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2" r:id="rId4"/>
    <p:sldId id="261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FFEFC8"/>
    <a:srgbClr val="EBEB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21"/>
    <p:restoredTop sz="94237"/>
  </p:normalViewPr>
  <p:slideViewPr>
    <p:cSldViewPr snapToGrid="0">
      <p:cViewPr varScale="1">
        <p:scale>
          <a:sx n="56" d="100"/>
          <a:sy n="56" d="100"/>
        </p:scale>
        <p:origin x="2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2EF0-D7F6-B54F-81AB-510FFC450655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DC9-C190-374A-B4CD-39709C9FAC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17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2EF0-D7F6-B54F-81AB-510FFC450655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DC9-C190-374A-B4CD-39709C9FAC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96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2EF0-D7F6-B54F-81AB-510FFC450655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DC9-C190-374A-B4CD-39709C9FAC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06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2EF0-D7F6-B54F-81AB-510FFC450655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DC9-C190-374A-B4CD-39709C9FAC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06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2EF0-D7F6-B54F-81AB-510FFC450655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DC9-C190-374A-B4CD-39709C9FAC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47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2EF0-D7F6-B54F-81AB-510FFC450655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DC9-C190-374A-B4CD-39709C9FAC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81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2EF0-D7F6-B54F-81AB-510FFC450655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DC9-C190-374A-B4CD-39709C9FAC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76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2EF0-D7F6-B54F-81AB-510FFC450655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DC9-C190-374A-B4CD-39709C9FAC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53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2EF0-D7F6-B54F-81AB-510FFC450655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DC9-C190-374A-B4CD-39709C9FAC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1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2EF0-D7F6-B54F-81AB-510FFC450655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DC9-C190-374A-B4CD-39709C9FAC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59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92EF0-D7F6-B54F-81AB-510FFC450655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3DC9-C190-374A-B4CD-39709C9FAC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03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E92EF0-D7F6-B54F-81AB-510FFC450655}" type="datetimeFigureOut">
              <a:rPr kumimoji="1" lang="ja-JP" altLang="en-US" smtClean="0"/>
              <a:t>2025/4/19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F03DC9-C190-374A-B4CD-39709C9FAC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43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青いシャツを着ている女性&#10;&#10;自動的に生成された説明" hidden="1">
            <a:extLst>
              <a:ext uri="{FF2B5EF4-FFF2-40B4-BE49-F238E27FC236}">
                <a16:creationId xmlns:a16="http://schemas.microsoft.com/office/drawing/2014/main" id="{C7A29C75-3AC8-BC36-6022-DA204DEA3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0268" r="15774"/>
          <a:stretch/>
        </p:blipFill>
        <p:spPr>
          <a:xfrm>
            <a:off x="0" y="1286380"/>
            <a:ext cx="9601200" cy="10228840"/>
          </a:xfrm>
          <a:prstGeom prst="rect">
            <a:avLst/>
          </a:prstGeom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0130046-89DA-0D32-AA40-8F178DE9D73A}"/>
              </a:ext>
            </a:extLst>
          </p:cNvPr>
          <p:cNvSpPr/>
          <p:nvPr/>
        </p:nvSpPr>
        <p:spPr>
          <a:xfrm>
            <a:off x="7029455" y="5682479"/>
            <a:ext cx="631547" cy="185087"/>
          </a:xfrm>
          <a:custGeom>
            <a:avLst/>
            <a:gdLst>
              <a:gd name="connsiteX0" fmla="*/ 3170 w 631547"/>
              <a:gd name="connsiteY0" fmla="*/ 184921 h 185087"/>
              <a:gd name="connsiteX1" fmla="*/ 358770 w 631547"/>
              <a:gd name="connsiteY1" fmla="*/ 134121 h 185087"/>
              <a:gd name="connsiteX2" fmla="*/ 330195 w 631547"/>
              <a:gd name="connsiteY2" fmla="*/ 127771 h 185087"/>
              <a:gd name="connsiteX3" fmla="*/ 304795 w 631547"/>
              <a:gd name="connsiteY3" fmla="*/ 111896 h 185087"/>
              <a:gd name="connsiteX4" fmla="*/ 441320 w 631547"/>
              <a:gd name="connsiteY4" fmla="*/ 96021 h 185087"/>
              <a:gd name="connsiteX5" fmla="*/ 527045 w 631547"/>
              <a:gd name="connsiteY5" fmla="*/ 96021 h 185087"/>
              <a:gd name="connsiteX6" fmla="*/ 504820 w 631547"/>
              <a:gd name="connsiteY6" fmla="*/ 89671 h 185087"/>
              <a:gd name="connsiteX7" fmla="*/ 628645 w 631547"/>
              <a:gd name="connsiteY7" fmla="*/ 105546 h 185087"/>
              <a:gd name="connsiteX8" fmla="*/ 593720 w 631547"/>
              <a:gd name="connsiteY8" fmla="*/ 96021 h 185087"/>
              <a:gd name="connsiteX9" fmla="*/ 609595 w 631547"/>
              <a:gd name="connsiteY9" fmla="*/ 61096 h 185087"/>
              <a:gd name="connsiteX10" fmla="*/ 581020 w 631547"/>
              <a:gd name="connsiteY10" fmla="*/ 771 h 185087"/>
              <a:gd name="connsiteX11" fmla="*/ 587370 w 631547"/>
              <a:gd name="connsiteY11" fmla="*/ 29346 h 185087"/>
              <a:gd name="connsiteX12" fmla="*/ 581020 w 631547"/>
              <a:gd name="connsiteY12" fmla="*/ 64271 h 185087"/>
              <a:gd name="connsiteX13" fmla="*/ 428620 w 631547"/>
              <a:gd name="connsiteY13" fmla="*/ 70621 h 185087"/>
              <a:gd name="connsiteX14" fmla="*/ 454020 w 631547"/>
              <a:gd name="connsiteY14" fmla="*/ 73796 h 185087"/>
              <a:gd name="connsiteX15" fmla="*/ 222245 w 631547"/>
              <a:gd name="connsiteY15" fmla="*/ 121421 h 185087"/>
              <a:gd name="connsiteX16" fmla="*/ 307970 w 631547"/>
              <a:gd name="connsiteY16" fmla="*/ 118246 h 185087"/>
              <a:gd name="connsiteX17" fmla="*/ 241295 w 631547"/>
              <a:gd name="connsiteY17" fmla="*/ 137296 h 185087"/>
              <a:gd name="connsiteX18" fmla="*/ 126995 w 631547"/>
              <a:gd name="connsiteY18" fmla="*/ 134121 h 185087"/>
              <a:gd name="connsiteX19" fmla="*/ 180970 w 631547"/>
              <a:gd name="connsiteY19" fmla="*/ 149996 h 185087"/>
              <a:gd name="connsiteX20" fmla="*/ 3170 w 631547"/>
              <a:gd name="connsiteY20" fmla="*/ 184921 h 18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1547" h="185087">
                <a:moveTo>
                  <a:pt x="3170" y="184921"/>
                </a:moveTo>
                <a:cubicBezTo>
                  <a:pt x="32803" y="182275"/>
                  <a:pt x="304266" y="143646"/>
                  <a:pt x="358770" y="134121"/>
                </a:cubicBezTo>
                <a:cubicBezTo>
                  <a:pt x="413274" y="124596"/>
                  <a:pt x="339191" y="131475"/>
                  <a:pt x="330195" y="127771"/>
                </a:cubicBezTo>
                <a:cubicBezTo>
                  <a:pt x="321199" y="124067"/>
                  <a:pt x="286274" y="117188"/>
                  <a:pt x="304795" y="111896"/>
                </a:cubicBezTo>
                <a:cubicBezTo>
                  <a:pt x="323316" y="106604"/>
                  <a:pt x="404278" y="98667"/>
                  <a:pt x="441320" y="96021"/>
                </a:cubicBezTo>
                <a:cubicBezTo>
                  <a:pt x="478362" y="93375"/>
                  <a:pt x="516462" y="97079"/>
                  <a:pt x="527045" y="96021"/>
                </a:cubicBezTo>
                <a:cubicBezTo>
                  <a:pt x="537628" y="94963"/>
                  <a:pt x="487887" y="88083"/>
                  <a:pt x="504820" y="89671"/>
                </a:cubicBezTo>
                <a:cubicBezTo>
                  <a:pt x="521753" y="91258"/>
                  <a:pt x="613828" y="104488"/>
                  <a:pt x="628645" y="105546"/>
                </a:cubicBezTo>
                <a:cubicBezTo>
                  <a:pt x="643462" y="106604"/>
                  <a:pt x="596895" y="103429"/>
                  <a:pt x="593720" y="96021"/>
                </a:cubicBezTo>
                <a:cubicBezTo>
                  <a:pt x="590545" y="88613"/>
                  <a:pt x="611712" y="76971"/>
                  <a:pt x="609595" y="61096"/>
                </a:cubicBezTo>
                <a:cubicBezTo>
                  <a:pt x="607478" y="45221"/>
                  <a:pt x="584724" y="6063"/>
                  <a:pt x="581020" y="771"/>
                </a:cubicBezTo>
                <a:cubicBezTo>
                  <a:pt x="577316" y="-4521"/>
                  <a:pt x="587370" y="18763"/>
                  <a:pt x="587370" y="29346"/>
                </a:cubicBezTo>
                <a:cubicBezTo>
                  <a:pt x="587370" y="39929"/>
                  <a:pt x="607478" y="57392"/>
                  <a:pt x="581020" y="64271"/>
                </a:cubicBezTo>
                <a:cubicBezTo>
                  <a:pt x="554562" y="71150"/>
                  <a:pt x="449787" y="69034"/>
                  <a:pt x="428620" y="70621"/>
                </a:cubicBezTo>
                <a:cubicBezTo>
                  <a:pt x="407453" y="72208"/>
                  <a:pt x="488416" y="65329"/>
                  <a:pt x="454020" y="73796"/>
                </a:cubicBezTo>
                <a:cubicBezTo>
                  <a:pt x="419624" y="82263"/>
                  <a:pt x="246587" y="114013"/>
                  <a:pt x="222245" y="121421"/>
                </a:cubicBezTo>
                <a:cubicBezTo>
                  <a:pt x="197903" y="128829"/>
                  <a:pt x="304795" y="115600"/>
                  <a:pt x="307970" y="118246"/>
                </a:cubicBezTo>
                <a:cubicBezTo>
                  <a:pt x="311145" y="120892"/>
                  <a:pt x="271457" y="134650"/>
                  <a:pt x="241295" y="137296"/>
                </a:cubicBezTo>
                <a:cubicBezTo>
                  <a:pt x="211133" y="139942"/>
                  <a:pt x="137049" y="132004"/>
                  <a:pt x="126995" y="134121"/>
                </a:cubicBezTo>
                <a:cubicBezTo>
                  <a:pt x="116941" y="136238"/>
                  <a:pt x="201078" y="142059"/>
                  <a:pt x="180970" y="149996"/>
                </a:cubicBezTo>
                <a:cubicBezTo>
                  <a:pt x="160862" y="157933"/>
                  <a:pt x="-26463" y="187567"/>
                  <a:pt x="3170" y="184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46E69437-1C73-B3CB-998C-E5EDE2AD3021}"/>
              </a:ext>
            </a:extLst>
          </p:cNvPr>
          <p:cNvSpPr/>
          <p:nvPr/>
        </p:nvSpPr>
        <p:spPr>
          <a:xfrm>
            <a:off x="7574785" y="5762619"/>
            <a:ext cx="105644" cy="271895"/>
          </a:xfrm>
          <a:custGeom>
            <a:avLst/>
            <a:gdLst>
              <a:gd name="connsiteX0" fmla="*/ 29340 w 105644"/>
              <a:gd name="connsiteY0" fmla="*/ 6 h 271895"/>
              <a:gd name="connsiteX1" fmla="*/ 96015 w 105644"/>
              <a:gd name="connsiteY1" fmla="*/ 44456 h 271895"/>
              <a:gd name="connsiteX2" fmla="*/ 54740 w 105644"/>
              <a:gd name="connsiteY2" fmla="*/ 76206 h 271895"/>
              <a:gd name="connsiteX3" fmla="*/ 29340 w 105644"/>
              <a:gd name="connsiteY3" fmla="*/ 165106 h 271895"/>
              <a:gd name="connsiteX4" fmla="*/ 42040 w 105644"/>
              <a:gd name="connsiteY4" fmla="*/ 136531 h 271895"/>
              <a:gd name="connsiteX5" fmla="*/ 42040 w 105644"/>
              <a:gd name="connsiteY5" fmla="*/ 193681 h 271895"/>
              <a:gd name="connsiteX6" fmla="*/ 57915 w 105644"/>
              <a:gd name="connsiteY6" fmla="*/ 269881 h 271895"/>
              <a:gd name="connsiteX7" fmla="*/ 45215 w 105644"/>
              <a:gd name="connsiteY7" fmla="*/ 244481 h 271895"/>
              <a:gd name="connsiteX8" fmla="*/ 765 w 105644"/>
              <a:gd name="connsiteY8" fmla="*/ 187331 h 271895"/>
              <a:gd name="connsiteX9" fmla="*/ 19815 w 105644"/>
              <a:gd name="connsiteY9" fmla="*/ 209556 h 271895"/>
              <a:gd name="connsiteX10" fmla="*/ 54740 w 105644"/>
              <a:gd name="connsiteY10" fmla="*/ 107956 h 271895"/>
              <a:gd name="connsiteX11" fmla="*/ 29340 w 105644"/>
              <a:gd name="connsiteY11" fmla="*/ 130181 h 271895"/>
              <a:gd name="connsiteX12" fmla="*/ 64265 w 105644"/>
              <a:gd name="connsiteY12" fmla="*/ 66681 h 271895"/>
              <a:gd name="connsiteX13" fmla="*/ 105540 w 105644"/>
              <a:gd name="connsiteY13" fmla="*/ 47631 h 271895"/>
              <a:gd name="connsiteX14" fmla="*/ 29340 w 105644"/>
              <a:gd name="connsiteY14" fmla="*/ 6 h 27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5644" h="271895">
                <a:moveTo>
                  <a:pt x="29340" y="6"/>
                </a:moveTo>
                <a:cubicBezTo>
                  <a:pt x="27753" y="-523"/>
                  <a:pt x="91782" y="31756"/>
                  <a:pt x="96015" y="44456"/>
                </a:cubicBezTo>
                <a:cubicBezTo>
                  <a:pt x="100248" y="57156"/>
                  <a:pt x="65852" y="56098"/>
                  <a:pt x="54740" y="76206"/>
                </a:cubicBezTo>
                <a:cubicBezTo>
                  <a:pt x="43628" y="96314"/>
                  <a:pt x="31457" y="155052"/>
                  <a:pt x="29340" y="165106"/>
                </a:cubicBezTo>
                <a:cubicBezTo>
                  <a:pt x="27223" y="175160"/>
                  <a:pt x="39923" y="131769"/>
                  <a:pt x="42040" y="136531"/>
                </a:cubicBezTo>
                <a:cubicBezTo>
                  <a:pt x="44157" y="141293"/>
                  <a:pt x="39394" y="171456"/>
                  <a:pt x="42040" y="193681"/>
                </a:cubicBezTo>
                <a:cubicBezTo>
                  <a:pt x="44686" y="215906"/>
                  <a:pt x="57915" y="269881"/>
                  <a:pt x="57915" y="269881"/>
                </a:cubicBezTo>
                <a:cubicBezTo>
                  <a:pt x="58444" y="278348"/>
                  <a:pt x="54740" y="258239"/>
                  <a:pt x="45215" y="244481"/>
                </a:cubicBezTo>
                <a:cubicBezTo>
                  <a:pt x="35690" y="230723"/>
                  <a:pt x="4998" y="193152"/>
                  <a:pt x="765" y="187331"/>
                </a:cubicBezTo>
                <a:cubicBezTo>
                  <a:pt x="-3468" y="181510"/>
                  <a:pt x="10819" y="222785"/>
                  <a:pt x="19815" y="209556"/>
                </a:cubicBezTo>
                <a:cubicBezTo>
                  <a:pt x="28811" y="196327"/>
                  <a:pt x="53153" y="121185"/>
                  <a:pt x="54740" y="107956"/>
                </a:cubicBezTo>
                <a:cubicBezTo>
                  <a:pt x="56327" y="94727"/>
                  <a:pt x="27753" y="137060"/>
                  <a:pt x="29340" y="130181"/>
                </a:cubicBezTo>
                <a:cubicBezTo>
                  <a:pt x="30927" y="123302"/>
                  <a:pt x="51565" y="80439"/>
                  <a:pt x="64265" y="66681"/>
                </a:cubicBezTo>
                <a:cubicBezTo>
                  <a:pt x="76965" y="52923"/>
                  <a:pt x="107657" y="53981"/>
                  <a:pt x="105540" y="47631"/>
                </a:cubicBezTo>
                <a:cubicBezTo>
                  <a:pt x="103423" y="41281"/>
                  <a:pt x="30927" y="535"/>
                  <a:pt x="2934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CE81D8B-BC3C-2971-1ABE-BB3DE995ECE3}"/>
              </a:ext>
            </a:extLst>
          </p:cNvPr>
          <p:cNvSpPr/>
          <p:nvPr/>
        </p:nvSpPr>
        <p:spPr>
          <a:xfrm>
            <a:off x="7582371" y="5768730"/>
            <a:ext cx="98082" cy="252539"/>
          </a:xfrm>
          <a:custGeom>
            <a:avLst/>
            <a:gdLst>
              <a:gd name="connsiteX0" fmla="*/ 69379 w 98082"/>
              <a:gd name="connsiteY0" fmla="*/ 245 h 252539"/>
              <a:gd name="connsiteX1" fmla="*/ 28104 w 98082"/>
              <a:gd name="connsiteY1" fmla="*/ 95495 h 252539"/>
              <a:gd name="connsiteX2" fmla="*/ 24929 w 98082"/>
              <a:gd name="connsiteY2" fmla="*/ 200270 h 252539"/>
              <a:gd name="connsiteX3" fmla="*/ 15404 w 98082"/>
              <a:gd name="connsiteY3" fmla="*/ 162170 h 252539"/>
              <a:gd name="connsiteX4" fmla="*/ 34454 w 98082"/>
              <a:gd name="connsiteY4" fmla="*/ 251070 h 252539"/>
              <a:gd name="connsiteX5" fmla="*/ 28104 w 98082"/>
              <a:gd name="connsiteY5" fmla="*/ 212970 h 252539"/>
              <a:gd name="connsiteX6" fmla="*/ 5879 w 98082"/>
              <a:gd name="connsiteY6" fmla="*/ 152645 h 252539"/>
              <a:gd name="connsiteX7" fmla="*/ 2704 w 98082"/>
              <a:gd name="connsiteY7" fmla="*/ 174870 h 252539"/>
              <a:gd name="connsiteX8" fmla="*/ 40804 w 98082"/>
              <a:gd name="connsiteY8" fmla="*/ 85970 h 252539"/>
              <a:gd name="connsiteX9" fmla="*/ 97954 w 98082"/>
              <a:gd name="connsiteY9" fmla="*/ 51045 h 252539"/>
              <a:gd name="connsiteX10" fmla="*/ 56679 w 98082"/>
              <a:gd name="connsiteY10" fmla="*/ 66920 h 252539"/>
              <a:gd name="connsiteX11" fmla="*/ 69379 w 98082"/>
              <a:gd name="connsiteY11" fmla="*/ 245 h 25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082" h="252539">
                <a:moveTo>
                  <a:pt x="69379" y="245"/>
                </a:moveTo>
                <a:cubicBezTo>
                  <a:pt x="64617" y="5007"/>
                  <a:pt x="35512" y="62158"/>
                  <a:pt x="28104" y="95495"/>
                </a:cubicBezTo>
                <a:cubicBezTo>
                  <a:pt x="20696" y="128832"/>
                  <a:pt x="27046" y="189158"/>
                  <a:pt x="24929" y="200270"/>
                </a:cubicBezTo>
                <a:cubicBezTo>
                  <a:pt x="22812" y="211382"/>
                  <a:pt x="13817" y="153703"/>
                  <a:pt x="15404" y="162170"/>
                </a:cubicBezTo>
                <a:cubicBezTo>
                  <a:pt x="16991" y="170637"/>
                  <a:pt x="32337" y="242603"/>
                  <a:pt x="34454" y="251070"/>
                </a:cubicBezTo>
                <a:cubicBezTo>
                  <a:pt x="36571" y="259537"/>
                  <a:pt x="32867" y="229374"/>
                  <a:pt x="28104" y="212970"/>
                </a:cubicBezTo>
                <a:cubicBezTo>
                  <a:pt x="23341" y="196566"/>
                  <a:pt x="10112" y="158995"/>
                  <a:pt x="5879" y="152645"/>
                </a:cubicBezTo>
                <a:cubicBezTo>
                  <a:pt x="1646" y="146295"/>
                  <a:pt x="-3117" y="185982"/>
                  <a:pt x="2704" y="174870"/>
                </a:cubicBezTo>
                <a:cubicBezTo>
                  <a:pt x="8525" y="163758"/>
                  <a:pt x="24929" y="106608"/>
                  <a:pt x="40804" y="85970"/>
                </a:cubicBezTo>
                <a:cubicBezTo>
                  <a:pt x="56679" y="65333"/>
                  <a:pt x="95308" y="54220"/>
                  <a:pt x="97954" y="51045"/>
                </a:cubicBezTo>
                <a:cubicBezTo>
                  <a:pt x="100600" y="47870"/>
                  <a:pt x="61441" y="72212"/>
                  <a:pt x="56679" y="66920"/>
                </a:cubicBezTo>
                <a:cubicBezTo>
                  <a:pt x="51916" y="61628"/>
                  <a:pt x="74141" y="-4517"/>
                  <a:pt x="69379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B8D23E5-C847-66FF-B624-3041241EF0D4}"/>
              </a:ext>
            </a:extLst>
          </p:cNvPr>
          <p:cNvSpPr/>
          <p:nvPr/>
        </p:nvSpPr>
        <p:spPr>
          <a:xfrm>
            <a:off x="7518878" y="5778251"/>
            <a:ext cx="78986" cy="273307"/>
          </a:xfrm>
          <a:custGeom>
            <a:avLst/>
            <a:gdLst>
              <a:gd name="connsiteX0" fmla="*/ 40797 w 78986"/>
              <a:gd name="connsiteY0" fmla="*/ 249 h 273307"/>
              <a:gd name="connsiteX1" fmla="*/ 63022 w 78986"/>
              <a:gd name="connsiteY1" fmla="*/ 85974 h 273307"/>
              <a:gd name="connsiteX2" fmla="*/ 37622 w 78986"/>
              <a:gd name="connsiteY2" fmla="*/ 149474 h 273307"/>
              <a:gd name="connsiteX3" fmla="*/ 53497 w 78986"/>
              <a:gd name="connsiteY3" fmla="*/ 124074 h 273307"/>
              <a:gd name="connsiteX4" fmla="*/ 2697 w 78986"/>
              <a:gd name="connsiteY4" fmla="*/ 203449 h 273307"/>
              <a:gd name="connsiteX5" fmla="*/ 12222 w 78986"/>
              <a:gd name="connsiteY5" fmla="*/ 190749 h 273307"/>
              <a:gd name="connsiteX6" fmla="*/ 56672 w 78986"/>
              <a:gd name="connsiteY6" fmla="*/ 235199 h 273307"/>
              <a:gd name="connsiteX7" fmla="*/ 78897 w 78986"/>
              <a:gd name="connsiteY7" fmla="*/ 273299 h 273307"/>
              <a:gd name="connsiteX8" fmla="*/ 63022 w 78986"/>
              <a:gd name="connsiteY8" fmla="*/ 238374 h 273307"/>
              <a:gd name="connsiteX9" fmla="*/ 28097 w 78986"/>
              <a:gd name="connsiteY9" fmla="*/ 200274 h 273307"/>
              <a:gd name="connsiteX10" fmla="*/ 50322 w 78986"/>
              <a:gd name="connsiteY10" fmla="*/ 133599 h 273307"/>
              <a:gd name="connsiteX11" fmla="*/ 47147 w 78986"/>
              <a:gd name="connsiteY11" fmla="*/ 82799 h 273307"/>
              <a:gd name="connsiteX12" fmla="*/ 56672 w 78986"/>
              <a:gd name="connsiteY12" fmla="*/ 114549 h 273307"/>
              <a:gd name="connsiteX13" fmla="*/ 72547 w 78986"/>
              <a:gd name="connsiteY13" fmla="*/ 60574 h 273307"/>
              <a:gd name="connsiteX14" fmla="*/ 40797 w 78986"/>
              <a:gd name="connsiteY14" fmla="*/ 249 h 27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986" h="273307">
                <a:moveTo>
                  <a:pt x="40797" y="249"/>
                </a:moveTo>
                <a:cubicBezTo>
                  <a:pt x="39210" y="4482"/>
                  <a:pt x="63551" y="61103"/>
                  <a:pt x="63022" y="85974"/>
                </a:cubicBezTo>
                <a:cubicBezTo>
                  <a:pt x="62493" y="110845"/>
                  <a:pt x="39209" y="143124"/>
                  <a:pt x="37622" y="149474"/>
                </a:cubicBezTo>
                <a:cubicBezTo>
                  <a:pt x="36034" y="155824"/>
                  <a:pt x="59318" y="115078"/>
                  <a:pt x="53497" y="124074"/>
                </a:cubicBezTo>
                <a:cubicBezTo>
                  <a:pt x="47676" y="133070"/>
                  <a:pt x="2697" y="203449"/>
                  <a:pt x="2697" y="203449"/>
                </a:cubicBezTo>
                <a:cubicBezTo>
                  <a:pt x="-4182" y="214561"/>
                  <a:pt x="3226" y="185457"/>
                  <a:pt x="12222" y="190749"/>
                </a:cubicBezTo>
                <a:cubicBezTo>
                  <a:pt x="21218" y="196041"/>
                  <a:pt x="45559" y="221441"/>
                  <a:pt x="56672" y="235199"/>
                </a:cubicBezTo>
                <a:cubicBezTo>
                  <a:pt x="67785" y="248957"/>
                  <a:pt x="77839" y="272770"/>
                  <a:pt x="78897" y="273299"/>
                </a:cubicBezTo>
                <a:cubicBezTo>
                  <a:pt x="79955" y="273828"/>
                  <a:pt x="71489" y="250545"/>
                  <a:pt x="63022" y="238374"/>
                </a:cubicBezTo>
                <a:cubicBezTo>
                  <a:pt x="54555" y="226203"/>
                  <a:pt x="30214" y="217736"/>
                  <a:pt x="28097" y="200274"/>
                </a:cubicBezTo>
                <a:cubicBezTo>
                  <a:pt x="25980" y="182812"/>
                  <a:pt x="47147" y="153178"/>
                  <a:pt x="50322" y="133599"/>
                </a:cubicBezTo>
                <a:cubicBezTo>
                  <a:pt x="53497" y="114020"/>
                  <a:pt x="46089" y="85974"/>
                  <a:pt x="47147" y="82799"/>
                </a:cubicBezTo>
                <a:cubicBezTo>
                  <a:pt x="48205" y="79624"/>
                  <a:pt x="52439" y="118253"/>
                  <a:pt x="56672" y="114549"/>
                </a:cubicBezTo>
                <a:cubicBezTo>
                  <a:pt x="60905" y="110845"/>
                  <a:pt x="74134" y="74332"/>
                  <a:pt x="72547" y="60574"/>
                </a:cubicBezTo>
                <a:cubicBezTo>
                  <a:pt x="70960" y="46816"/>
                  <a:pt x="42384" y="-3984"/>
                  <a:pt x="40797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EDA46AD9-4A59-1D8A-DB3E-2914BB7FDCBF}"/>
              </a:ext>
            </a:extLst>
          </p:cNvPr>
          <p:cNvSpPr/>
          <p:nvPr/>
        </p:nvSpPr>
        <p:spPr>
          <a:xfrm>
            <a:off x="7397421" y="5991103"/>
            <a:ext cx="251382" cy="70687"/>
          </a:xfrm>
          <a:custGeom>
            <a:avLst/>
            <a:gdLst>
              <a:gd name="connsiteX0" fmla="*/ 251154 w 251382"/>
              <a:gd name="connsiteY0" fmla="*/ 25522 h 70687"/>
              <a:gd name="connsiteX1" fmla="*/ 203529 w 251382"/>
              <a:gd name="connsiteY1" fmla="*/ 47747 h 70687"/>
              <a:gd name="connsiteX2" fmla="*/ 130504 w 251382"/>
              <a:gd name="connsiteY2" fmla="*/ 122 h 70687"/>
              <a:gd name="connsiteX3" fmla="*/ 159079 w 251382"/>
              <a:gd name="connsiteY3" fmla="*/ 35047 h 70687"/>
              <a:gd name="connsiteX4" fmla="*/ 57479 w 251382"/>
              <a:gd name="connsiteY4" fmla="*/ 66797 h 70687"/>
              <a:gd name="connsiteX5" fmla="*/ 111454 w 251382"/>
              <a:gd name="connsiteY5" fmla="*/ 54097 h 70687"/>
              <a:gd name="connsiteX6" fmla="*/ 329 w 251382"/>
              <a:gd name="connsiteY6" fmla="*/ 63622 h 70687"/>
              <a:gd name="connsiteX7" fmla="*/ 79704 w 251382"/>
              <a:gd name="connsiteY7" fmla="*/ 57272 h 70687"/>
              <a:gd name="connsiteX8" fmla="*/ 149554 w 251382"/>
              <a:gd name="connsiteY8" fmla="*/ 69972 h 70687"/>
              <a:gd name="connsiteX9" fmla="*/ 152729 w 251382"/>
              <a:gd name="connsiteY9" fmla="*/ 31872 h 70687"/>
              <a:gd name="connsiteX10" fmla="*/ 117804 w 251382"/>
              <a:gd name="connsiteY10" fmla="*/ 122 h 70687"/>
              <a:gd name="connsiteX11" fmla="*/ 149554 w 251382"/>
              <a:gd name="connsiteY11" fmla="*/ 28697 h 70687"/>
              <a:gd name="connsiteX12" fmla="*/ 184479 w 251382"/>
              <a:gd name="connsiteY12" fmla="*/ 50922 h 70687"/>
              <a:gd name="connsiteX13" fmla="*/ 184479 w 251382"/>
              <a:gd name="connsiteY13" fmla="*/ 31872 h 70687"/>
              <a:gd name="connsiteX14" fmla="*/ 251154 w 251382"/>
              <a:gd name="connsiteY14" fmla="*/ 25522 h 7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382" h="70687">
                <a:moveTo>
                  <a:pt x="251154" y="25522"/>
                </a:moveTo>
                <a:cubicBezTo>
                  <a:pt x="254329" y="28168"/>
                  <a:pt x="223637" y="51980"/>
                  <a:pt x="203529" y="47747"/>
                </a:cubicBezTo>
                <a:cubicBezTo>
                  <a:pt x="183421" y="43514"/>
                  <a:pt x="137912" y="2239"/>
                  <a:pt x="130504" y="122"/>
                </a:cubicBezTo>
                <a:cubicBezTo>
                  <a:pt x="123096" y="-1995"/>
                  <a:pt x="171250" y="23934"/>
                  <a:pt x="159079" y="35047"/>
                </a:cubicBezTo>
                <a:cubicBezTo>
                  <a:pt x="146908" y="46160"/>
                  <a:pt x="65417" y="63622"/>
                  <a:pt x="57479" y="66797"/>
                </a:cubicBezTo>
                <a:cubicBezTo>
                  <a:pt x="49541" y="69972"/>
                  <a:pt x="120979" y="54626"/>
                  <a:pt x="111454" y="54097"/>
                </a:cubicBezTo>
                <a:cubicBezTo>
                  <a:pt x="101929" y="53568"/>
                  <a:pt x="5621" y="63093"/>
                  <a:pt x="329" y="63622"/>
                </a:cubicBezTo>
                <a:cubicBezTo>
                  <a:pt x="-4963" y="64151"/>
                  <a:pt x="54833" y="56214"/>
                  <a:pt x="79704" y="57272"/>
                </a:cubicBezTo>
                <a:cubicBezTo>
                  <a:pt x="104575" y="58330"/>
                  <a:pt x="137383" y="74205"/>
                  <a:pt x="149554" y="69972"/>
                </a:cubicBezTo>
                <a:cubicBezTo>
                  <a:pt x="161725" y="65739"/>
                  <a:pt x="158021" y="43514"/>
                  <a:pt x="152729" y="31872"/>
                </a:cubicBezTo>
                <a:cubicBezTo>
                  <a:pt x="147437" y="20230"/>
                  <a:pt x="118333" y="651"/>
                  <a:pt x="117804" y="122"/>
                </a:cubicBezTo>
                <a:cubicBezTo>
                  <a:pt x="117275" y="-407"/>
                  <a:pt x="138442" y="20230"/>
                  <a:pt x="149554" y="28697"/>
                </a:cubicBezTo>
                <a:cubicBezTo>
                  <a:pt x="160666" y="37164"/>
                  <a:pt x="184479" y="50922"/>
                  <a:pt x="184479" y="50922"/>
                </a:cubicBezTo>
                <a:cubicBezTo>
                  <a:pt x="190300" y="51451"/>
                  <a:pt x="176542" y="32930"/>
                  <a:pt x="184479" y="31872"/>
                </a:cubicBezTo>
                <a:cubicBezTo>
                  <a:pt x="192416" y="30814"/>
                  <a:pt x="247979" y="22876"/>
                  <a:pt x="251154" y="25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8D88E43-CF8F-D3E7-3778-1320E2D1D124}"/>
              </a:ext>
            </a:extLst>
          </p:cNvPr>
          <p:cNvSpPr/>
          <p:nvPr/>
        </p:nvSpPr>
        <p:spPr>
          <a:xfrm>
            <a:off x="7051065" y="5886109"/>
            <a:ext cx="550017" cy="159739"/>
          </a:xfrm>
          <a:custGeom>
            <a:avLst/>
            <a:gdLst>
              <a:gd name="connsiteX0" fmla="*/ 610 w 550017"/>
              <a:gd name="connsiteY0" fmla="*/ 341 h 159739"/>
              <a:gd name="connsiteX1" fmla="*/ 260960 w 550017"/>
              <a:gd name="connsiteY1" fmla="*/ 98766 h 159739"/>
              <a:gd name="connsiteX2" fmla="*/ 210160 w 550017"/>
              <a:gd name="connsiteY2" fmla="*/ 63841 h 159739"/>
              <a:gd name="connsiteX3" fmla="*/ 343510 w 550017"/>
              <a:gd name="connsiteY3" fmla="*/ 124166 h 159739"/>
              <a:gd name="connsiteX4" fmla="*/ 429235 w 550017"/>
              <a:gd name="connsiteY4" fmla="*/ 140041 h 159739"/>
              <a:gd name="connsiteX5" fmla="*/ 403835 w 550017"/>
              <a:gd name="connsiteY5" fmla="*/ 146391 h 159739"/>
              <a:gd name="connsiteX6" fmla="*/ 397485 w 550017"/>
              <a:gd name="connsiteY6" fmla="*/ 159091 h 159739"/>
              <a:gd name="connsiteX7" fmla="*/ 454635 w 550017"/>
              <a:gd name="connsiteY7" fmla="*/ 124166 h 159739"/>
              <a:gd name="connsiteX8" fmla="*/ 480035 w 550017"/>
              <a:gd name="connsiteY8" fmla="*/ 111466 h 159739"/>
              <a:gd name="connsiteX9" fmla="*/ 549885 w 550017"/>
              <a:gd name="connsiteY9" fmla="*/ 124166 h 159739"/>
              <a:gd name="connsiteX10" fmla="*/ 495910 w 550017"/>
              <a:gd name="connsiteY10" fmla="*/ 108291 h 159739"/>
              <a:gd name="connsiteX11" fmla="*/ 435585 w 550017"/>
              <a:gd name="connsiteY11" fmla="*/ 120991 h 159739"/>
              <a:gd name="connsiteX12" fmla="*/ 416535 w 550017"/>
              <a:gd name="connsiteY12" fmla="*/ 146391 h 159739"/>
              <a:gd name="connsiteX13" fmla="*/ 260960 w 550017"/>
              <a:gd name="connsiteY13" fmla="*/ 120991 h 159739"/>
              <a:gd name="connsiteX14" fmla="*/ 321285 w 550017"/>
              <a:gd name="connsiteY14" fmla="*/ 124166 h 159739"/>
              <a:gd name="connsiteX15" fmla="*/ 168885 w 550017"/>
              <a:gd name="connsiteY15" fmla="*/ 86066 h 159739"/>
              <a:gd name="connsiteX16" fmla="*/ 232385 w 550017"/>
              <a:gd name="connsiteY16" fmla="*/ 98766 h 159739"/>
              <a:gd name="connsiteX17" fmla="*/ 191110 w 550017"/>
              <a:gd name="connsiteY17" fmla="*/ 67016 h 159739"/>
              <a:gd name="connsiteX18" fmla="*/ 610 w 550017"/>
              <a:gd name="connsiteY18" fmla="*/ 341 h 15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0017" h="159739">
                <a:moveTo>
                  <a:pt x="610" y="341"/>
                </a:moveTo>
                <a:cubicBezTo>
                  <a:pt x="12252" y="5633"/>
                  <a:pt x="226035" y="88183"/>
                  <a:pt x="260960" y="98766"/>
                </a:cubicBezTo>
                <a:cubicBezTo>
                  <a:pt x="295885" y="109349"/>
                  <a:pt x="196402" y="59608"/>
                  <a:pt x="210160" y="63841"/>
                </a:cubicBezTo>
                <a:cubicBezTo>
                  <a:pt x="223918" y="68074"/>
                  <a:pt x="306998" y="111466"/>
                  <a:pt x="343510" y="124166"/>
                </a:cubicBezTo>
                <a:cubicBezTo>
                  <a:pt x="380023" y="136866"/>
                  <a:pt x="419181" y="136337"/>
                  <a:pt x="429235" y="140041"/>
                </a:cubicBezTo>
                <a:cubicBezTo>
                  <a:pt x="439289" y="143745"/>
                  <a:pt x="409127" y="143216"/>
                  <a:pt x="403835" y="146391"/>
                </a:cubicBezTo>
                <a:cubicBezTo>
                  <a:pt x="398543" y="149566"/>
                  <a:pt x="389018" y="162795"/>
                  <a:pt x="397485" y="159091"/>
                </a:cubicBezTo>
                <a:cubicBezTo>
                  <a:pt x="405952" y="155387"/>
                  <a:pt x="440877" y="132104"/>
                  <a:pt x="454635" y="124166"/>
                </a:cubicBezTo>
                <a:cubicBezTo>
                  <a:pt x="468393" y="116229"/>
                  <a:pt x="464160" y="111466"/>
                  <a:pt x="480035" y="111466"/>
                </a:cubicBezTo>
                <a:cubicBezTo>
                  <a:pt x="495910" y="111466"/>
                  <a:pt x="547239" y="124695"/>
                  <a:pt x="549885" y="124166"/>
                </a:cubicBezTo>
                <a:cubicBezTo>
                  <a:pt x="552531" y="123637"/>
                  <a:pt x="514960" y="108820"/>
                  <a:pt x="495910" y="108291"/>
                </a:cubicBezTo>
                <a:cubicBezTo>
                  <a:pt x="476860" y="107762"/>
                  <a:pt x="448814" y="114641"/>
                  <a:pt x="435585" y="120991"/>
                </a:cubicBezTo>
                <a:cubicBezTo>
                  <a:pt x="422356" y="127341"/>
                  <a:pt x="445639" y="146391"/>
                  <a:pt x="416535" y="146391"/>
                </a:cubicBezTo>
                <a:cubicBezTo>
                  <a:pt x="387431" y="146391"/>
                  <a:pt x="276835" y="124695"/>
                  <a:pt x="260960" y="120991"/>
                </a:cubicBezTo>
                <a:cubicBezTo>
                  <a:pt x="245085" y="117287"/>
                  <a:pt x="336631" y="129987"/>
                  <a:pt x="321285" y="124166"/>
                </a:cubicBezTo>
                <a:cubicBezTo>
                  <a:pt x="305939" y="118345"/>
                  <a:pt x="183702" y="90299"/>
                  <a:pt x="168885" y="86066"/>
                </a:cubicBezTo>
                <a:cubicBezTo>
                  <a:pt x="154068" y="81833"/>
                  <a:pt x="228681" y="101941"/>
                  <a:pt x="232385" y="98766"/>
                </a:cubicBezTo>
                <a:cubicBezTo>
                  <a:pt x="236089" y="95591"/>
                  <a:pt x="235031" y="81303"/>
                  <a:pt x="191110" y="67016"/>
                </a:cubicBezTo>
                <a:cubicBezTo>
                  <a:pt x="147189" y="52729"/>
                  <a:pt x="-11032" y="-4951"/>
                  <a:pt x="610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D631F36-ADCA-3996-3DDC-CD3ECA24AB6C}"/>
              </a:ext>
            </a:extLst>
          </p:cNvPr>
          <p:cNvSpPr/>
          <p:nvPr/>
        </p:nvSpPr>
        <p:spPr>
          <a:xfrm>
            <a:off x="7165972" y="5998920"/>
            <a:ext cx="289004" cy="56676"/>
          </a:xfrm>
          <a:custGeom>
            <a:avLst/>
            <a:gdLst>
              <a:gd name="connsiteX0" fmla="*/ 3 w 289004"/>
              <a:gd name="connsiteY0" fmla="*/ 8180 h 56676"/>
              <a:gd name="connsiteX1" fmla="*/ 92078 w 289004"/>
              <a:gd name="connsiteY1" fmla="*/ 5005 h 56676"/>
              <a:gd name="connsiteX2" fmla="*/ 225428 w 289004"/>
              <a:gd name="connsiteY2" fmla="*/ 52630 h 56676"/>
              <a:gd name="connsiteX3" fmla="*/ 288928 w 289004"/>
              <a:gd name="connsiteY3" fmla="*/ 52630 h 56676"/>
              <a:gd name="connsiteX4" fmla="*/ 234953 w 289004"/>
              <a:gd name="connsiteY4" fmla="*/ 39930 h 56676"/>
              <a:gd name="connsiteX5" fmla="*/ 95253 w 289004"/>
              <a:gd name="connsiteY5" fmla="*/ 1830 h 56676"/>
              <a:gd name="connsiteX6" fmla="*/ 3 w 289004"/>
              <a:gd name="connsiteY6" fmla="*/ 8180 h 5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004" h="56676">
                <a:moveTo>
                  <a:pt x="3" y="8180"/>
                </a:moveTo>
                <a:cubicBezTo>
                  <a:pt x="-526" y="8709"/>
                  <a:pt x="54507" y="-2403"/>
                  <a:pt x="92078" y="5005"/>
                </a:cubicBezTo>
                <a:cubicBezTo>
                  <a:pt x="129649" y="12413"/>
                  <a:pt x="192620" y="44693"/>
                  <a:pt x="225428" y="52630"/>
                </a:cubicBezTo>
                <a:cubicBezTo>
                  <a:pt x="258236" y="60567"/>
                  <a:pt x="287340" y="54747"/>
                  <a:pt x="288928" y="52630"/>
                </a:cubicBezTo>
                <a:cubicBezTo>
                  <a:pt x="290516" y="50513"/>
                  <a:pt x="267232" y="48397"/>
                  <a:pt x="234953" y="39930"/>
                </a:cubicBezTo>
                <a:cubicBezTo>
                  <a:pt x="202674" y="31463"/>
                  <a:pt x="133353" y="8180"/>
                  <a:pt x="95253" y="1830"/>
                </a:cubicBezTo>
                <a:cubicBezTo>
                  <a:pt x="57153" y="-4520"/>
                  <a:pt x="532" y="7651"/>
                  <a:pt x="3" y="8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E98E8E35-6B51-6BD0-231B-D2A0009F4D1A}"/>
              </a:ext>
            </a:extLst>
          </p:cNvPr>
          <p:cNvSpPr/>
          <p:nvPr/>
        </p:nvSpPr>
        <p:spPr>
          <a:xfrm>
            <a:off x="7402096" y="5767335"/>
            <a:ext cx="167511" cy="247261"/>
          </a:xfrm>
          <a:custGeom>
            <a:avLst/>
            <a:gdLst>
              <a:gd name="connsiteX0" fmla="*/ 163929 w 167511"/>
              <a:gd name="connsiteY0" fmla="*/ 11165 h 247261"/>
              <a:gd name="connsiteX1" fmla="*/ 141704 w 167511"/>
              <a:gd name="connsiteY1" fmla="*/ 58790 h 247261"/>
              <a:gd name="connsiteX2" fmla="*/ 141704 w 167511"/>
              <a:gd name="connsiteY2" fmla="*/ 96890 h 247261"/>
              <a:gd name="connsiteX3" fmla="*/ 141704 w 167511"/>
              <a:gd name="connsiteY3" fmla="*/ 138165 h 247261"/>
              <a:gd name="connsiteX4" fmla="*/ 103604 w 167511"/>
              <a:gd name="connsiteY4" fmla="*/ 211190 h 247261"/>
              <a:gd name="connsiteX5" fmla="*/ 52804 w 167511"/>
              <a:gd name="connsiteY5" fmla="*/ 246115 h 247261"/>
              <a:gd name="connsiteX6" fmla="*/ 11529 w 167511"/>
              <a:gd name="connsiteY6" fmla="*/ 236590 h 247261"/>
              <a:gd name="connsiteX7" fmla="*/ 8354 w 167511"/>
              <a:gd name="connsiteY7" fmla="*/ 214365 h 247261"/>
              <a:gd name="connsiteX8" fmla="*/ 5179 w 167511"/>
              <a:gd name="connsiteY8" fmla="*/ 163565 h 247261"/>
              <a:gd name="connsiteX9" fmla="*/ 2004 w 167511"/>
              <a:gd name="connsiteY9" fmla="*/ 93715 h 247261"/>
              <a:gd name="connsiteX10" fmla="*/ 2004 w 167511"/>
              <a:gd name="connsiteY10" fmla="*/ 61965 h 247261"/>
              <a:gd name="connsiteX11" fmla="*/ 27404 w 167511"/>
              <a:gd name="connsiteY11" fmla="*/ 14340 h 247261"/>
              <a:gd name="connsiteX12" fmla="*/ 55979 w 167511"/>
              <a:gd name="connsiteY12" fmla="*/ 1640 h 247261"/>
              <a:gd name="connsiteX13" fmla="*/ 163929 w 167511"/>
              <a:gd name="connsiteY13" fmla="*/ 11165 h 2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7511" h="247261">
                <a:moveTo>
                  <a:pt x="163929" y="11165"/>
                </a:moveTo>
                <a:cubicBezTo>
                  <a:pt x="178216" y="20690"/>
                  <a:pt x="145408" y="44503"/>
                  <a:pt x="141704" y="58790"/>
                </a:cubicBezTo>
                <a:cubicBezTo>
                  <a:pt x="138000" y="73077"/>
                  <a:pt x="141704" y="96890"/>
                  <a:pt x="141704" y="96890"/>
                </a:cubicBezTo>
                <a:cubicBezTo>
                  <a:pt x="141704" y="110119"/>
                  <a:pt x="148054" y="119115"/>
                  <a:pt x="141704" y="138165"/>
                </a:cubicBezTo>
                <a:cubicBezTo>
                  <a:pt x="135354" y="157215"/>
                  <a:pt x="118421" y="193198"/>
                  <a:pt x="103604" y="211190"/>
                </a:cubicBezTo>
                <a:cubicBezTo>
                  <a:pt x="88787" y="229182"/>
                  <a:pt x="68150" y="241882"/>
                  <a:pt x="52804" y="246115"/>
                </a:cubicBezTo>
                <a:cubicBezTo>
                  <a:pt x="37458" y="250348"/>
                  <a:pt x="18937" y="241882"/>
                  <a:pt x="11529" y="236590"/>
                </a:cubicBezTo>
                <a:cubicBezTo>
                  <a:pt x="4121" y="231298"/>
                  <a:pt x="9412" y="226536"/>
                  <a:pt x="8354" y="214365"/>
                </a:cubicBezTo>
                <a:cubicBezTo>
                  <a:pt x="7296" y="202194"/>
                  <a:pt x="6237" y="183673"/>
                  <a:pt x="5179" y="163565"/>
                </a:cubicBezTo>
                <a:cubicBezTo>
                  <a:pt x="4121" y="143457"/>
                  <a:pt x="2533" y="110648"/>
                  <a:pt x="2004" y="93715"/>
                </a:cubicBezTo>
                <a:cubicBezTo>
                  <a:pt x="1475" y="76782"/>
                  <a:pt x="-2229" y="75194"/>
                  <a:pt x="2004" y="61965"/>
                </a:cubicBezTo>
                <a:cubicBezTo>
                  <a:pt x="6237" y="48736"/>
                  <a:pt x="18408" y="24394"/>
                  <a:pt x="27404" y="14340"/>
                </a:cubicBezTo>
                <a:cubicBezTo>
                  <a:pt x="36400" y="4286"/>
                  <a:pt x="37987" y="5873"/>
                  <a:pt x="55979" y="1640"/>
                </a:cubicBezTo>
                <a:cubicBezTo>
                  <a:pt x="73971" y="-2593"/>
                  <a:pt x="149642" y="1640"/>
                  <a:pt x="163929" y="11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ED23624-E078-DAE3-FC60-8AABAA64E7D7}"/>
              </a:ext>
            </a:extLst>
          </p:cNvPr>
          <p:cNvSpPr/>
          <p:nvPr/>
        </p:nvSpPr>
        <p:spPr>
          <a:xfrm>
            <a:off x="7276566" y="5787881"/>
            <a:ext cx="200912" cy="39183"/>
          </a:xfrm>
          <a:custGeom>
            <a:avLst/>
            <a:gdLst>
              <a:gd name="connsiteX0" fmla="*/ 200559 w 200912"/>
              <a:gd name="connsiteY0" fmla="*/ 144 h 39183"/>
              <a:gd name="connsiteX1" fmla="*/ 6884 w 200912"/>
              <a:gd name="connsiteY1" fmla="*/ 38244 h 39183"/>
              <a:gd name="connsiteX2" fmla="*/ 54509 w 200912"/>
              <a:gd name="connsiteY2" fmla="*/ 25544 h 39183"/>
              <a:gd name="connsiteX3" fmla="*/ 200559 w 200912"/>
              <a:gd name="connsiteY3" fmla="*/ 144 h 3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12" h="39183">
                <a:moveTo>
                  <a:pt x="200559" y="144"/>
                </a:moveTo>
                <a:cubicBezTo>
                  <a:pt x="192622" y="2261"/>
                  <a:pt x="31226" y="34011"/>
                  <a:pt x="6884" y="38244"/>
                </a:cubicBezTo>
                <a:cubicBezTo>
                  <a:pt x="-17458" y="42477"/>
                  <a:pt x="28580" y="31365"/>
                  <a:pt x="54509" y="25544"/>
                </a:cubicBezTo>
                <a:cubicBezTo>
                  <a:pt x="80438" y="19723"/>
                  <a:pt x="208496" y="-1973"/>
                  <a:pt x="200559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57294781-9478-E558-02FB-C9397FDFA3AA}"/>
              </a:ext>
            </a:extLst>
          </p:cNvPr>
          <p:cNvSpPr/>
          <p:nvPr/>
        </p:nvSpPr>
        <p:spPr>
          <a:xfrm>
            <a:off x="7477502" y="5783166"/>
            <a:ext cx="48612" cy="486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06BB075E-ADB8-0E41-EBAE-5B7625092284}"/>
              </a:ext>
            </a:extLst>
          </p:cNvPr>
          <p:cNvSpPr/>
          <p:nvPr/>
        </p:nvSpPr>
        <p:spPr>
          <a:xfrm>
            <a:off x="7279501" y="5841742"/>
            <a:ext cx="103342" cy="97772"/>
          </a:xfrm>
          <a:custGeom>
            <a:avLst/>
            <a:gdLst>
              <a:gd name="connsiteX0" fmla="*/ 774 w 103342"/>
              <a:gd name="connsiteY0" fmla="*/ 258 h 97772"/>
              <a:gd name="connsiteX1" fmla="*/ 102374 w 103342"/>
              <a:gd name="connsiteY1" fmla="*/ 95508 h 97772"/>
              <a:gd name="connsiteX2" fmla="*/ 54749 w 103342"/>
              <a:gd name="connsiteY2" fmla="*/ 70108 h 97772"/>
              <a:gd name="connsiteX3" fmla="*/ 54749 w 103342"/>
              <a:gd name="connsiteY3" fmla="*/ 66933 h 97772"/>
              <a:gd name="connsiteX4" fmla="*/ 774 w 103342"/>
              <a:gd name="connsiteY4" fmla="*/ 258 h 9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42" h="97772">
                <a:moveTo>
                  <a:pt x="774" y="258"/>
                </a:moveTo>
                <a:cubicBezTo>
                  <a:pt x="8712" y="5021"/>
                  <a:pt x="93378" y="83866"/>
                  <a:pt x="102374" y="95508"/>
                </a:cubicBezTo>
                <a:cubicBezTo>
                  <a:pt x="111370" y="107150"/>
                  <a:pt x="54749" y="70108"/>
                  <a:pt x="54749" y="70108"/>
                </a:cubicBezTo>
                <a:cubicBezTo>
                  <a:pt x="46812" y="65346"/>
                  <a:pt x="61099" y="75929"/>
                  <a:pt x="54749" y="66933"/>
                </a:cubicBezTo>
                <a:cubicBezTo>
                  <a:pt x="48399" y="57937"/>
                  <a:pt x="-7164" y="-4505"/>
                  <a:pt x="774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D912AD93-81F8-9116-5C41-82C60AC92A6A}"/>
              </a:ext>
            </a:extLst>
          </p:cNvPr>
          <p:cNvSpPr/>
          <p:nvPr/>
        </p:nvSpPr>
        <p:spPr>
          <a:xfrm>
            <a:off x="7223125" y="5921375"/>
            <a:ext cx="258107" cy="85777"/>
          </a:xfrm>
          <a:custGeom>
            <a:avLst/>
            <a:gdLst>
              <a:gd name="connsiteX0" fmla="*/ 0 w 258107"/>
              <a:gd name="connsiteY0" fmla="*/ 0 h 85777"/>
              <a:gd name="connsiteX1" fmla="*/ 180975 w 258107"/>
              <a:gd name="connsiteY1" fmla="*/ 73025 h 85777"/>
              <a:gd name="connsiteX2" fmla="*/ 257175 w 258107"/>
              <a:gd name="connsiteY2" fmla="*/ 85725 h 85777"/>
              <a:gd name="connsiteX3" fmla="*/ 225425 w 258107"/>
              <a:gd name="connsiteY3" fmla="*/ 73025 h 85777"/>
              <a:gd name="connsiteX4" fmla="*/ 0 w 258107"/>
              <a:gd name="connsiteY4" fmla="*/ 0 h 8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07" h="85777">
                <a:moveTo>
                  <a:pt x="0" y="0"/>
                </a:moveTo>
                <a:cubicBezTo>
                  <a:pt x="69056" y="29369"/>
                  <a:pt x="138113" y="58738"/>
                  <a:pt x="180975" y="73025"/>
                </a:cubicBezTo>
                <a:cubicBezTo>
                  <a:pt x="223837" y="87312"/>
                  <a:pt x="249767" y="85725"/>
                  <a:pt x="257175" y="85725"/>
                </a:cubicBezTo>
                <a:cubicBezTo>
                  <a:pt x="264583" y="85725"/>
                  <a:pt x="225425" y="73025"/>
                  <a:pt x="225425" y="730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E99A3388-9C78-DFC6-6EF2-033135BEA4CD}"/>
              </a:ext>
            </a:extLst>
          </p:cNvPr>
          <p:cNvSpPr/>
          <p:nvPr/>
        </p:nvSpPr>
        <p:spPr>
          <a:xfrm>
            <a:off x="7057102" y="5835629"/>
            <a:ext cx="227486" cy="123999"/>
          </a:xfrm>
          <a:custGeom>
            <a:avLst/>
            <a:gdLst>
              <a:gd name="connsiteX0" fmla="*/ 197773 w 227486"/>
              <a:gd name="connsiteY0" fmla="*/ 21 h 123999"/>
              <a:gd name="connsiteX1" fmla="*/ 223173 w 227486"/>
              <a:gd name="connsiteY1" fmla="*/ 47646 h 123999"/>
              <a:gd name="connsiteX2" fmla="*/ 96173 w 227486"/>
              <a:gd name="connsiteY2" fmla="*/ 57171 h 123999"/>
              <a:gd name="connsiteX3" fmla="*/ 197773 w 227486"/>
              <a:gd name="connsiteY3" fmla="*/ 69871 h 123999"/>
              <a:gd name="connsiteX4" fmla="*/ 923 w 227486"/>
              <a:gd name="connsiteY4" fmla="*/ 53996 h 123999"/>
              <a:gd name="connsiteX5" fmla="*/ 127923 w 227486"/>
              <a:gd name="connsiteY5" fmla="*/ 66696 h 123999"/>
              <a:gd name="connsiteX6" fmla="*/ 223173 w 227486"/>
              <a:gd name="connsiteY6" fmla="*/ 123846 h 123999"/>
              <a:gd name="connsiteX7" fmla="*/ 188248 w 227486"/>
              <a:gd name="connsiteY7" fmla="*/ 82571 h 123999"/>
              <a:gd name="connsiteX8" fmla="*/ 197773 w 227486"/>
              <a:gd name="connsiteY8" fmla="*/ 53996 h 123999"/>
              <a:gd name="connsiteX9" fmla="*/ 197773 w 227486"/>
              <a:gd name="connsiteY9" fmla="*/ 21 h 1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486" h="123999">
                <a:moveTo>
                  <a:pt x="197773" y="21"/>
                </a:moveTo>
                <a:cubicBezTo>
                  <a:pt x="202006" y="-1037"/>
                  <a:pt x="240106" y="38121"/>
                  <a:pt x="223173" y="47646"/>
                </a:cubicBezTo>
                <a:cubicBezTo>
                  <a:pt x="206240" y="57171"/>
                  <a:pt x="100406" y="53467"/>
                  <a:pt x="96173" y="57171"/>
                </a:cubicBezTo>
                <a:cubicBezTo>
                  <a:pt x="91940" y="60875"/>
                  <a:pt x="213648" y="70400"/>
                  <a:pt x="197773" y="69871"/>
                </a:cubicBezTo>
                <a:cubicBezTo>
                  <a:pt x="181898" y="69342"/>
                  <a:pt x="12565" y="54525"/>
                  <a:pt x="923" y="53996"/>
                </a:cubicBezTo>
                <a:cubicBezTo>
                  <a:pt x="-10719" y="53467"/>
                  <a:pt x="90881" y="55054"/>
                  <a:pt x="127923" y="66696"/>
                </a:cubicBezTo>
                <a:cubicBezTo>
                  <a:pt x="164965" y="78338"/>
                  <a:pt x="213119" y="121200"/>
                  <a:pt x="223173" y="123846"/>
                </a:cubicBezTo>
                <a:cubicBezTo>
                  <a:pt x="233227" y="126492"/>
                  <a:pt x="192481" y="94213"/>
                  <a:pt x="188248" y="82571"/>
                </a:cubicBezTo>
                <a:cubicBezTo>
                  <a:pt x="184015" y="70929"/>
                  <a:pt x="196715" y="65108"/>
                  <a:pt x="197773" y="53996"/>
                </a:cubicBezTo>
                <a:cubicBezTo>
                  <a:pt x="198831" y="42884"/>
                  <a:pt x="193540" y="1079"/>
                  <a:pt x="19777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CD0341EE-CE57-ED7F-CB7E-721D1F4415F3}"/>
              </a:ext>
            </a:extLst>
          </p:cNvPr>
          <p:cNvSpPr/>
          <p:nvPr/>
        </p:nvSpPr>
        <p:spPr>
          <a:xfrm>
            <a:off x="7044164" y="5690655"/>
            <a:ext cx="588021" cy="138750"/>
          </a:xfrm>
          <a:custGeom>
            <a:avLst/>
            <a:gdLst>
              <a:gd name="connsiteX0" fmla="*/ 1161 w 588021"/>
              <a:gd name="connsiteY0" fmla="*/ 138645 h 138750"/>
              <a:gd name="connsiteX1" fmla="*/ 394861 w 588021"/>
              <a:gd name="connsiteY1" fmla="*/ 40220 h 138750"/>
              <a:gd name="connsiteX2" fmla="*/ 340886 w 588021"/>
              <a:gd name="connsiteY2" fmla="*/ 46570 h 138750"/>
              <a:gd name="connsiteX3" fmla="*/ 458361 w 588021"/>
              <a:gd name="connsiteY3" fmla="*/ 30695 h 138750"/>
              <a:gd name="connsiteX4" fmla="*/ 585361 w 588021"/>
              <a:gd name="connsiteY4" fmla="*/ 30695 h 138750"/>
              <a:gd name="connsiteX5" fmla="*/ 547261 w 588021"/>
              <a:gd name="connsiteY5" fmla="*/ 30695 h 138750"/>
              <a:gd name="connsiteX6" fmla="*/ 579011 w 588021"/>
              <a:gd name="connsiteY6" fmla="*/ 24345 h 138750"/>
              <a:gd name="connsiteX7" fmla="*/ 420261 w 588021"/>
              <a:gd name="connsiteY7" fmla="*/ 5295 h 138750"/>
              <a:gd name="connsiteX8" fmla="*/ 458361 w 588021"/>
              <a:gd name="connsiteY8" fmla="*/ 2120 h 138750"/>
              <a:gd name="connsiteX9" fmla="*/ 261511 w 588021"/>
              <a:gd name="connsiteY9" fmla="*/ 33870 h 138750"/>
              <a:gd name="connsiteX10" fmla="*/ 344061 w 588021"/>
              <a:gd name="connsiteY10" fmla="*/ 27520 h 138750"/>
              <a:gd name="connsiteX11" fmla="*/ 166261 w 588021"/>
              <a:gd name="connsiteY11" fmla="*/ 43395 h 138750"/>
              <a:gd name="connsiteX12" fmla="*/ 312311 w 588021"/>
              <a:gd name="connsiteY12" fmla="*/ 43395 h 138750"/>
              <a:gd name="connsiteX13" fmla="*/ 274211 w 588021"/>
              <a:gd name="connsiteY13" fmla="*/ 56095 h 138750"/>
              <a:gd name="connsiteX14" fmla="*/ 166261 w 588021"/>
              <a:gd name="connsiteY14" fmla="*/ 62445 h 138750"/>
              <a:gd name="connsiteX15" fmla="*/ 271036 w 588021"/>
              <a:gd name="connsiteY15" fmla="*/ 59270 h 138750"/>
              <a:gd name="connsiteX16" fmla="*/ 1161 w 588021"/>
              <a:gd name="connsiteY16" fmla="*/ 138645 h 13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8021" h="138750">
                <a:moveTo>
                  <a:pt x="1161" y="138645"/>
                </a:moveTo>
                <a:cubicBezTo>
                  <a:pt x="21799" y="135470"/>
                  <a:pt x="338240" y="55566"/>
                  <a:pt x="394861" y="40220"/>
                </a:cubicBezTo>
                <a:cubicBezTo>
                  <a:pt x="451482" y="24874"/>
                  <a:pt x="330303" y="48157"/>
                  <a:pt x="340886" y="46570"/>
                </a:cubicBezTo>
                <a:cubicBezTo>
                  <a:pt x="351469" y="44982"/>
                  <a:pt x="417615" y="33341"/>
                  <a:pt x="458361" y="30695"/>
                </a:cubicBezTo>
                <a:cubicBezTo>
                  <a:pt x="499107" y="28049"/>
                  <a:pt x="585361" y="30695"/>
                  <a:pt x="585361" y="30695"/>
                </a:cubicBezTo>
                <a:cubicBezTo>
                  <a:pt x="600178" y="30695"/>
                  <a:pt x="548319" y="31753"/>
                  <a:pt x="547261" y="30695"/>
                </a:cubicBezTo>
                <a:cubicBezTo>
                  <a:pt x="546203" y="29637"/>
                  <a:pt x="600178" y="28578"/>
                  <a:pt x="579011" y="24345"/>
                </a:cubicBezTo>
                <a:cubicBezTo>
                  <a:pt x="557844" y="20112"/>
                  <a:pt x="440369" y="8999"/>
                  <a:pt x="420261" y="5295"/>
                </a:cubicBezTo>
                <a:cubicBezTo>
                  <a:pt x="400153" y="1591"/>
                  <a:pt x="484819" y="-2642"/>
                  <a:pt x="458361" y="2120"/>
                </a:cubicBezTo>
                <a:cubicBezTo>
                  <a:pt x="431903" y="6882"/>
                  <a:pt x="280561" y="29637"/>
                  <a:pt x="261511" y="33870"/>
                </a:cubicBezTo>
                <a:cubicBezTo>
                  <a:pt x="242461" y="38103"/>
                  <a:pt x="359936" y="25932"/>
                  <a:pt x="344061" y="27520"/>
                </a:cubicBezTo>
                <a:cubicBezTo>
                  <a:pt x="328186" y="29107"/>
                  <a:pt x="171553" y="40749"/>
                  <a:pt x="166261" y="43395"/>
                </a:cubicBezTo>
                <a:cubicBezTo>
                  <a:pt x="160969" y="46041"/>
                  <a:pt x="294319" y="41278"/>
                  <a:pt x="312311" y="43395"/>
                </a:cubicBezTo>
                <a:cubicBezTo>
                  <a:pt x="330303" y="45512"/>
                  <a:pt x="298553" y="52920"/>
                  <a:pt x="274211" y="56095"/>
                </a:cubicBezTo>
                <a:cubicBezTo>
                  <a:pt x="249869" y="59270"/>
                  <a:pt x="166790" y="61916"/>
                  <a:pt x="166261" y="62445"/>
                </a:cubicBezTo>
                <a:cubicBezTo>
                  <a:pt x="165732" y="62974"/>
                  <a:pt x="300669" y="46041"/>
                  <a:pt x="271036" y="59270"/>
                </a:cubicBezTo>
                <a:cubicBezTo>
                  <a:pt x="241403" y="72499"/>
                  <a:pt x="-19477" y="141820"/>
                  <a:pt x="1161" y="138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464BADF1-E378-D764-F638-FE8D83469A16}"/>
              </a:ext>
            </a:extLst>
          </p:cNvPr>
          <p:cNvSpPr/>
          <p:nvPr/>
        </p:nvSpPr>
        <p:spPr>
          <a:xfrm>
            <a:off x="7638885" y="5857872"/>
            <a:ext cx="19289" cy="165443"/>
          </a:xfrm>
          <a:custGeom>
            <a:avLst/>
            <a:gdLst>
              <a:gd name="connsiteX0" fmla="*/ 165 w 19289"/>
              <a:gd name="connsiteY0" fmla="*/ 3 h 165443"/>
              <a:gd name="connsiteX1" fmla="*/ 19215 w 19289"/>
              <a:gd name="connsiteY1" fmla="*/ 76203 h 165443"/>
              <a:gd name="connsiteX2" fmla="*/ 6515 w 19289"/>
              <a:gd name="connsiteY2" fmla="*/ 117478 h 165443"/>
              <a:gd name="connsiteX3" fmla="*/ 165 w 19289"/>
              <a:gd name="connsiteY3" fmla="*/ 79378 h 165443"/>
              <a:gd name="connsiteX4" fmla="*/ 12865 w 19289"/>
              <a:gd name="connsiteY4" fmla="*/ 165103 h 165443"/>
              <a:gd name="connsiteX5" fmla="*/ 9690 w 19289"/>
              <a:gd name="connsiteY5" fmla="*/ 107953 h 165443"/>
              <a:gd name="connsiteX6" fmla="*/ 165 w 19289"/>
              <a:gd name="connsiteY6" fmla="*/ 73028 h 165443"/>
              <a:gd name="connsiteX7" fmla="*/ 12865 w 19289"/>
              <a:gd name="connsiteY7" fmla="*/ 79378 h 165443"/>
              <a:gd name="connsiteX8" fmla="*/ 165 w 19289"/>
              <a:gd name="connsiteY8" fmla="*/ 3 h 16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89" h="165443">
                <a:moveTo>
                  <a:pt x="165" y="3"/>
                </a:moveTo>
                <a:cubicBezTo>
                  <a:pt x="1223" y="-526"/>
                  <a:pt x="18157" y="56624"/>
                  <a:pt x="19215" y="76203"/>
                </a:cubicBezTo>
                <a:cubicBezTo>
                  <a:pt x="20273" y="95782"/>
                  <a:pt x="9690" y="116949"/>
                  <a:pt x="6515" y="117478"/>
                </a:cubicBezTo>
                <a:cubicBezTo>
                  <a:pt x="3340" y="118007"/>
                  <a:pt x="-893" y="71441"/>
                  <a:pt x="165" y="79378"/>
                </a:cubicBezTo>
                <a:cubicBezTo>
                  <a:pt x="1223" y="87315"/>
                  <a:pt x="11278" y="160341"/>
                  <a:pt x="12865" y="165103"/>
                </a:cubicBezTo>
                <a:cubicBezTo>
                  <a:pt x="14452" y="169865"/>
                  <a:pt x="11807" y="123299"/>
                  <a:pt x="9690" y="107953"/>
                </a:cubicBezTo>
                <a:cubicBezTo>
                  <a:pt x="7573" y="92607"/>
                  <a:pt x="165" y="73028"/>
                  <a:pt x="165" y="73028"/>
                </a:cubicBezTo>
                <a:cubicBezTo>
                  <a:pt x="694" y="68266"/>
                  <a:pt x="11807" y="87315"/>
                  <a:pt x="12865" y="79378"/>
                </a:cubicBezTo>
                <a:cubicBezTo>
                  <a:pt x="13923" y="71441"/>
                  <a:pt x="-893" y="532"/>
                  <a:pt x="16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BBB1FDC-A69A-BDA8-F724-BCF1C07B9093}"/>
              </a:ext>
            </a:extLst>
          </p:cNvPr>
          <p:cNvSpPr/>
          <p:nvPr/>
        </p:nvSpPr>
        <p:spPr>
          <a:xfrm>
            <a:off x="7619888" y="5654650"/>
            <a:ext cx="114479" cy="149250"/>
          </a:xfrm>
          <a:custGeom>
            <a:avLst/>
            <a:gdLst>
              <a:gd name="connsiteX0" fmla="*/ 112 w 114479"/>
              <a:gd name="connsiteY0" fmla="*/ 25 h 149250"/>
              <a:gd name="connsiteX1" fmla="*/ 47737 w 114479"/>
              <a:gd name="connsiteY1" fmla="*/ 95275 h 149250"/>
              <a:gd name="connsiteX2" fmla="*/ 31862 w 114479"/>
              <a:gd name="connsiteY2" fmla="*/ 136550 h 149250"/>
              <a:gd name="connsiteX3" fmla="*/ 92187 w 114479"/>
              <a:gd name="connsiteY3" fmla="*/ 88925 h 149250"/>
              <a:gd name="connsiteX4" fmla="*/ 47737 w 114479"/>
              <a:gd name="connsiteY4" fmla="*/ 136550 h 149250"/>
              <a:gd name="connsiteX5" fmla="*/ 114412 w 114479"/>
              <a:gd name="connsiteY5" fmla="*/ 149250 h 149250"/>
              <a:gd name="connsiteX6" fmla="*/ 60437 w 114479"/>
              <a:gd name="connsiteY6" fmla="*/ 136550 h 149250"/>
              <a:gd name="connsiteX7" fmla="*/ 66787 w 114479"/>
              <a:gd name="connsiteY7" fmla="*/ 98450 h 149250"/>
              <a:gd name="connsiteX8" fmla="*/ 63612 w 114479"/>
              <a:gd name="connsiteY8" fmla="*/ 104800 h 149250"/>
              <a:gd name="connsiteX9" fmla="*/ 112 w 114479"/>
              <a:gd name="connsiteY9" fmla="*/ 25 h 1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479" h="149250">
                <a:moveTo>
                  <a:pt x="112" y="25"/>
                </a:moveTo>
                <a:cubicBezTo>
                  <a:pt x="-2534" y="-1563"/>
                  <a:pt x="42445" y="72521"/>
                  <a:pt x="47737" y="95275"/>
                </a:cubicBezTo>
                <a:cubicBezTo>
                  <a:pt x="53029" y="118029"/>
                  <a:pt x="24454" y="137608"/>
                  <a:pt x="31862" y="136550"/>
                </a:cubicBezTo>
                <a:cubicBezTo>
                  <a:pt x="39270" y="135492"/>
                  <a:pt x="89541" y="88925"/>
                  <a:pt x="92187" y="88925"/>
                </a:cubicBezTo>
                <a:cubicBezTo>
                  <a:pt x="94833" y="88925"/>
                  <a:pt x="44033" y="126496"/>
                  <a:pt x="47737" y="136550"/>
                </a:cubicBezTo>
                <a:cubicBezTo>
                  <a:pt x="51441" y="146604"/>
                  <a:pt x="112295" y="149250"/>
                  <a:pt x="114412" y="149250"/>
                </a:cubicBezTo>
                <a:cubicBezTo>
                  <a:pt x="116529" y="149250"/>
                  <a:pt x="68375" y="145017"/>
                  <a:pt x="60437" y="136550"/>
                </a:cubicBezTo>
                <a:cubicBezTo>
                  <a:pt x="52500" y="128083"/>
                  <a:pt x="66787" y="98450"/>
                  <a:pt x="66787" y="98450"/>
                </a:cubicBezTo>
                <a:cubicBezTo>
                  <a:pt x="67316" y="93158"/>
                  <a:pt x="74195" y="116971"/>
                  <a:pt x="63612" y="104800"/>
                </a:cubicBezTo>
                <a:cubicBezTo>
                  <a:pt x="53029" y="92629"/>
                  <a:pt x="2758" y="1613"/>
                  <a:pt x="11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82BD4B5-CFC5-5507-CC4D-B4183DCFBC14}"/>
              </a:ext>
            </a:extLst>
          </p:cNvPr>
          <p:cNvSpPr/>
          <p:nvPr/>
        </p:nvSpPr>
        <p:spPr>
          <a:xfrm>
            <a:off x="7349909" y="6054921"/>
            <a:ext cx="206804" cy="28592"/>
          </a:xfrm>
          <a:custGeom>
            <a:avLst/>
            <a:gdLst>
              <a:gd name="connsiteX0" fmla="*/ 216 w 206804"/>
              <a:gd name="connsiteY0" fmla="*/ 28379 h 28592"/>
              <a:gd name="connsiteX1" fmla="*/ 124041 w 206804"/>
              <a:gd name="connsiteY1" fmla="*/ 15679 h 28592"/>
              <a:gd name="connsiteX2" fmla="*/ 206591 w 206804"/>
              <a:gd name="connsiteY2" fmla="*/ 25204 h 28592"/>
              <a:gd name="connsiteX3" fmla="*/ 146266 w 206804"/>
              <a:gd name="connsiteY3" fmla="*/ 2979 h 28592"/>
              <a:gd name="connsiteX4" fmla="*/ 95466 w 206804"/>
              <a:gd name="connsiteY4" fmla="*/ 2979 h 28592"/>
              <a:gd name="connsiteX5" fmla="*/ 216 w 206804"/>
              <a:gd name="connsiteY5" fmla="*/ 28379 h 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4" h="28592">
                <a:moveTo>
                  <a:pt x="216" y="28379"/>
                </a:moveTo>
                <a:cubicBezTo>
                  <a:pt x="4978" y="30496"/>
                  <a:pt x="89645" y="16208"/>
                  <a:pt x="124041" y="15679"/>
                </a:cubicBezTo>
                <a:cubicBezTo>
                  <a:pt x="158437" y="15150"/>
                  <a:pt x="202887" y="27321"/>
                  <a:pt x="206591" y="25204"/>
                </a:cubicBezTo>
                <a:cubicBezTo>
                  <a:pt x="210295" y="23087"/>
                  <a:pt x="164787" y="6683"/>
                  <a:pt x="146266" y="2979"/>
                </a:cubicBezTo>
                <a:cubicBezTo>
                  <a:pt x="127745" y="-725"/>
                  <a:pt x="120337" y="-1254"/>
                  <a:pt x="95466" y="2979"/>
                </a:cubicBezTo>
                <a:cubicBezTo>
                  <a:pt x="70595" y="7212"/>
                  <a:pt x="-4546" y="26262"/>
                  <a:pt x="216" y="28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9F7FB2B-C80F-5494-81BC-0BAAD81F0DBB}"/>
              </a:ext>
            </a:extLst>
          </p:cNvPr>
          <p:cNvSpPr/>
          <p:nvPr/>
        </p:nvSpPr>
        <p:spPr>
          <a:xfrm>
            <a:off x="7398903" y="6096000"/>
            <a:ext cx="189804" cy="81433"/>
          </a:xfrm>
          <a:custGeom>
            <a:avLst/>
            <a:gdLst>
              <a:gd name="connsiteX0" fmla="*/ 189347 w 189804"/>
              <a:gd name="connsiteY0" fmla="*/ 22225 h 81433"/>
              <a:gd name="connsiteX1" fmla="*/ 2022 w 189804"/>
              <a:gd name="connsiteY1" fmla="*/ 6350 h 81433"/>
              <a:gd name="connsiteX2" fmla="*/ 87747 w 189804"/>
              <a:gd name="connsiteY2" fmla="*/ 25400 h 81433"/>
              <a:gd name="connsiteX3" fmla="*/ 49647 w 189804"/>
              <a:gd name="connsiteY3" fmla="*/ 63500 h 81433"/>
              <a:gd name="connsiteX4" fmla="*/ 5197 w 189804"/>
              <a:gd name="connsiteY4" fmla="*/ 79375 h 81433"/>
              <a:gd name="connsiteX5" fmla="*/ 100447 w 189804"/>
              <a:gd name="connsiteY5" fmla="*/ 19050 h 81433"/>
              <a:gd name="connsiteX6" fmla="*/ 55997 w 189804"/>
              <a:gd name="connsiteY6" fmla="*/ 0 h 81433"/>
              <a:gd name="connsiteX7" fmla="*/ 189347 w 189804"/>
              <a:gd name="connsiteY7" fmla="*/ 22225 h 8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804" h="81433">
                <a:moveTo>
                  <a:pt x="189347" y="22225"/>
                </a:moveTo>
                <a:cubicBezTo>
                  <a:pt x="180351" y="23283"/>
                  <a:pt x="18955" y="5821"/>
                  <a:pt x="2022" y="6350"/>
                </a:cubicBezTo>
                <a:cubicBezTo>
                  <a:pt x="-14911" y="6879"/>
                  <a:pt x="79810" y="15875"/>
                  <a:pt x="87747" y="25400"/>
                </a:cubicBezTo>
                <a:cubicBezTo>
                  <a:pt x="95684" y="34925"/>
                  <a:pt x="63405" y="54504"/>
                  <a:pt x="49647" y="63500"/>
                </a:cubicBezTo>
                <a:cubicBezTo>
                  <a:pt x="35889" y="72496"/>
                  <a:pt x="-3270" y="86783"/>
                  <a:pt x="5197" y="79375"/>
                </a:cubicBezTo>
                <a:cubicBezTo>
                  <a:pt x="13664" y="71967"/>
                  <a:pt x="91980" y="32279"/>
                  <a:pt x="100447" y="19050"/>
                </a:cubicBezTo>
                <a:cubicBezTo>
                  <a:pt x="108914" y="5821"/>
                  <a:pt x="40122" y="0"/>
                  <a:pt x="55997" y="0"/>
                </a:cubicBezTo>
                <a:cubicBezTo>
                  <a:pt x="71872" y="0"/>
                  <a:pt x="198343" y="21167"/>
                  <a:pt x="189347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518F2D92-2D58-638A-B6C3-946150E4F5BE}"/>
              </a:ext>
            </a:extLst>
          </p:cNvPr>
          <p:cNvSpPr/>
          <p:nvPr/>
        </p:nvSpPr>
        <p:spPr>
          <a:xfrm>
            <a:off x="7286410" y="5613346"/>
            <a:ext cx="378596" cy="66925"/>
          </a:xfrm>
          <a:custGeom>
            <a:avLst/>
            <a:gdLst>
              <a:gd name="connsiteX0" fmla="*/ 215 w 378596"/>
              <a:gd name="connsiteY0" fmla="*/ 66729 h 66925"/>
              <a:gd name="connsiteX1" fmla="*/ 235165 w 378596"/>
              <a:gd name="connsiteY1" fmla="*/ 57204 h 66925"/>
              <a:gd name="connsiteX2" fmla="*/ 181190 w 378596"/>
              <a:gd name="connsiteY2" fmla="*/ 50854 h 66925"/>
              <a:gd name="connsiteX3" fmla="*/ 378040 w 378596"/>
              <a:gd name="connsiteY3" fmla="*/ 28629 h 66925"/>
              <a:gd name="connsiteX4" fmla="*/ 244690 w 378596"/>
              <a:gd name="connsiteY4" fmla="*/ 34979 h 66925"/>
              <a:gd name="connsiteX5" fmla="*/ 190715 w 378596"/>
              <a:gd name="connsiteY5" fmla="*/ 38154 h 66925"/>
              <a:gd name="connsiteX6" fmla="*/ 95465 w 378596"/>
              <a:gd name="connsiteY6" fmla="*/ 54 h 66925"/>
              <a:gd name="connsiteX7" fmla="*/ 190715 w 378596"/>
              <a:gd name="connsiteY7" fmla="*/ 47679 h 66925"/>
              <a:gd name="connsiteX8" fmla="*/ 215 w 378596"/>
              <a:gd name="connsiteY8" fmla="*/ 66729 h 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96" h="66925">
                <a:moveTo>
                  <a:pt x="215" y="66729"/>
                </a:moveTo>
                <a:cubicBezTo>
                  <a:pt x="7623" y="68316"/>
                  <a:pt x="205003" y="59850"/>
                  <a:pt x="235165" y="57204"/>
                </a:cubicBezTo>
                <a:cubicBezTo>
                  <a:pt x="265327" y="54558"/>
                  <a:pt x="157378" y="55616"/>
                  <a:pt x="181190" y="50854"/>
                </a:cubicBezTo>
                <a:cubicBezTo>
                  <a:pt x="205002" y="46092"/>
                  <a:pt x="367457" y="31275"/>
                  <a:pt x="378040" y="28629"/>
                </a:cubicBezTo>
                <a:cubicBezTo>
                  <a:pt x="388623" y="25983"/>
                  <a:pt x="244690" y="34979"/>
                  <a:pt x="244690" y="34979"/>
                </a:cubicBezTo>
                <a:cubicBezTo>
                  <a:pt x="213469" y="36566"/>
                  <a:pt x="215586" y="43975"/>
                  <a:pt x="190715" y="38154"/>
                </a:cubicBezTo>
                <a:cubicBezTo>
                  <a:pt x="165844" y="32333"/>
                  <a:pt x="95465" y="-1533"/>
                  <a:pt x="95465" y="54"/>
                </a:cubicBezTo>
                <a:cubicBezTo>
                  <a:pt x="95465" y="1641"/>
                  <a:pt x="202886" y="38154"/>
                  <a:pt x="190715" y="47679"/>
                </a:cubicBezTo>
                <a:cubicBezTo>
                  <a:pt x="178544" y="57204"/>
                  <a:pt x="-7193" y="65142"/>
                  <a:pt x="215" y="66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8EAE20B-63AC-C93E-881B-4F4D79007CDE}"/>
              </a:ext>
            </a:extLst>
          </p:cNvPr>
          <p:cNvSpPr/>
          <p:nvPr/>
        </p:nvSpPr>
        <p:spPr>
          <a:xfrm>
            <a:off x="7911950" y="5155573"/>
            <a:ext cx="73998" cy="214382"/>
          </a:xfrm>
          <a:custGeom>
            <a:avLst/>
            <a:gdLst>
              <a:gd name="connsiteX0" fmla="*/ 70000 w 73998"/>
              <a:gd name="connsiteY0" fmla="*/ 64127 h 214382"/>
              <a:gd name="connsiteX1" fmla="*/ 70000 w 73998"/>
              <a:gd name="connsiteY1" fmla="*/ 130802 h 214382"/>
              <a:gd name="connsiteX2" fmla="*/ 16025 w 73998"/>
              <a:gd name="connsiteY2" fmla="*/ 213352 h 214382"/>
              <a:gd name="connsiteX3" fmla="*/ 12850 w 73998"/>
              <a:gd name="connsiteY3" fmla="*/ 172077 h 214382"/>
              <a:gd name="connsiteX4" fmla="*/ 16025 w 73998"/>
              <a:gd name="connsiteY4" fmla="*/ 99052 h 214382"/>
              <a:gd name="connsiteX5" fmla="*/ 6500 w 73998"/>
              <a:gd name="connsiteY5" fmla="*/ 627 h 214382"/>
              <a:gd name="connsiteX6" fmla="*/ 150 w 73998"/>
              <a:gd name="connsiteY6" fmla="*/ 60952 h 214382"/>
              <a:gd name="connsiteX7" fmla="*/ 12850 w 73998"/>
              <a:gd name="connsiteY7" fmla="*/ 140327 h 214382"/>
              <a:gd name="connsiteX8" fmla="*/ 6500 w 73998"/>
              <a:gd name="connsiteY8" fmla="*/ 13327 h 214382"/>
              <a:gd name="connsiteX9" fmla="*/ 9675 w 73998"/>
              <a:gd name="connsiteY9" fmla="*/ 146677 h 214382"/>
              <a:gd name="connsiteX10" fmla="*/ 16025 w 73998"/>
              <a:gd name="connsiteY10" fmla="*/ 187952 h 214382"/>
              <a:gd name="connsiteX11" fmla="*/ 41425 w 73998"/>
              <a:gd name="connsiteY11" fmla="*/ 153027 h 214382"/>
              <a:gd name="connsiteX12" fmla="*/ 22375 w 73998"/>
              <a:gd name="connsiteY12" fmla="*/ 178427 h 214382"/>
              <a:gd name="connsiteX13" fmla="*/ 70000 w 73998"/>
              <a:gd name="connsiteY13" fmla="*/ 146677 h 214382"/>
              <a:gd name="connsiteX14" fmla="*/ 70000 w 73998"/>
              <a:gd name="connsiteY14" fmla="*/ 64127 h 21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998" h="214382">
                <a:moveTo>
                  <a:pt x="70000" y="64127"/>
                </a:moveTo>
                <a:cubicBezTo>
                  <a:pt x="70000" y="61481"/>
                  <a:pt x="78996" y="105931"/>
                  <a:pt x="70000" y="130802"/>
                </a:cubicBezTo>
                <a:cubicBezTo>
                  <a:pt x="61004" y="155673"/>
                  <a:pt x="25550" y="206473"/>
                  <a:pt x="16025" y="213352"/>
                </a:cubicBezTo>
                <a:cubicBezTo>
                  <a:pt x="6500" y="220231"/>
                  <a:pt x="12850" y="191127"/>
                  <a:pt x="12850" y="172077"/>
                </a:cubicBezTo>
                <a:cubicBezTo>
                  <a:pt x="12850" y="153027"/>
                  <a:pt x="17083" y="127627"/>
                  <a:pt x="16025" y="99052"/>
                </a:cubicBezTo>
                <a:cubicBezTo>
                  <a:pt x="14967" y="70477"/>
                  <a:pt x="9146" y="6977"/>
                  <a:pt x="6500" y="627"/>
                </a:cubicBezTo>
                <a:cubicBezTo>
                  <a:pt x="3854" y="-5723"/>
                  <a:pt x="-908" y="37669"/>
                  <a:pt x="150" y="60952"/>
                </a:cubicBezTo>
                <a:cubicBezTo>
                  <a:pt x="1208" y="84235"/>
                  <a:pt x="11792" y="148264"/>
                  <a:pt x="12850" y="140327"/>
                </a:cubicBezTo>
                <a:cubicBezTo>
                  <a:pt x="13908" y="132390"/>
                  <a:pt x="7029" y="12269"/>
                  <a:pt x="6500" y="13327"/>
                </a:cubicBezTo>
                <a:cubicBezTo>
                  <a:pt x="5971" y="14385"/>
                  <a:pt x="8088" y="117573"/>
                  <a:pt x="9675" y="146677"/>
                </a:cubicBezTo>
                <a:cubicBezTo>
                  <a:pt x="11262" y="175781"/>
                  <a:pt x="10734" y="186894"/>
                  <a:pt x="16025" y="187952"/>
                </a:cubicBezTo>
                <a:cubicBezTo>
                  <a:pt x="21316" y="189010"/>
                  <a:pt x="40367" y="154615"/>
                  <a:pt x="41425" y="153027"/>
                </a:cubicBezTo>
                <a:cubicBezTo>
                  <a:pt x="42483" y="151439"/>
                  <a:pt x="17613" y="179485"/>
                  <a:pt x="22375" y="178427"/>
                </a:cubicBezTo>
                <a:cubicBezTo>
                  <a:pt x="27137" y="177369"/>
                  <a:pt x="62592" y="163610"/>
                  <a:pt x="70000" y="146677"/>
                </a:cubicBezTo>
                <a:cubicBezTo>
                  <a:pt x="77408" y="129744"/>
                  <a:pt x="70000" y="66773"/>
                  <a:pt x="70000" y="64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44911595-C75F-175B-332A-AA4B4791E66F}"/>
              </a:ext>
            </a:extLst>
          </p:cNvPr>
          <p:cNvSpPr/>
          <p:nvPr/>
        </p:nvSpPr>
        <p:spPr>
          <a:xfrm>
            <a:off x="7747000" y="5130608"/>
            <a:ext cx="174625" cy="273287"/>
          </a:xfrm>
          <a:custGeom>
            <a:avLst/>
            <a:gdLst>
              <a:gd name="connsiteX0" fmla="*/ 0 w 174625"/>
              <a:gd name="connsiteY0" fmla="*/ 192 h 273287"/>
              <a:gd name="connsiteX1" fmla="*/ 92075 w 174625"/>
              <a:gd name="connsiteY1" fmla="*/ 114492 h 273287"/>
              <a:gd name="connsiteX2" fmla="*/ 111125 w 174625"/>
              <a:gd name="connsiteY2" fmla="*/ 206567 h 273287"/>
              <a:gd name="connsiteX3" fmla="*/ 130175 w 174625"/>
              <a:gd name="connsiteY3" fmla="*/ 177992 h 273287"/>
              <a:gd name="connsiteX4" fmla="*/ 101600 w 174625"/>
              <a:gd name="connsiteY4" fmla="*/ 244667 h 273287"/>
              <a:gd name="connsiteX5" fmla="*/ 66675 w 174625"/>
              <a:gd name="connsiteY5" fmla="*/ 197042 h 273287"/>
              <a:gd name="connsiteX6" fmla="*/ 31750 w 174625"/>
              <a:gd name="connsiteY6" fmla="*/ 152592 h 273287"/>
              <a:gd name="connsiteX7" fmla="*/ 79375 w 174625"/>
              <a:gd name="connsiteY7" fmla="*/ 231967 h 273287"/>
              <a:gd name="connsiteX8" fmla="*/ 92075 w 174625"/>
              <a:gd name="connsiteY8" fmla="*/ 273242 h 273287"/>
              <a:gd name="connsiteX9" fmla="*/ 114300 w 174625"/>
              <a:gd name="connsiteY9" fmla="*/ 238317 h 273287"/>
              <a:gd name="connsiteX10" fmla="*/ 174625 w 174625"/>
              <a:gd name="connsiteY10" fmla="*/ 162117 h 273287"/>
              <a:gd name="connsiteX11" fmla="*/ 114300 w 174625"/>
              <a:gd name="connsiteY11" fmla="*/ 200217 h 273287"/>
              <a:gd name="connsiteX12" fmla="*/ 53975 w 174625"/>
              <a:gd name="connsiteY12" fmla="*/ 124017 h 273287"/>
              <a:gd name="connsiteX13" fmla="*/ 47625 w 174625"/>
              <a:gd name="connsiteY13" fmla="*/ 152592 h 273287"/>
              <a:gd name="connsiteX14" fmla="*/ 60325 w 174625"/>
              <a:gd name="connsiteY14" fmla="*/ 117667 h 273287"/>
              <a:gd name="connsiteX15" fmla="*/ 92075 w 174625"/>
              <a:gd name="connsiteY15" fmla="*/ 143067 h 273287"/>
              <a:gd name="connsiteX16" fmla="*/ 0 w 174625"/>
              <a:gd name="connsiteY16" fmla="*/ 192 h 27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625" h="273287">
                <a:moveTo>
                  <a:pt x="0" y="192"/>
                </a:moveTo>
                <a:cubicBezTo>
                  <a:pt x="0" y="-4570"/>
                  <a:pt x="73554" y="80096"/>
                  <a:pt x="92075" y="114492"/>
                </a:cubicBezTo>
                <a:cubicBezTo>
                  <a:pt x="110596" y="148888"/>
                  <a:pt x="104775" y="195984"/>
                  <a:pt x="111125" y="206567"/>
                </a:cubicBezTo>
                <a:cubicBezTo>
                  <a:pt x="117475" y="217150"/>
                  <a:pt x="131763" y="171642"/>
                  <a:pt x="130175" y="177992"/>
                </a:cubicBezTo>
                <a:cubicBezTo>
                  <a:pt x="128588" y="184342"/>
                  <a:pt x="112183" y="241492"/>
                  <a:pt x="101600" y="244667"/>
                </a:cubicBezTo>
                <a:cubicBezTo>
                  <a:pt x="91017" y="247842"/>
                  <a:pt x="78317" y="212388"/>
                  <a:pt x="66675" y="197042"/>
                </a:cubicBezTo>
                <a:cubicBezTo>
                  <a:pt x="55033" y="181696"/>
                  <a:pt x="29633" y="146771"/>
                  <a:pt x="31750" y="152592"/>
                </a:cubicBezTo>
                <a:cubicBezTo>
                  <a:pt x="33867" y="158413"/>
                  <a:pt x="69321" y="211859"/>
                  <a:pt x="79375" y="231967"/>
                </a:cubicBezTo>
                <a:cubicBezTo>
                  <a:pt x="89429" y="252075"/>
                  <a:pt x="86254" y="272184"/>
                  <a:pt x="92075" y="273242"/>
                </a:cubicBezTo>
                <a:cubicBezTo>
                  <a:pt x="97896" y="274300"/>
                  <a:pt x="100542" y="256838"/>
                  <a:pt x="114300" y="238317"/>
                </a:cubicBezTo>
                <a:cubicBezTo>
                  <a:pt x="128058" y="219796"/>
                  <a:pt x="174625" y="168467"/>
                  <a:pt x="174625" y="162117"/>
                </a:cubicBezTo>
                <a:cubicBezTo>
                  <a:pt x="174625" y="155767"/>
                  <a:pt x="134408" y="206567"/>
                  <a:pt x="114300" y="200217"/>
                </a:cubicBezTo>
                <a:cubicBezTo>
                  <a:pt x="94192" y="193867"/>
                  <a:pt x="65088" y="131955"/>
                  <a:pt x="53975" y="124017"/>
                </a:cubicBezTo>
                <a:cubicBezTo>
                  <a:pt x="42863" y="116080"/>
                  <a:pt x="46567" y="153650"/>
                  <a:pt x="47625" y="152592"/>
                </a:cubicBezTo>
                <a:cubicBezTo>
                  <a:pt x="48683" y="151534"/>
                  <a:pt x="52917" y="119254"/>
                  <a:pt x="60325" y="117667"/>
                </a:cubicBezTo>
                <a:cubicBezTo>
                  <a:pt x="67733" y="116080"/>
                  <a:pt x="98954" y="162646"/>
                  <a:pt x="92075" y="143067"/>
                </a:cubicBezTo>
                <a:cubicBezTo>
                  <a:pt x="85196" y="123488"/>
                  <a:pt x="0" y="4954"/>
                  <a:pt x="0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D840D6A1-406B-CC52-BD00-70E632B0796B}"/>
              </a:ext>
            </a:extLst>
          </p:cNvPr>
          <p:cNvSpPr/>
          <p:nvPr/>
        </p:nvSpPr>
        <p:spPr>
          <a:xfrm>
            <a:off x="7664431" y="5073454"/>
            <a:ext cx="104466" cy="318446"/>
          </a:xfrm>
          <a:custGeom>
            <a:avLst/>
            <a:gdLst>
              <a:gd name="connsiteX0" fmla="*/ 98444 w 104466"/>
              <a:gd name="connsiteY0" fmla="*/ 317696 h 318446"/>
              <a:gd name="connsiteX1" fmla="*/ 101619 w 104466"/>
              <a:gd name="connsiteY1" fmla="*/ 206571 h 318446"/>
              <a:gd name="connsiteX2" fmla="*/ 57169 w 104466"/>
              <a:gd name="connsiteY2" fmla="*/ 95446 h 318446"/>
              <a:gd name="connsiteX3" fmla="*/ 19 w 104466"/>
              <a:gd name="connsiteY3" fmla="*/ 196 h 318446"/>
              <a:gd name="connsiteX4" fmla="*/ 63519 w 104466"/>
              <a:gd name="connsiteY4" fmla="*/ 120846 h 318446"/>
              <a:gd name="connsiteX5" fmla="*/ 79394 w 104466"/>
              <a:gd name="connsiteY5" fmla="*/ 171646 h 318446"/>
              <a:gd name="connsiteX6" fmla="*/ 85744 w 104466"/>
              <a:gd name="connsiteY6" fmla="*/ 149421 h 318446"/>
              <a:gd name="connsiteX7" fmla="*/ 98444 w 104466"/>
              <a:gd name="connsiteY7" fmla="*/ 317696 h 31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66" h="318446">
                <a:moveTo>
                  <a:pt x="98444" y="317696"/>
                </a:moveTo>
                <a:cubicBezTo>
                  <a:pt x="101090" y="327221"/>
                  <a:pt x="108498" y="243613"/>
                  <a:pt x="101619" y="206571"/>
                </a:cubicBezTo>
                <a:cubicBezTo>
                  <a:pt x="94740" y="169529"/>
                  <a:pt x="74102" y="129842"/>
                  <a:pt x="57169" y="95446"/>
                </a:cubicBezTo>
                <a:cubicBezTo>
                  <a:pt x="40236" y="61050"/>
                  <a:pt x="-1039" y="-4037"/>
                  <a:pt x="19" y="196"/>
                </a:cubicBezTo>
                <a:cubicBezTo>
                  <a:pt x="1077" y="4429"/>
                  <a:pt x="50290" y="92271"/>
                  <a:pt x="63519" y="120846"/>
                </a:cubicBezTo>
                <a:cubicBezTo>
                  <a:pt x="76748" y="149421"/>
                  <a:pt x="75690" y="166884"/>
                  <a:pt x="79394" y="171646"/>
                </a:cubicBezTo>
                <a:cubicBezTo>
                  <a:pt x="83098" y="176408"/>
                  <a:pt x="82569" y="129313"/>
                  <a:pt x="85744" y="149421"/>
                </a:cubicBezTo>
                <a:cubicBezTo>
                  <a:pt x="88919" y="169529"/>
                  <a:pt x="95798" y="308171"/>
                  <a:pt x="98444" y="317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16307FE-E883-2BDE-DFCA-994F1144AE21}"/>
              </a:ext>
            </a:extLst>
          </p:cNvPr>
          <p:cNvSpPr/>
          <p:nvPr/>
        </p:nvSpPr>
        <p:spPr>
          <a:xfrm>
            <a:off x="7629281" y="5165641"/>
            <a:ext cx="111319" cy="187453"/>
          </a:xfrm>
          <a:custGeom>
            <a:avLst/>
            <a:gdLst>
              <a:gd name="connsiteX0" fmla="*/ 38344 w 111319"/>
              <a:gd name="connsiteY0" fmla="*/ 187409 h 187453"/>
              <a:gd name="connsiteX1" fmla="*/ 108194 w 111319"/>
              <a:gd name="connsiteY1" fmla="*/ 127084 h 187453"/>
              <a:gd name="connsiteX2" fmla="*/ 89144 w 111319"/>
              <a:gd name="connsiteY2" fmla="*/ 63584 h 187453"/>
              <a:gd name="connsiteX3" fmla="*/ 244 w 111319"/>
              <a:gd name="connsiteY3" fmla="*/ 84 h 187453"/>
              <a:gd name="connsiteX4" fmla="*/ 63744 w 111319"/>
              <a:gd name="connsiteY4" fmla="*/ 50884 h 187453"/>
              <a:gd name="connsiteX5" fmla="*/ 95494 w 111319"/>
              <a:gd name="connsiteY5" fmla="*/ 88984 h 187453"/>
              <a:gd name="connsiteX6" fmla="*/ 98669 w 111319"/>
              <a:gd name="connsiteY6" fmla="*/ 117559 h 187453"/>
              <a:gd name="connsiteX7" fmla="*/ 38344 w 111319"/>
              <a:gd name="connsiteY7" fmla="*/ 187409 h 18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319" h="187453">
                <a:moveTo>
                  <a:pt x="38344" y="187409"/>
                </a:moveTo>
                <a:cubicBezTo>
                  <a:pt x="39931" y="188996"/>
                  <a:pt x="99727" y="147722"/>
                  <a:pt x="108194" y="127084"/>
                </a:cubicBezTo>
                <a:cubicBezTo>
                  <a:pt x="116661" y="106446"/>
                  <a:pt x="107136" y="84751"/>
                  <a:pt x="89144" y="63584"/>
                </a:cubicBezTo>
                <a:cubicBezTo>
                  <a:pt x="71152" y="42417"/>
                  <a:pt x="4477" y="2201"/>
                  <a:pt x="244" y="84"/>
                </a:cubicBezTo>
                <a:cubicBezTo>
                  <a:pt x="-3989" y="-2033"/>
                  <a:pt x="47869" y="36067"/>
                  <a:pt x="63744" y="50884"/>
                </a:cubicBezTo>
                <a:cubicBezTo>
                  <a:pt x="79619" y="65701"/>
                  <a:pt x="89673" y="77872"/>
                  <a:pt x="95494" y="88984"/>
                </a:cubicBezTo>
                <a:cubicBezTo>
                  <a:pt x="101315" y="100096"/>
                  <a:pt x="106077" y="103272"/>
                  <a:pt x="98669" y="117559"/>
                </a:cubicBezTo>
                <a:cubicBezTo>
                  <a:pt x="91261" y="131846"/>
                  <a:pt x="36757" y="185822"/>
                  <a:pt x="38344" y="187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C936FF8-6D86-2323-0574-B6201624ABE5}"/>
              </a:ext>
            </a:extLst>
          </p:cNvPr>
          <p:cNvSpPr/>
          <p:nvPr/>
        </p:nvSpPr>
        <p:spPr>
          <a:xfrm>
            <a:off x="7514990" y="5177716"/>
            <a:ext cx="210829" cy="188323"/>
          </a:xfrm>
          <a:custGeom>
            <a:avLst/>
            <a:gdLst>
              <a:gd name="connsiteX0" fmla="*/ 209785 w 210829"/>
              <a:gd name="connsiteY0" fmla="*/ 172159 h 188323"/>
              <a:gd name="connsiteX1" fmla="*/ 165335 w 210829"/>
              <a:gd name="connsiteY1" fmla="*/ 67384 h 188323"/>
              <a:gd name="connsiteX2" fmla="*/ 235 w 210829"/>
              <a:gd name="connsiteY2" fmla="*/ 709 h 188323"/>
              <a:gd name="connsiteX3" fmla="*/ 130410 w 210829"/>
              <a:gd name="connsiteY3" fmla="*/ 32459 h 188323"/>
              <a:gd name="connsiteX4" fmla="*/ 193910 w 210829"/>
              <a:gd name="connsiteY4" fmla="*/ 35634 h 188323"/>
              <a:gd name="connsiteX5" fmla="*/ 108185 w 210829"/>
              <a:gd name="connsiteY5" fmla="*/ 32459 h 188323"/>
              <a:gd name="connsiteX6" fmla="*/ 158985 w 210829"/>
              <a:gd name="connsiteY6" fmla="*/ 92784 h 188323"/>
              <a:gd name="connsiteX7" fmla="*/ 60560 w 210829"/>
              <a:gd name="connsiteY7" fmla="*/ 127709 h 188323"/>
              <a:gd name="connsiteX8" fmla="*/ 85960 w 210829"/>
              <a:gd name="connsiteY8" fmla="*/ 124534 h 188323"/>
              <a:gd name="connsiteX9" fmla="*/ 130410 w 210829"/>
              <a:gd name="connsiteY9" fmla="*/ 188034 h 188323"/>
              <a:gd name="connsiteX10" fmla="*/ 95485 w 210829"/>
              <a:gd name="connsiteY10" fmla="*/ 146759 h 188323"/>
              <a:gd name="connsiteX11" fmla="*/ 127235 w 210829"/>
              <a:gd name="connsiteY11" fmla="*/ 115009 h 188323"/>
              <a:gd name="connsiteX12" fmla="*/ 143110 w 210829"/>
              <a:gd name="connsiteY12" fmla="*/ 73734 h 188323"/>
              <a:gd name="connsiteX13" fmla="*/ 133585 w 210829"/>
              <a:gd name="connsiteY13" fmla="*/ 57859 h 188323"/>
              <a:gd name="connsiteX14" fmla="*/ 209785 w 210829"/>
              <a:gd name="connsiteY14" fmla="*/ 172159 h 18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0829" h="188323">
                <a:moveTo>
                  <a:pt x="209785" y="172159"/>
                </a:moveTo>
                <a:cubicBezTo>
                  <a:pt x="215077" y="173746"/>
                  <a:pt x="200260" y="95959"/>
                  <a:pt x="165335" y="67384"/>
                </a:cubicBezTo>
                <a:cubicBezTo>
                  <a:pt x="130410" y="38809"/>
                  <a:pt x="6056" y="6530"/>
                  <a:pt x="235" y="709"/>
                </a:cubicBezTo>
                <a:cubicBezTo>
                  <a:pt x="-5586" y="-5112"/>
                  <a:pt x="98131" y="26638"/>
                  <a:pt x="130410" y="32459"/>
                </a:cubicBezTo>
                <a:cubicBezTo>
                  <a:pt x="162689" y="38280"/>
                  <a:pt x="197614" y="35634"/>
                  <a:pt x="193910" y="35634"/>
                </a:cubicBezTo>
                <a:cubicBezTo>
                  <a:pt x="190206" y="35634"/>
                  <a:pt x="114006" y="22934"/>
                  <a:pt x="108185" y="32459"/>
                </a:cubicBezTo>
                <a:cubicBezTo>
                  <a:pt x="102364" y="41984"/>
                  <a:pt x="166922" y="76909"/>
                  <a:pt x="158985" y="92784"/>
                </a:cubicBezTo>
                <a:cubicBezTo>
                  <a:pt x="151048" y="108659"/>
                  <a:pt x="72731" y="122417"/>
                  <a:pt x="60560" y="127709"/>
                </a:cubicBezTo>
                <a:cubicBezTo>
                  <a:pt x="48389" y="133001"/>
                  <a:pt x="74318" y="114480"/>
                  <a:pt x="85960" y="124534"/>
                </a:cubicBezTo>
                <a:cubicBezTo>
                  <a:pt x="97602" y="134588"/>
                  <a:pt x="128823" y="184330"/>
                  <a:pt x="130410" y="188034"/>
                </a:cubicBezTo>
                <a:cubicBezTo>
                  <a:pt x="131997" y="191738"/>
                  <a:pt x="96014" y="158930"/>
                  <a:pt x="95485" y="146759"/>
                </a:cubicBezTo>
                <a:cubicBezTo>
                  <a:pt x="94956" y="134588"/>
                  <a:pt x="119298" y="127180"/>
                  <a:pt x="127235" y="115009"/>
                </a:cubicBezTo>
                <a:cubicBezTo>
                  <a:pt x="135172" y="102838"/>
                  <a:pt x="142052" y="83259"/>
                  <a:pt x="143110" y="73734"/>
                </a:cubicBezTo>
                <a:cubicBezTo>
                  <a:pt x="144168" y="64209"/>
                  <a:pt x="123002" y="45688"/>
                  <a:pt x="133585" y="57859"/>
                </a:cubicBezTo>
                <a:cubicBezTo>
                  <a:pt x="144168" y="70030"/>
                  <a:pt x="204493" y="170572"/>
                  <a:pt x="209785" y="172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B75F54E-83B0-8872-75DD-BB762D122273}"/>
              </a:ext>
            </a:extLst>
          </p:cNvPr>
          <p:cNvSpPr/>
          <p:nvPr/>
        </p:nvSpPr>
        <p:spPr>
          <a:xfrm>
            <a:off x="7513690" y="5158661"/>
            <a:ext cx="170857" cy="191227"/>
          </a:xfrm>
          <a:custGeom>
            <a:avLst/>
            <a:gdLst>
              <a:gd name="connsiteX0" fmla="*/ 138060 w 170857"/>
              <a:gd name="connsiteY0" fmla="*/ 191214 h 191227"/>
              <a:gd name="connsiteX1" fmla="*/ 93610 w 170857"/>
              <a:gd name="connsiteY1" fmla="*/ 111839 h 191227"/>
              <a:gd name="connsiteX2" fmla="*/ 14235 w 170857"/>
              <a:gd name="connsiteY2" fmla="*/ 80089 h 191227"/>
              <a:gd name="connsiteX3" fmla="*/ 71385 w 170857"/>
              <a:gd name="connsiteY3" fmla="*/ 57864 h 191227"/>
              <a:gd name="connsiteX4" fmla="*/ 169810 w 170857"/>
              <a:gd name="connsiteY4" fmla="*/ 714 h 191227"/>
              <a:gd name="connsiteX5" fmla="*/ 115835 w 170857"/>
              <a:gd name="connsiteY5" fmla="*/ 29289 h 191227"/>
              <a:gd name="connsiteX6" fmla="*/ 1535 w 170857"/>
              <a:gd name="connsiteY6" fmla="*/ 80089 h 191227"/>
              <a:gd name="connsiteX7" fmla="*/ 52335 w 170857"/>
              <a:gd name="connsiteY7" fmla="*/ 83264 h 191227"/>
              <a:gd name="connsiteX8" fmla="*/ 87260 w 170857"/>
              <a:gd name="connsiteY8" fmla="*/ 105489 h 191227"/>
              <a:gd name="connsiteX9" fmla="*/ 138060 w 170857"/>
              <a:gd name="connsiteY9" fmla="*/ 191214 h 19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857" h="191227">
                <a:moveTo>
                  <a:pt x="138060" y="191214"/>
                </a:moveTo>
                <a:cubicBezTo>
                  <a:pt x="139118" y="192272"/>
                  <a:pt x="114247" y="130360"/>
                  <a:pt x="93610" y="111839"/>
                </a:cubicBezTo>
                <a:cubicBezTo>
                  <a:pt x="72973" y="93318"/>
                  <a:pt x="17939" y="89085"/>
                  <a:pt x="14235" y="80089"/>
                </a:cubicBezTo>
                <a:cubicBezTo>
                  <a:pt x="10531" y="71093"/>
                  <a:pt x="45456" y="71093"/>
                  <a:pt x="71385" y="57864"/>
                </a:cubicBezTo>
                <a:cubicBezTo>
                  <a:pt x="97314" y="44635"/>
                  <a:pt x="162402" y="5476"/>
                  <a:pt x="169810" y="714"/>
                </a:cubicBezTo>
                <a:cubicBezTo>
                  <a:pt x="177218" y="-4049"/>
                  <a:pt x="143881" y="16060"/>
                  <a:pt x="115835" y="29289"/>
                </a:cubicBezTo>
                <a:cubicBezTo>
                  <a:pt x="87789" y="42518"/>
                  <a:pt x="12118" y="71093"/>
                  <a:pt x="1535" y="80089"/>
                </a:cubicBezTo>
                <a:cubicBezTo>
                  <a:pt x="-9048" y="89085"/>
                  <a:pt x="38048" y="79031"/>
                  <a:pt x="52335" y="83264"/>
                </a:cubicBezTo>
                <a:cubicBezTo>
                  <a:pt x="66622" y="87497"/>
                  <a:pt x="74560" y="85381"/>
                  <a:pt x="87260" y="105489"/>
                </a:cubicBezTo>
                <a:cubicBezTo>
                  <a:pt x="99960" y="125597"/>
                  <a:pt x="137002" y="190156"/>
                  <a:pt x="138060" y="19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6F78A3BC-D023-14BE-6A7E-31F03E249413}"/>
              </a:ext>
            </a:extLst>
          </p:cNvPr>
          <p:cNvSpPr/>
          <p:nvPr/>
        </p:nvSpPr>
        <p:spPr>
          <a:xfrm>
            <a:off x="7446384" y="5234149"/>
            <a:ext cx="141910" cy="93660"/>
          </a:xfrm>
          <a:custGeom>
            <a:avLst/>
            <a:gdLst>
              <a:gd name="connsiteX0" fmla="*/ 141866 w 141910"/>
              <a:gd name="connsiteY0" fmla="*/ 93501 h 93660"/>
              <a:gd name="connsiteX1" fmla="*/ 103766 w 141910"/>
              <a:gd name="connsiteY1" fmla="*/ 36351 h 93660"/>
              <a:gd name="connsiteX2" fmla="*/ 2166 w 141910"/>
              <a:gd name="connsiteY2" fmla="*/ 1426 h 93660"/>
              <a:gd name="connsiteX3" fmla="*/ 40266 w 141910"/>
              <a:gd name="connsiteY3" fmla="*/ 7776 h 93660"/>
              <a:gd name="connsiteX4" fmla="*/ 110116 w 141910"/>
              <a:gd name="connsiteY4" fmla="*/ 17301 h 93660"/>
              <a:gd name="connsiteX5" fmla="*/ 141866 w 141910"/>
              <a:gd name="connsiteY5" fmla="*/ 93501 h 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910" h="93660">
                <a:moveTo>
                  <a:pt x="141866" y="93501"/>
                </a:moveTo>
                <a:cubicBezTo>
                  <a:pt x="140808" y="96676"/>
                  <a:pt x="127049" y="51697"/>
                  <a:pt x="103766" y="36351"/>
                </a:cubicBezTo>
                <a:cubicBezTo>
                  <a:pt x="80483" y="21005"/>
                  <a:pt x="12749" y="6188"/>
                  <a:pt x="2166" y="1426"/>
                </a:cubicBezTo>
                <a:cubicBezTo>
                  <a:pt x="-8417" y="-3337"/>
                  <a:pt x="22274" y="5130"/>
                  <a:pt x="40266" y="7776"/>
                </a:cubicBezTo>
                <a:cubicBezTo>
                  <a:pt x="58258" y="10422"/>
                  <a:pt x="95299" y="4072"/>
                  <a:pt x="110116" y="17301"/>
                </a:cubicBezTo>
                <a:cubicBezTo>
                  <a:pt x="124933" y="30530"/>
                  <a:pt x="142924" y="90326"/>
                  <a:pt x="141866" y="93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682B4A39-8603-5E4F-6CC0-3AE5BB53EA08}"/>
              </a:ext>
            </a:extLst>
          </p:cNvPr>
          <p:cNvSpPr/>
          <p:nvPr/>
        </p:nvSpPr>
        <p:spPr>
          <a:xfrm>
            <a:off x="7337254" y="5126655"/>
            <a:ext cx="261969" cy="195604"/>
          </a:xfrm>
          <a:custGeom>
            <a:avLst/>
            <a:gdLst>
              <a:gd name="connsiteX0" fmla="*/ 212896 w 261969"/>
              <a:gd name="connsiteY0" fmla="*/ 194645 h 195604"/>
              <a:gd name="connsiteX1" fmla="*/ 174796 w 261969"/>
              <a:gd name="connsiteY1" fmla="*/ 153370 h 195604"/>
              <a:gd name="connsiteX2" fmla="*/ 82721 w 261969"/>
              <a:gd name="connsiteY2" fmla="*/ 127970 h 195604"/>
              <a:gd name="connsiteX3" fmla="*/ 171 w 261969"/>
              <a:gd name="connsiteY3" fmla="*/ 140670 h 195604"/>
              <a:gd name="connsiteX4" fmla="*/ 104946 w 261969"/>
              <a:gd name="connsiteY4" fmla="*/ 118445 h 195604"/>
              <a:gd name="connsiteX5" fmla="*/ 260521 w 261969"/>
              <a:gd name="connsiteY5" fmla="*/ 970 h 195604"/>
              <a:gd name="connsiteX6" fmla="*/ 177971 w 261969"/>
              <a:gd name="connsiteY6" fmla="*/ 64470 h 195604"/>
              <a:gd name="connsiteX7" fmla="*/ 98596 w 261969"/>
              <a:gd name="connsiteY7" fmla="*/ 99395 h 195604"/>
              <a:gd name="connsiteX8" fmla="*/ 127171 w 261969"/>
              <a:gd name="connsiteY8" fmla="*/ 108920 h 195604"/>
              <a:gd name="connsiteX9" fmla="*/ 212896 w 261969"/>
              <a:gd name="connsiteY9" fmla="*/ 194645 h 1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69" h="195604">
                <a:moveTo>
                  <a:pt x="212896" y="194645"/>
                </a:moveTo>
                <a:cubicBezTo>
                  <a:pt x="220834" y="202053"/>
                  <a:pt x="196492" y="164482"/>
                  <a:pt x="174796" y="153370"/>
                </a:cubicBezTo>
                <a:cubicBezTo>
                  <a:pt x="153100" y="142258"/>
                  <a:pt x="111825" y="130087"/>
                  <a:pt x="82721" y="127970"/>
                </a:cubicBezTo>
                <a:cubicBezTo>
                  <a:pt x="53617" y="125853"/>
                  <a:pt x="-3533" y="142257"/>
                  <a:pt x="171" y="140670"/>
                </a:cubicBezTo>
                <a:cubicBezTo>
                  <a:pt x="3875" y="139083"/>
                  <a:pt x="61554" y="141728"/>
                  <a:pt x="104946" y="118445"/>
                </a:cubicBezTo>
                <a:cubicBezTo>
                  <a:pt x="148338" y="95162"/>
                  <a:pt x="248350" y="9966"/>
                  <a:pt x="260521" y="970"/>
                </a:cubicBezTo>
                <a:cubicBezTo>
                  <a:pt x="272692" y="-8026"/>
                  <a:pt x="204958" y="48066"/>
                  <a:pt x="177971" y="64470"/>
                </a:cubicBezTo>
                <a:cubicBezTo>
                  <a:pt x="150984" y="80874"/>
                  <a:pt x="107063" y="91987"/>
                  <a:pt x="98596" y="99395"/>
                </a:cubicBezTo>
                <a:cubicBezTo>
                  <a:pt x="90129" y="106803"/>
                  <a:pt x="108121" y="93574"/>
                  <a:pt x="127171" y="108920"/>
                </a:cubicBezTo>
                <a:cubicBezTo>
                  <a:pt x="146221" y="124266"/>
                  <a:pt x="204958" y="187237"/>
                  <a:pt x="212896" y="194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7F101228-652D-3693-7F06-416F03FB7B5E}"/>
              </a:ext>
            </a:extLst>
          </p:cNvPr>
          <p:cNvSpPr/>
          <p:nvPr/>
        </p:nvSpPr>
        <p:spPr>
          <a:xfrm>
            <a:off x="7352326" y="5089421"/>
            <a:ext cx="353855" cy="111320"/>
          </a:xfrm>
          <a:custGeom>
            <a:avLst/>
            <a:gdLst>
              <a:gd name="connsiteX0" fmla="*/ 70824 w 353855"/>
              <a:gd name="connsiteY0" fmla="*/ 47729 h 111320"/>
              <a:gd name="connsiteX1" fmla="*/ 147024 w 353855"/>
              <a:gd name="connsiteY1" fmla="*/ 35029 h 111320"/>
              <a:gd name="connsiteX2" fmla="*/ 223224 w 353855"/>
              <a:gd name="connsiteY2" fmla="*/ 73129 h 111320"/>
              <a:gd name="connsiteX3" fmla="*/ 150199 w 353855"/>
              <a:gd name="connsiteY3" fmla="*/ 104 h 111320"/>
              <a:gd name="connsiteX4" fmla="*/ 226399 w 353855"/>
              <a:gd name="connsiteY4" fmla="*/ 92179 h 111320"/>
              <a:gd name="connsiteX5" fmla="*/ 353399 w 353855"/>
              <a:gd name="connsiteY5" fmla="*/ 76304 h 111320"/>
              <a:gd name="connsiteX6" fmla="*/ 264499 w 353855"/>
              <a:gd name="connsiteY6" fmla="*/ 85829 h 111320"/>
              <a:gd name="connsiteX7" fmla="*/ 150199 w 353855"/>
              <a:gd name="connsiteY7" fmla="*/ 82654 h 111320"/>
              <a:gd name="connsiteX8" fmla="*/ 108924 w 353855"/>
              <a:gd name="connsiteY8" fmla="*/ 111229 h 111320"/>
              <a:gd name="connsiteX9" fmla="*/ 121624 w 353855"/>
              <a:gd name="connsiteY9" fmla="*/ 92179 h 111320"/>
              <a:gd name="connsiteX10" fmla="*/ 974 w 353855"/>
              <a:gd name="connsiteY10" fmla="*/ 104879 h 111320"/>
              <a:gd name="connsiteX11" fmla="*/ 197824 w 353855"/>
              <a:gd name="connsiteY11" fmla="*/ 73129 h 111320"/>
              <a:gd name="connsiteX12" fmla="*/ 185124 w 353855"/>
              <a:gd name="connsiteY12" fmla="*/ 38204 h 111320"/>
              <a:gd name="connsiteX13" fmla="*/ 13674 w 353855"/>
              <a:gd name="connsiteY13" fmla="*/ 54079 h 111320"/>
              <a:gd name="connsiteX14" fmla="*/ 70824 w 353855"/>
              <a:gd name="connsiteY14" fmla="*/ 47729 h 11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3855" h="111320">
                <a:moveTo>
                  <a:pt x="70824" y="47729"/>
                </a:moveTo>
                <a:cubicBezTo>
                  <a:pt x="93049" y="44554"/>
                  <a:pt x="121624" y="30796"/>
                  <a:pt x="147024" y="35029"/>
                </a:cubicBezTo>
                <a:cubicBezTo>
                  <a:pt x="172424" y="39262"/>
                  <a:pt x="222695" y="78950"/>
                  <a:pt x="223224" y="73129"/>
                </a:cubicBezTo>
                <a:cubicBezTo>
                  <a:pt x="223753" y="67308"/>
                  <a:pt x="149670" y="-3071"/>
                  <a:pt x="150199" y="104"/>
                </a:cubicBezTo>
                <a:cubicBezTo>
                  <a:pt x="150728" y="3279"/>
                  <a:pt x="192532" y="79479"/>
                  <a:pt x="226399" y="92179"/>
                </a:cubicBezTo>
                <a:cubicBezTo>
                  <a:pt x="260266" y="104879"/>
                  <a:pt x="347049" y="77362"/>
                  <a:pt x="353399" y="76304"/>
                </a:cubicBezTo>
                <a:cubicBezTo>
                  <a:pt x="359749" y="75246"/>
                  <a:pt x="298366" y="84771"/>
                  <a:pt x="264499" y="85829"/>
                </a:cubicBezTo>
                <a:cubicBezTo>
                  <a:pt x="230632" y="86887"/>
                  <a:pt x="176128" y="78421"/>
                  <a:pt x="150199" y="82654"/>
                </a:cubicBezTo>
                <a:cubicBezTo>
                  <a:pt x="124270" y="86887"/>
                  <a:pt x="108924" y="111229"/>
                  <a:pt x="108924" y="111229"/>
                </a:cubicBezTo>
                <a:cubicBezTo>
                  <a:pt x="104162" y="112816"/>
                  <a:pt x="139615" y="93237"/>
                  <a:pt x="121624" y="92179"/>
                </a:cubicBezTo>
                <a:cubicBezTo>
                  <a:pt x="103633" y="91121"/>
                  <a:pt x="-11726" y="108054"/>
                  <a:pt x="974" y="104879"/>
                </a:cubicBezTo>
                <a:cubicBezTo>
                  <a:pt x="13674" y="101704"/>
                  <a:pt x="167132" y="84242"/>
                  <a:pt x="197824" y="73129"/>
                </a:cubicBezTo>
                <a:cubicBezTo>
                  <a:pt x="228516" y="62017"/>
                  <a:pt x="215816" y="41379"/>
                  <a:pt x="185124" y="38204"/>
                </a:cubicBezTo>
                <a:cubicBezTo>
                  <a:pt x="154432" y="35029"/>
                  <a:pt x="34841" y="51962"/>
                  <a:pt x="13674" y="54079"/>
                </a:cubicBezTo>
                <a:cubicBezTo>
                  <a:pt x="-7493" y="56196"/>
                  <a:pt x="48599" y="50904"/>
                  <a:pt x="70824" y="47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028170A-64F2-0671-631F-BF4DE07649D3}"/>
              </a:ext>
            </a:extLst>
          </p:cNvPr>
          <p:cNvSpPr/>
          <p:nvPr/>
        </p:nvSpPr>
        <p:spPr>
          <a:xfrm>
            <a:off x="7988892" y="5195685"/>
            <a:ext cx="21633" cy="175030"/>
          </a:xfrm>
          <a:custGeom>
            <a:avLst/>
            <a:gdLst>
              <a:gd name="connsiteX0" fmla="*/ 21633 w 21633"/>
              <a:gd name="connsiteY0" fmla="*/ 1790 h 175030"/>
              <a:gd name="connsiteX1" fmla="*/ 2583 w 21633"/>
              <a:gd name="connsiteY1" fmla="*/ 173240 h 175030"/>
              <a:gd name="connsiteX2" fmla="*/ 2583 w 21633"/>
              <a:gd name="connsiteY2" fmla="*/ 87515 h 175030"/>
              <a:gd name="connsiteX3" fmla="*/ 21633 w 21633"/>
              <a:gd name="connsiteY3" fmla="*/ 1790 h 17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33" h="175030">
                <a:moveTo>
                  <a:pt x="21633" y="1790"/>
                </a:moveTo>
                <a:cubicBezTo>
                  <a:pt x="21633" y="16077"/>
                  <a:pt x="5758" y="158953"/>
                  <a:pt x="2583" y="173240"/>
                </a:cubicBezTo>
                <a:cubicBezTo>
                  <a:pt x="-592" y="187527"/>
                  <a:pt x="-1121" y="112386"/>
                  <a:pt x="2583" y="87515"/>
                </a:cubicBezTo>
                <a:cubicBezTo>
                  <a:pt x="6287" y="62644"/>
                  <a:pt x="21633" y="-12497"/>
                  <a:pt x="21633" y="1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09F241EF-855B-9516-E53D-8905BCE4411E}"/>
              </a:ext>
            </a:extLst>
          </p:cNvPr>
          <p:cNvSpPr/>
          <p:nvPr/>
        </p:nvSpPr>
        <p:spPr>
          <a:xfrm>
            <a:off x="7375495" y="5298899"/>
            <a:ext cx="245275" cy="78636"/>
          </a:xfrm>
          <a:custGeom>
            <a:avLst/>
            <a:gdLst>
              <a:gd name="connsiteX0" fmla="*/ 30 w 245275"/>
              <a:gd name="connsiteY0" fmla="*/ 12876 h 78636"/>
              <a:gd name="connsiteX1" fmla="*/ 196880 w 245275"/>
              <a:gd name="connsiteY1" fmla="*/ 76376 h 78636"/>
              <a:gd name="connsiteX2" fmla="*/ 168305 w 245275"/>
              <a:gd name="connsiteY2" fmla="*/ 60501 h 78636"/>
              <a:gd name="connsiteX3" fmla="*/ 244505 w 245275"/>
              <a:gd name="connsiteY3" fmla="*/ 22401 h 78636"/>
              <a:gd name="connsiteX4" fmla="*/ 200055 w 245275"/>
              <a:gd name="connsiteY4" fmla="*/ 41451 h 78636"/>
              <a:gd name="connsiteX5" fmla="*/ 82580 w 245275"/>
              <a:gd name="connsiteY5" fmla="*/ 176 h 78636"/>
              <a:gd name="connsiteX6" fmla="*/ 181005 w 245275"/>
              <a:gd name="connsiteY6" fmla="*/ 60501 h 78636"/>
              <a:gd name="connsiteX7" fmla="*/ 30 w 245275"/>
              <a:gd name="connsiteY7" fmla="*/ 12876 h 7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275" h="78636">
                <a:moveTo>
                  <a:pt x="30" y="12876"/>
                </a:moveTo>
                <a:cubicBezTo>
                  <a:pt x="2676" y="15522"/>
                  <a:pt x="168834" y="68439"/>
                  <a:pt x="196880" y="76376"/>
                </a:cubicBezTo>
                <a:cubicBezTo>
                  <a:pt x="224926" y="84314"/>
                  <a:pt x="160368" y="69497"/>
                  <a:pt x="168305" y="60501"/>
                </a:cubicBezTo>
                <a:cubicBezTo>
                  <a:pt x="176243" y="51505"/>
                  <a:pt x="239213" y="25576"/>
                  <a:pt x="244505" y="22401"/>
                </a:cubicBezTo>
                <a:cubicBezTo>
                  <a:pt x="249797" y="19226"/>
                  <a:pt x="227042" y="45155"/>
                  <a:pt x="200055" y="41451"/>
                </a:cubicBezTo>
                <a:cubicBezTo>
                  <a:pt x="173068" y="37747"/>
                  <a:pt x="85755" y="-2999"/>
                  <a:pt x="82580" y="176"/>
                </a:cubicBezTo>
                <a:cubicBezTo>
                  <a:pt x="79405" y="3351"/>
                  <a:pt x="192117" y="59972"/>
                  <a:pt x="181005" y="60501"/>
                </a:cubicBezTo>
                <a:cubicBezTo>
                  <a:pt x="169893" y="61030"/>
                  <a:pt x="-2616" y="10230"/>
                  <a:pt x="30" y="12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A6549883-549C-D9CF-A9F5-867F3EC4FB07}"/>
              </a:ext>
            </a:extLst>
          </p:cNvPr>
          <p:cNvSpPr/>
          <p:nvPr/>
        </p:nvSpPr>
        <p:spPr>
          <a:xfrm>
            <a:off x="7921213" y="5355853"/>
            <a:ext cx="118166" cy="111008"/>
          </a:xfrm>
          <a:custGeom>
            <a:avLst/>
            <a:gdLst>
              <a:gd name="connsiteX0" fmla="*/ 117887 w 118166"/>
              <a:gd name="connsiteY0" fmla="*/ 372 h 111008"/>
              <a:gd name="connsiteX1" fmla="*/ 3587 w 118166"/>
              <a:gd name="connsiteY1" fmla="*/ 108322 h 111008"/>
              <a:gd name="connsiteX2" fmla="*/ 35337 w 118166"/>
              <a:gd name="connsiteY2" fmla="*/ 73397 h 111008"/>
              <a:gd name="connsiteX3" fmla="*/ 117887 w 118166"/>
              <a:gd name="connsiteY3" fmla="*/ 372 h 11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66" h="111008">
                <a:moveTo>
                  <a:pt x="117887" y="372"/>
                </a:moveTo>
                <a:cubicBezTo>
                  <a:pt x="112595" y="6193"/>
                  <a:pt x="17345" y="96151"/>
                  <a:pt x="3587" y="108322"/>
                </a:cubicBezTo>
                <a:cubicBezTo>
                  <a:pt x="-10171" y="120493"/>
                  <a:pt x="18933" y="88214"/>
                  <a:pt x="35337" y="73397"/>
                </a:cubicBezTo>
                <a:cubicBezTo>
                  <a:pt x="51741" y="58580"/>
                  <a:pt x="123179" y="-5449"/>
                  <a:pt x="117887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27FA3A60-5E01-4179-99EB-804A8FA3FE5F}"/>
              </a:ext>
            </a:extLst>
          </p:cNvPr>
          <p:cNvSpPr/>
          <p:nvPr/>
        </p:nvSpPr>
        <p:spPr>
          <a:xfrm>
            <a:off x="8243903" y="5143228"/>
            <a:ext cx="198646" cy="303946"/>
          </a:xfrm>
          <a:custGeom>
            <a:avLst/>
            <a:gdLst>
              <a:gd name="connsiteX0" fmla="*/ 198422 w 198646"/>
              <a:gd name="connsiteY0" fmla="*/ 272 h 303946"/>
              <a:gd name="connsiteX1" fmla="*/ 71422 w 198646"/>
              <a:gd name="connsiteY1" fmla="*/ 219347 h 303946"/>
              <a:gd name="connsiteX2" fmla="*/ 106347 w 198646"/>
              <a:gd name="connsiteY2" fmla="*/ 171722 h 303946"/>
              <a:gd name="connsiteX3" fmla="*/ 1572 w 198646"/>
              <a:gd name="connsiteY3" fmla="*/ 301897 h 303946"/>
              <a:gd name="connsiteX4" fmla="*/ 49197 w 198646"/>
              <a:gd name="connsiteY4" fmla="*/ 244747 h 303946"/>
              <a:gd name="connsiteX5" fmla="*/ 128572 w 198646"/>
              <a:gd name="connsiteY5" fmla="*/ 155847 h 303946"/>
              <a:gd name="connsiteX6" fmla="*/ 96822 w 198646"/>
              <a:gd name="connsiteY6" fmla="*/ 181247 h 303946"/>
              <a:gd name="connsiteX7" fmla="*/ 134922 w 198646"/>
              <a:gd name="connsiteY7" fmla="*/ 101872 h 303946"/>
              <a:gd name="connsiteX8" fmla="*/ 103172 w 198646"/>
              <a:gd name="connsiteY8" fmla="*/ 171722 h 303946"/>
              <a:gd name="connsiteX9" fmla="*/ 198422 w 198646"/>
              <a:gd name="connsiteY9" fmla="*/ 272 h 30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646" h="303946">
                <a:moveTo>
                  <a:pt x="198422" y="272"/>
                </a:moveTo>
                <a:cubicBezTo>
                  <a:pt x="193130" y="8209"/>
                  <a:pt x="86768" y="190772"/>
                  <a:pt x="71422" y="219347"/>
                </a:cubicBezTo>
                <a:cubicBezTo>
                  <a:pt x="56076" y="247922"/>
                  <a:pt x="117989" y="157964"/>
                  <a:pt x="106347" y="171722"/>
                </a:cubicBezTo>
                <a:cubicBezTo>
                  <a:pt x="94705" y="185480"/>
                  <a:pt x="11097" y="289726"/>
                  <a:pt x="1572" y="301897"/>
                </a:cubicBezTo>
                <a:cubicBezTo>
                  <a:pt x="-7953" y="314068"/>
                  <a:pt x="28030" y="269089"/>
                  <a:pt x="49197" y="244747"/>
                </a:cubicBezTo>
                <a:cubicBezTo>
                  <a:pt x="70364" y="220405"/>
                  <a:pt x="120635" y="166430"/>
                  <a:pt x="128572" y="155847"/>
                </a:cubicBezTo>
                <a:cubicBezTo>
                  <a:pt x="136509" y="145264"/>
                  <a:pt x="95764" y="190243"/>
                  <a:pt x="96822" y="181247"/>
                </a:cubicBezTo>
                <a:cubicBezTo>
                  <a:pt x="97880" y="172251"/>
                  <a:pt x="133864" y="103460"/>
                  <a:pt x="134922" y="101872"/>
                </a:cubicBezTo>
                <a:cubicBezTo>
                  <a:pt x="135980" y="100284"/>
                  <a:pt x="92589" y="183364"/>
                  <a:pt x="103172" y="171722"/>
                </a:cubicBezTo>
                <a:cubicBezTo>
                  <a:pt x="113755" y="160080"/>
                  <a:pt x="203714" y="-7665"/>
                  <a:pt x="198422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DE73EC0C-B13D-2EA4-61AB-C29A8AC111E5}"/>
              </a:ext>
            </a:extLst>
          </p:cNvPr>
          <p:cNvSpPr/>
          <p:nvPr/>
        </p:nvSpPr>
        <p:spPr>
          <a:xfrm>
            <a:off x="8272345" y="5248264"/>
            <a:ext cx="150932" cy="201456"/>
          </a:xfrm>
          <a:custGeom>
            <a:avLst/>
            <a:gdLst>
              <a:gd name="connsiteX0" fmla="*/ 150930 w 150932"/>
              <a:gd name="connsiteY0" fmla="*/ 11 h 201456"/>
              <a:gd name="connsiteX1" fmla="*/ 74730 w 150932"/>
              <a:gd name="connsiteY1" fmla="*/ 101611 h 201456"/>
              <a:gd name="connsiteX2" fmla="*/ 1705 w 150932"/>
              <a:gd name="connsiteY2" fmla="*/ 200036 h 201456"/>
              <a:gd name="connsiteX3" fmla="*/ 27105 w 150932"/>
              <a:gd name="connsiteY3" fmla="*/ 155586 h 201456"/>
              <a:gd name="connsiteX4" fmla="*/ 71555 w 150932"/>
              <a:gd name="connsiteY4" fmla="*/ 95261 h 201456"/>
              <a:gd name="connsiteX5" fmla="*/ 150930 w 150932"/>
              <a:gd name="connsiteY5" fmla="*/ 11 h 20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32" h="201456">
                <a:moveTo>
                  <a:pt x="150930" y="11"/>
                </a:moveTo>
                <a:cubicBezTo>
                  <a:pt x="151459" y="1069"/>
                  <a:pt x="74730" y="101611"/>
                  <a:pt x="74730" y="101611"/>
                </a:cubicBezTo>
                <a:cubicBezTo>
                  <a:pt x="49859" y="134948"/>
                  <a:pt x="9642" y="191040"/>
                  <a:pt x="1705" y="200036"/>
                </a:cubicBezTo>
                <a:cubicBezTo>
                  <a:pt x="-6233" y="209032"/>
                  <a:pt x="15463" y="173048"/>
                  <a:pt x="27105" y="155586"/>
                </a:cubicBezTo>
                <a:cubicBezTo>
                  <a:pt x="38747" y="138124"/>
                  <a:pt x="54092" y="118015"/>
                  <a:pt x="71555" y="95261"/>
                </a:cubicBezTo>
                <a:cubicBezTo>
                  <a:pt x="89017" y="72507"/>
                  <a:pt x="150401" y="-1047"/>
                  <a:pt x="15093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6EA1C330-7284-682E-41BE-295437016A58}"/>
              </a:ext>
            </a:extLst>
          </p:cNvPr>
          <p:cNvSpPr/>
          <p:nvPr/>
        </p:nvSpPr>
        <p:spPr>
          <a:xfrm>
            <a:off x="8072450" y="5740312"/>
            <a:ext cx="230272" cy="304992"/>
          </a:xfrm>
          <a:custGeom>
            <a:avLst/>
            <a:gdLst>
              <a:gd name="connsiteX0" fmla="*/ 230175 w 230272"/>
              <a:gd name="connsiteY0" fmla="*/ 88 h 304992"/>
              <a:gd name="connsiteX1" fmla="*/ 128575 w 230272"/>
              <a:gd name="connsiteY1" fmla="*/ 22313 h 304992"/>
              <a:gd name="connsiteX2" fmla="*/ 52375 w 230272"/>
              <a:gd name="connsiteY2" fmla="*/ 88988 h 304992"/>
              <a:gd name="connsiteX3" fmla="*/ 68250 w 230272"/>
              <a:gd name="connsiteY3" fmla="*/ 54063 h 304992"/>
              <a:gd name="connsiteX4" fmla="*/ 23800 w 230272"/>
              <a:gd name="connsiteY4" fmla="*/ 133438 h 304992"/>
              <a:gd name="connsiteX5" fmla="*/ 23800 w 230272"/>
              <a:gd name="connsiteY5" fmla="*/ 225513 h 304992"/>
              <a:gd name="connsiteX6" fmla="*/ 11100 w 230272"/>
              <a:gd name="connsiteY6" fmla="*/ 152488 h 304992"/>
              <a:gd name="connsiteX7" fmla="*/ 23800 w 230272"/>
              <a:gd name="connsiteY7" fmla="*/ 301713 h 304992"/>
              <a:gd name="connsiteX8" fmla="*/ 20625 w 230272"/>
              <a:gd name="connsiteY8" fmla="*/ 244563 h 304992"/>
              <a:gd name="connsiteX9" fmla="*/ 1575 w 230272"/>
              <a:gd name="connsiteY9" fmla="*/ 117563 h 304992"/>
              <a:gd name="connsiteX10" fmla="*/ 7925 w 230272"/>
              <a:gd name="connsiteY10" fmla="*/ 146138 h 304992"/>
              <a:gd name="connsiteX11" fmla="*/ 61900 w 230272"/>
              <a:gd name="connsiteY11" fmla="*/ 60413 h 304992"/>
              <a:gd name="connsiteX12" fmla="*/ 109525 w 230272"/>
              <a:gd name="connsiteY12" fmla="*/ 28663 h 304992"/>
              <a:gd name="connsiteX13" fmla="*/ 230175 w 230272"/>
              <a:gd name="connsiteY13" fmla="*/ 88 h 30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2" h="304992">
                <a:moveTo>
                  <a:pt x="230175" y="88"/>
                </a:moveTo>
                <a:cubicBezTo>
                  <a:pt x="233350" y="-970"/>
                  <a:pt x="158208" y="7496"/>
                  <a:pt x="128575" y="22313"/>
                </a:cubicBezTo>
                <a:cubicBezTo>
                  <a:pt x="98942" y="37130"/>
                  <a:pt x="62429" y="83696"/>
                  <a:pt x="52375" y="88988"/>
                </a:cubicBezTo>
                <a:cubicBezTo>
                  <a:pt x="42321" y="94280"/>
                  <a:pt x="73012" y="46655"/>
                  <a:pt x="68250" y="54063"/>
                </a:cubicBezTo>
                <a:cubicBezTo>
                  <a:pt x="63487" y="61471"/>
                  <a:pt x="31208" y="104863"/>
                  <a:pt x="23800" y="133438"/>
                </a:cubicBezTo>
                <a:cubicBezTo>
                  <a:pt x="16392" y="162013"/>
                  <a:pt x="25917" y="222338"/>
                  <a:pt x="23800" y="225513"/>
                </a:cubicBezTo>
                <a:cubicBezTo>
                  <a:pt x="21683" y="228688"/>
                  <a:pt x="11100" y="139788"/>
                  <a:pt x="11100" y="152488"/>
                </a:cubicBezTo>
                <a:cubicBezTo>
                  <a:pt x="11100" y="165188"/>
                  <a:pt x="22212" y="286367"/>
                  <a:pt x="23800" y="301713"/>
                </a:cubicBezTo>
                <a:cubicBezTo>
                  <a:pt x="25387" y="317059"/>
                  <a:pt x="24329" y="275255"/>
                  <a:pt x="20625" y="244563"/>
                </a:cubicBezTo>
                <a:cubicBezTo>
                  <a:pt x="16921" y="213871"/>
                  <a:pt x="3692" y="133967"/>
                  <a:pt x="1575" y="117563"/>
                </a:cubicBezTo>
                <a:cubicBezTo>
                  <a:pt x="-542" y="101159"/>
                  <a:pt x="-2129" y="155663"/>
                  <a:pt x="7925" y="146138"/>
                </a:cubicBezTo>
                <a:cubicBezTo>
                  <a:pt x="17979" y="136613"/>
                  <a:pt x="44967" y="79992"/>
                  <a:pt x="61900" y="60413"/>
                </a:cubicBezTo>
                <a:cubicBezTo>
                  <a:pt x="78833" y="40834"/>
                  <a:pt x="87829" y="35013"/>
                  <a:pt x="109525" y="28663"/>
                </a:cubicBezTo>
                <a:cubicBezTo>
                  <a:pt x="131221" y="22313"/>
                  <a:pt x="227000" y="1146"/>
                  <a:pt x="230175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FDBFDDCD-F3E5-E6DE-FF4D-C5A3B90502D0}"/>
              </a:ext>
            </a:extLst>
          </p:cNvPr>
          <p:cNvSpPr/>
          <p:nvPr/>
        </p:nvSpPr>
        <p:spPr>
          <a:xfrm>
            <a:off x="8093017" y="5991152"/>
            <a:ext cx="95307" cy="50940"/>
          </a:xfrm>
          <a:custGeom>
            <a:avLst/>
            <a:gdLst>
              <a:gd name="connsiteX0" fmla="*/ 58 w 95307"/>
              <a:gd name="connsiteY0" fmla="*/ 50873 h 50940"/>
              <a:gd name="connsiteX1" fmla="*/ 54033 w 95307"/>
              <a:gd name="connsiteY1" fmla="*/ 25473 h 50940"/>
              <a:gd name="connsiteX2" fmla="*/ 66733 w 95307"/>
              <a:gd name="connsiteY2" fmla="*/ 9598 h 50940"/>
              <a:gd name="connsiteX3" fmla="*/ 92133 w 95307"/>
              <a:gd name="connsiteY3" fmla="*/ 22298 h 50940"/>
              <a:gd name="connsiteX4" fmla="*/ 92133 w 95307"/>
              <a:gd name="connsiteY4" fmla="*/ 73 h 50940"/>
              <a:gd name="connsiteX5" fmla="*/ 66733 w 95307"/>
              <a:gd name="connsiteY5" fmla="*/ 15948 h 50940"/>
              <a:gd name="connsiteX6" fmla="*/ 58 w 95307"/>
              <a:gd name="connsiteY6" fmla="*/ 50873 h 5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307" h="50940">
                <a:moveTo>
                  <a:pt x="58" y="50873"/>
                </a:moveTo>
                <a:cubicBezTo>
                  <a:pt x="-2059" y="52461"/>
                  <a:pt x="54033" y="25473"/>
                  <a:pt x="54033" y="25473"/>
                </a:cubicBezTo>
                <a:cubicBezTo>
                  <a:pt x="65145" y="18594"/>
                  <a:pt x="60383" y="10127"/>
                  <a:pt x="66733" y="9598"/>
                </a:cubicBezTo>
                <a:cubicBezTo>
                  <a:pt x="73083" y="9069"/>
                  <a:pt x="87900" y="23885"/>
                  <a:pt x="92133" y="22298"/>
                </a:cubicBezTo>
                <a:cubicBezTo>
                  <a:pt x="96366" y="20711"/>
                  <a:pt x="96366" y="1131"/>
                  <a:pt x="92133" y="73"/>
                </a:cubicBezTo>
                <a:cubicBezTo>
                  <a:pt x="87900" y="-985"/>
                  <a:pt x="77845" y="9598"/>
                  <a:pt x="66733" y="15948"/>
                </a:cubicBezTo>
                <a:cubicBezTo>
                  <a:pt x="55621" y="22298"/>
                  <a:pt x="2175" y="49285"/>
                  <a:pt x="58" y="50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EA3797A9-EA2B-99E7-7FDA-15FB88E96E6A}"/>
              </a:ext>
            </a:extLst>
          </p:cNvPr>
          <p:cNvSpPr/>
          <p:nvPr/>
        </p:nvSpPr>
        <p:spPr>
          <a:xfrm>
            <a:off x="8102538" y="6022975"/>
            <a:ext cx="89089" cy="196885"/>
          </a:xfrm>
          <a:custGeom>
            <a:avLst/>
            <a:gdLst>
              <a:gd name="connsiteX0" fmla="*/ 88962 w 89089"/>
              <a:gd name="connsiteY0" fmla="*/ 0 h 196885"/>
              <a:gd name="connsiteX1" fmla="*/ 25462 w 89089"/>
              <a:gd name="connsiteY1" fmla="*/ 41275 h 196885"/>
              <a:gd name="connsiteX2" fmla="*/ 31812 w 89089"/>
              <a:gd name="connsiteY2" fmla="*/ 130175 h 196885"/>
              <a:gd name="connsiteX3" fmla="*/ 62 w 89089"/>
              <a:gd name="connsiteY3" fmla="*/ 66675 h 196885"/>
              <a:gd name="connsiteX4" fmla="*/ 41337 w 89089"/>
              <a:gd name="connsiteY4" fmla="*/ 196850 h 196885"/>
              <a:gd name="connsiteX5" fmla="*/ 9587 w 89089"/>
              <a:gd name="connsiteY5" fmla="*/ 79375 h 196885"/>
              <a:gd name="connsiteX6" fmla="*/ 6412 w 89089"/>
              <a:gd name="connsiteY6" fmla="*/ 41275 h 196885"/>
              <a:gd name="connsiteX7" fmla="*/ 88962 w 89089"/>
              <a:gd name="connsiteY7" fmla="*/ 0 h 19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089" h="196885">
                <a:moveTo>
                  <a:pt x="88962" y="0"/>
                </a:moveTo>
                <a:cubicBezTo>
                  <a:pt x="92137" y="0"/>
                  <a:pt x="34987" y="19579"/>
                  <a:pt x="25462" y="41275"/>
                </a:cubicBezTo>
                <a:cubicBezTo>
                  <a:pt x="15937" y="62971"/>
                  <a:pt x="36045" y="125942"/>
                  <a:pt x="31812" y="130175"/>
                </a:cubicBezTo>
                <a:cubicBezTo>
                  <a:pt x="27579" y="134408"/>
                  <a:pt x="-1525" y="55563"/>
                  <a:pt x="62" y="66675"/>
                </a:cubicBezTo>
                <a:cubicBezTo>
                  <a:pt x="1649" y="77787"/>
                  <a:pt x="39749" y="194733"/>
                  <a:pt x="41337" y="196850"/>
                </a:cubicBezTo>
                <a:cubicBezTo>
                  <a:pt x="42925" y="198967"/>
                  <a:pt x="15408" y="105304"/>
                  <a:pt x="9587" y="79375"/>
                </a:cubicBezTo>
                <a:cubicBezTo>
                  <a:pt x="3766" y="53446"/>
                  <a:pt x="-2055" y="52387"/>
                  <a:pt x="6412" y="41275"/>
                </a:cubicBezTo>
                <a:cubicBezTo>
                  <a:pt x="14879" y="30163"/>
                  <a:pt x="85787" y="0"/>
                  <a:pt x="889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A5E5E9B-EBA1-0F0C-07E4-5D32B24DE8B6}"/>
              </a:ext>
            </a:extLst>
          </p:cNvPr>
          <p:cNvSpPr/>
          <p:nvPr/>
        </p:nvSpPr>
        <p:spPr>
          <a:xfrm>
            <a:off x="8100860" y="5755874"/>
            <a:ext cx="174477" cy="267926"/>
          </a:xfrm>
          <a:custGeom>
            <a:avLst/>
            <a:gdLst>
              <a:gd name="connsiteX0" fmla="*/ 173190 w 174477"/>
              <a:gd name="connsiteY0" fmla="*/ 401 h 267926"/>
              <a:gd name="connsiteX1" fmla="*/ 131915 w 174477"/>
              <a:gd name="connsiteY1" fmla="*/ 41676 h 267926"/>
              <a:gd name="connsiteX2" fmla="*/ 116040 w 174477"/>
              <a:gd name="connsiteY2" fmla="*/ 102001 h 267926"/>
              <a:gd name="connsiteX3" fmla="*/ 87465 w 174477"/>
              <a:gd name="connsiteY3" fmla="*/ 203601 h 267926"/>
              <a:gd name="connsiteX4" fmla="*/ 11265 w 174477"/>
              <a:gd name="connsiteY4" fmla="*/ 267101 h 267926"/>
              <a:gd name="connsiteX5" fmla="*/ 4915 w 174477"/>
              <a:gd name="connsiteY5" fmla="*/ 232176 h 267926"/>
              <a:gd name="connsiteX6" fmla="*/ 1740 w 174477"/>
              <a:gd name="connsiteY6" fmla="*/ 127401 h 267926"/>
              <a:gd name="connsiteX7" fmla="*/ 33490 w 174477"/>
              <a:gd name="connsiteY7" fmla="*/ 60726 h 267926"/>
              <a:gd name="connsiteX8" fmla="*/ 77940 w 174477"/>
              <a:gd name="connsiteY8" fmla="*/ 22626 h 267926"/>
              <a:gd name="connsiteX9" fmla="*/ 173190 w 174477"/>
              <a:gd name="connsiteY9" fmla="*/ 401 h 26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477" h="267926">
                <a:moveTo>
                  <a:pt x="173190" y="401"/>
                </a:moveTo>
                <a:cubicBezTo>
                  <a:pt x="182186" y="3576"/>
                  <a:pt x="141440" y="24743"/>
                  <a:pt x="131915" y="41676"/>
                </a:cubicBezTo>
                <a:cubicBezTo>
                  <a:pt x="122390" y="58609"/>
                  <a:pt x="123448" y="75014"/>
                  <a:pt x="116040" y="102001"/>
                </a:cubicBezTo>
                <a:cubicBezTo>
                  <a:pt x="108632" y="128988"/>
                  <a:pt x="104927" y="176084"/>
                  <a:pt x="87465" y="203601"/>
                </a:cubicBezTo>
                <a:cubicBezTo>
                  <a:pt x="70002" y="231118"/>
                  <a:pt x="25023" y="262339"/>
                  <a:pt x="11265" y="267101"/>
                </a:cubicBezTo>
                <a:cubicBezTo>
                  <a:pt x="-2493" y="271863"/>
                  <a:pt x="6502" y="255459"/>
                  <a:pt x="4915" y="232176"/>
                </a:cubicBezTo>
                <a:cubicBezTo>
                  <a:pt x="3327" y="208893"/>
                  <a:pt x="-3022" y="155976"/>
                  <a:pt x="1740" y="127401"/>
                </a:cubicBezTo>
                <a:cubicBezTo>
                  <a:pt x="6502" y="98826"/>
                  <a:pt x="20790" y="78189"/>
                  <a:pt x="33490" y="60726"/>
                </a:cubicBezTo>
                <a:cubicBezTo>
                  <a:pt x="46190" y="43264"/>
                  <a:pt x="57302" y="31622"/>
                  <a:pt x="77940" y="22626"/>
                </a:cubicBezTo>
                <a:cubicBezTo>
                  <a:pt x="98577" y="13630"/>
                  <a:pt x="164194" y="-2774"/>
                  <a:pt x="173190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2CFD4EBA-369E-C96F-72AB-FF9346267446}"/>
              </a:ext>
            </a:extLst>
          </p:cNvPr>
          <p:cNvSpPr/>
          <p:nvPr/>
        </p:nvSpPr>
        <p:spPr>
          <a:xfrm>
            <a:off x="8159297" y="5799807"/>
            <a:ext cx="48612" cy="486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878D0065-B26A-6124-06B0-080E40CFEDB1}"/>
              </a:ext>
            </a:extLst>
          </p:cNvPr>
          <p:cNvSpPr/>
          <p:nvPr/>
        </p:nvSpPr>
        <p:spPr>
          <a:xfrm>
            <a:off x="8111291" y="5690486"/>
            <a:ext cx="201421" cy="98429"/>
          </a:xfrm>
          <a:custGeom>
            <a:avLst/>
            <a:gdLst>
              <a:gd name="connsiteX0" fmla="*/ 834 w 201421"/>
              <a:gd name="connsiteY0" fmla="*/ 97539 h 98429"/>
              <a:gd name="connsiteX1" fmla="*/ 137359 w 201421"/>
              <a:gd name="connsiteY1" fmla="*/ 2289 h 98429"/>
              <a:gd name="connsiteX2" fmla="*/ 111959 w 201421"/>
              <a:gd name="connsiteY2" fmla="*/ 27689 h 98429"/>
              <a:gd name="connsiteX3" fmla="*/ 146884 w 201421"/>
              <a:gd name="connsiteY3" fmla="*/ 5464 h 98429"/>
              <a:gd name="connsiteX4" fmla="*/ 200859 w 201421"/>
              <a:gd name="connsiteY4" fmla="*/ 5464 h 98429"/>
              <a:gd name="connsiteX5" fmla="*/ 172284 w 201421"/>
              <a:gd name="connsiteY5" fmla="*/ 5464 h 98429"/>
              <a:gd name="connsiteX6" fmla="*/ 127834 w 201421"/>
              <a:gd name="connsiteY6" fmla="*/ 18164 h 98429"/>
              <a:gd name="connsiteX7" fmla="*/ 83384 w 201421"/>
              <a:gd name="connsiteY7" fmla="*/ 46739 h 98429"/>
              <a:gd name="connsiteX8" fmla="*/ 834 w 201421"/>
              <a:gd name="connsiteY8" fmla="*/ 97539 h 9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21" h="98429">
                <a:moveTo>
                  <a:pt x="834" y="97539"/>
                </a:moveTo>
                <a:cubicBezTo>
                  <a:pt x="9830" y="90131"/>
                  <a:pt x="118838" y="13931"/>
                  <a:pt x="137359" y="2289"/>
                </a:cubicBezTo>
                <a:cubicBezTo>
                  <a:pt x="155880" y="-9353"/>
                  <a:pt x="110372" y="27160"/>
                  <a:pt x="111959" y="27689"/>
                </a:cubicBezTo>
                <a:cubicBezTo>
                  <a:pt x="113546" y="28218"/>
                  <a:pt x="132067" y="9168"/>
                  <a:pt x="146884" y="5464"/>
                </a:cubicBezTo>
                <a:cubicBezTo>
                  <a:pt x="161701" y="1760"/>
                  <a:pt x="200859" y="5464"/>
                  <a:pt x="200859" y="5464"/>
                </a:cubicBezTo>
                <a:cubicBezTo>
                  <a:pt x="205092" y="5464"/>
                  <a:pt x="184455" y="3347"/>
                  <a:pt x="172284" y="5464"/>
                </a:cubicBezTo>
                <a:cubicBezTo>
                  <a:pt x="160113" y="7581"/>
                  <a:pt x="142651" y="11285"/>
                  <a:pt x="127834" y="18164"/>
                </a:cubicBezTo>
                <a:cubicBezTo>
                  <a:pt x="113017" y="25043"/>
                  <a:pt x="108784" y="29276"/>
                  <a:pt x="83384" y="46739"/>
                </a:cubicBezTo>
                <a:cubicBezTo>
                  <a:pt x="57984" y="64202"/>
                  <a:pt x="-8162" y="104947"/>
                  <a:pt x="834" y="97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3AB6F0CB-72E6-4E34-74CF-75716A22BD8D}"/>
              </a:ext>
            </a:extLst>
          </p:cNvPr>
          <p:cNvSpPr/>
          <p:nvPr/>
        </p:nvSpPr>
        <p:spPr>
          <a:xfrm>
            <a:off x="8283495" y="5587977"/>
            <a:ext cx="63866" cy="146580"/>
          </a:xfrm>
          <a:custGeom>
            <a:avLst/>
            <a:gdLst>
              <a:gd name="connsiteX0" fmla="*/ 35005 w 63866"/>
              <a:gd name="connsiteY0" fmla="*/ 23 h 146580"/>
              <a:gd name="connsiteX1" fmla="*/ 63580 w 63866"/>
              <a:gd name="connsiteY1" fmla="*/ 76223 h 146580"/>
              <a:gd name="connsiteX2" fmla="*/ 47705 w 63866"/>
              <a:gd name="connsiteY2" fmla="*/ 88923 h 146580"/>
              <a:gd name="connsiteX3" fmla="*/ 15955 w 63866"/>
              <a:gd name="connsiteY3" fmla="*/ 146073 h 146580"/>
              <a:gd name="connsiteX4" fmla="*/ 22305 w 63866"/>
              <a:gd name="connsiteY4" fmla="*/ 114323 h 146580"/>
              <a:gd name="connsiteX5" fmla="*/ 80 w 63866"/>
              <a:gd name="connsiteY5" fmla="*/ 69873 h 146580"/>
              <a:gd name="connsiteX6" fmla="*/ 15955 w 63866"/>
              <a:gd name="connsiteY6" fmla="*/ 92098 h 146580"/>
              <a:gd name="connsiteX7" fmla="*/ 44530 w 63866"/>
              <a:gd name="connsiteY7" fmla="*/ 85748 h 146580"/>
              <a:gd name="connsiteX8" fmla="*/ 35005 w 63866"/>
              <a:gd name="connsiteY8" fmla="*/ 23 h 14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66" h="146580">
                <a:moveTo>
                  <a:pt x="35005" y="23"/>
                </a:moveTo>
                <a:cubicBezTo>
                  <a:pt x="38180" y="-1564"/>
                  <a:pt x="63580" y="76223"/>
                  <a:pt x="63580" y="76223"/>
                </a:cubicBezTo>
                <a:cubicBezTo>
                  <a:pt x="65697" y="91040"/>
                  <a:pt x="55643" y="77281"/>
                  <a:pt x="47705" y="88923"/>
                </a:cubicBezTo>
                <a:cubicBezTo>
                  <a:pt x="39768" y="100565"/>
                  <a:pt x="20188" y="141840"/>
                  <a:pt x="15955" y="146073"/>
                </a:cubicBezTo>
                <a:cubicBezTo>
                  <a:pt x="11722" y="150306"/>
                  <a:pt x="24951" y="127023"/>
                  <a:pt x="22305" y="114323"/>
                </a:cubicBezTo>
                <a:cubicBezTo>
                  <a:pt x="19659" y="101623"/>
                  <a:pt x="1138" y="73577"/>
                  <a:pt x="80" y="69873"/>
                </a:cubicBezTo>
                <a:cubicBezTo>
                  <a:pt x="-978" y="66169"/>
                  <a:pt x="8547" y="89452"/>
                  <a:pt x="15955" y="92098"/>
                </a:cubicBezTo>
                <a:cubicBezTo>
                  <a:pt x="23363" y="94744"/>
                  <a:pt x="42413" y="98977"/>
                  <a:pt x="44530" y="85748"/>
                </a:cubicBezTo>
                <a:cubicBezTo>
                  <a:pt x="46647" y="72519"/>
                  <a:pt x="31830" y="1610"/>
                  <a:pt x="3500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4298B2D1-5D80-E1B8-757B-0B39D62DDEAA}"/>
              </a:ext>
            </a:extLst>
          </p:cNvPr>
          <p:cNvSpPr/>
          <p:nvPr/>
        </p:nvSpPr>
        <p:spPr>
          <a:xfrm>
            <a:off x="8022495" y="5425272"/>
            <a:ext cx="153220" cy="386234"/>
          </a:xfrm>
          <a:custGeom>
            <a:avLst/>
            <a:gdLst>
              <a:gd name="connsiteX0" fmla="*/ 89630 w 153220"/>
              <a:gd name="connsiteY0" fmla="*/ 16678 h 386234"/>
              <a:gd name="connsiteX1" fmla="*/ 61055 w 153220"/>
              <a:gd name="connsiteY1" fmla="*/ 210353 h 386234"/>
              <a:gd name="connsiteX2" fmla="*/ 76930 w 153220"/>
              <a:gd name="connsiteY2" fmla="*/ 191303 h 386234"/>
              <a:gd name="connsiteX3" fmla="*/ 730 w 153220"/>
              <a:gd name="connsiteY3" fmla="*/ 384978 h 386234"/>
              <a:gd name="connsiteX4" fmla="*/ 45180 w 153220"/>
              <a:gd name="connsiteY4" fmla="*/ 261153 h 386234"/>
              <a:gd name="connsiteX5" fmla="*/ 153130 w 153220"/>
              <a:gd name="connsiteY5" fmla="*/ 803 h 386234"/>
              <a:gd name="connsiteX6" fmla="*/ 64230 w 153220"/>
              <a:gd name="connsiteY6" fmla="*/ 175428 h 386234"/>
              <a:gd name="connsiteX7" fmla="*/ 89630 w 153220"/>
              <a:gd name="connsiteY7" fmla="*/ 16678 h 38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220" h="386234">
                <a:moveTo>
                  <a:pt x="89630" y="16678"/>
                </a:moveTo>
                <a:cubicBezTo>
                  <a:pt x="89101" y="22499"/>
                  <a:pt x="63172" y="181249"/>
                  <a:pt x="61055" y="210353"/>
                </a:cubicBezTo>
                <a:cubicBezTo>
                  <a:pt x="58938" y="239457"/>
                  <a:pt x="86984" y="162199"/>
                  <a:pt x="76930" y="191303"/>
                </a:cubicBezTo>
                <a:cubicBezTo>
                  <a:pt x="66876" y="220407"/>
                  <a:pt x="6022" y="373336"/>
                  <a:pt x="730" y="384978"/>
                </a:cubicBezTo>
                <a:cubicBezTo>
                  <a:pt x="-4562" y="396620"/>
                  <a:pt x="19780" y="325182"/>
                  <a:pt x="45180" y="261153"/>
                </a:cubicBezTo>
                <a:cubicBezTo>
                  <a:pt x="70580" y="197124"/>
                  <a:pt x="149955" y="15090"/>
                  <a:pt x="153130" y="803"/>
                </a:cubicBezTo>
                <a:cubicBezTo>
                  <a:pt x="156305" y="-13484"/>
                  <a:pt x="75342" y="167491"/>
                  <a:pt x="64230" y="175428"/>
                </a:cubicBezTo>
                <a:cubicBezTo>
                  <a:pt x="53117" y="183366"/>
                  <a:pt x="90159" y="10857"/>
                  <a:pt x="89630" y="16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E948E1F1-1AC5-D2FD-D7D8-3C983EE828EE}"/>
              </a:ext>
            </a:extLst>
          </p:cNvPr>
          <p:cNvSpPr/>
          <p:nvPr/>
        </p:nvSpPr>
        <p:spPr>
          <a:xfrm>
            <a:off x="8048109" y="5896969"/>
            <a:ext cx="214496" cy="758971"/>
          </a:xfrm>
          <a:custGeom>
            <a:avLst/>
            <a:gdLst>
              <a:gd name="connsiteX0" fmla="*/ 516 w 214496"/>
              <a:gd name="connsiteY0" fmla="*/ 2181 h 758971"/>
              <a:gd name="connsiteX1" fmla="*/ 121166 w 214496"/>
              <a:gd name="connsiteY1" fmla="*/ 503831 h 758971"/>
              <a:gd name="connsiteX2" fmla="*/ 124341 w 214496"/>
              <a:gd name="connsiteY2" fmla="*/ 465731 h 758971"/>
              <a:gd name="connsiteX3" fmla="*/ 210066 w 214496"/>
              <a:gd name="connsiteY3" fmla="*/ 754656 h 758971"/>
              <a:gd name="connsiteX4" fmla="*/ 181491 w 214496"/>
              <a:gd name="connsiteY4" fmla="*/ 618131 h 758971"/>
              <a:gd name="connsiteX5" fmla="*/ 6866 w 214496"/>
              <a:gd name="connsiteY5" fmla="*/ 335556 h 758971"/>
              <a:gd name="connsiteX6" fmla="*/ 67191 w 214496"/>
              <a:gd name="connsiteY6" fmla="*/ 437156 h 758971"/>
              <a:gd name="connsiteX7" fmla="*/ 22741 w 214496"/>
              <a:gd name="connsiteY7" fmla="*/ 164106 h 758971"/>
              <a:gd name="connsiteX8" fmla="*/ 67191 w 214496"/>
              <a:gd name="connsiteY8" fmla="*/ 376831 h 758971"/>
              <a:gd name="connsiteX9" fmla="*/ 76716 w 214496"/>
              <a:gd name="connsiteY9" fmla="*/ 322856 h 758971"/>
              <a:gd name="connsiteX10" fmla="*/ 516 w 214496"/>
              <a:gd name="connsiteY10" fmla="*/ 2181 h 75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496" h="758971">
                <a:moveTo>
                  <a:pt x="516" y="2181"/>
                </a:moveTo>
                <a:cubicBezTo>
                  <a:pt x="7924" y="32343"/>
                  <a:pt x="100529" y="426573"/>
                  <a:pt x="121166" y="503831"/>
                </a:cubicBezTo>
                <a:cubicBezTo>
                  <a:pt x="141804" y="581089"/>
                  <a:pt x="109524" y="423927"/>
                  <a:pt x="124341" y="465731"/>
                </a:cubicBezTo>
                <a:cubicBezTo>
                  <a:pt x="139158" y="507535"/>
                  <a:pt x="200541" y="729256"/>
                  <a:pt x="210066" y="754656"/>
                </a:cubicBezTo>
                <a:cubicBezTo>
                  <a:pt x="219591" y="780056"/>
                  <a:pt x="215358" y="687981"/>
                  <a:pt x="181491" y="618131"/>
                </a:cubicBezTo>
                <a:cubicBezTo>
                  <a:pt x="147624" y="548281"/>
                  <a:pt x="25916" y="365719"/>
                  <a:pt x="6866" y="335556"/>
                </a:cubicBezTo>
                <a:cubicBezTo>
                  <a:pt x="-12184" y="305394"/>
                  <a:pt x="64545" y="465731"/>
                  <a:pt x="67191" y="437156"/>
                </a:cubicBezTo>
                <a:cubicBezTo>
                  <a:pt x="69837" y="408581"/>
                  <a:pt x="22741" y="174160"/>
                  <a:pt x="22741" y="164106"/>
                </a:cubicBezTo>
                <a:cubicBezTo>
                  <a:pt x="22741" y="154052"/>
                  <a:pt x="58195" y="350373"/>
                  <a:pt x="67191" y="376831"/>
                </a:cubicBezTo>
                <a:cubicBezTo>
                  <a:pt x="76187" y="403289"/>
                  <a:pt x="85712" y="382123"/>
                  <a:pt x="76716" y="322856"/>
                </a:cubicBezTo>
                <a:cubicBezTo>
                  <a:pt x="67720" y="263589"/>
                  <a:pt x="-6892" y="-27981"/>
                  <a:pt x="516" y="2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7CE9F54-B0B2-D78B-5367-AE88E27E874F}"/>
              </a:ext>
            </a:extLst>
          </p:cNvPr>
          <p:cNvSpPr/>
          <p:nvPr/>
        </p:nvSpPr>
        <p:spPr>
          <a:xfrm>
            <a:off x="8292727" y="6699069"/>
            <a:ext cx="92625" cy="452133"/>
          </a:xfrm>
          <a:custGeom>
            <a:avLst/>
            <a:gdLst>
              <a:gd name="connsiteX0" fmla="*/ 373 w 92625"/>
              <a:gd name="connsiteY0" fmla="*/ 181 h 452133"/>
              <a:gd name="connsiteX1" fmla="*/ 70223 w 92625"/>
              <a:gd name="connsiteY1" fmla="*/ 244656 h 452133"/>
              <a:gd name="connsiteX2" fmla="*/ 70223 w 92625"/>
              <a:gd name="connsiteY2" fmla="*/ 327206 h 452133"/>
              <a:gd name="connsiteX3" fmla="*/ 79748 w 92625"/>
              <a:gd name="connsiteY3" fmla="*/ 282756 h 452133"/>
              <a:gd name="connsiteX4" fmla="*/ 82923 w 92625"/>
              <a:gd name="connsiteY4" fmla="*/ 447856 h 452133"/>
              <a:gd name="connsiteX5" fmla="*/ 82923 w 92625"/>
              <a:gd name="connsiteY5" fmla="*/ 387531 h 452133"/>
              <a:gd name="connsiteX6" fmla="*/ 92448 w 92625"/>
              <a:gd name="connsiteY6" fmla="*/ 216081 h 452133"/>
              <a:gd name="connsiteX7" fmla="*/ 73398 w 92625"/>
              <a:gd name="connsiteY7" fmla="*/ 260531 h 452133"/>
              <a:gd name="connsiteX8" fmla="*/ 32123 w 92625"/>
              <a:gd name="connsiteY8" fmla="*/ 143056 h 452133"/>
              <a:gd name="connsiteX9" fmla="*/ 41648 w 92625"/>
              <a:gd name="connsiteY9" fmla="*/ 203381 h 452133"/>
              <a:gd name="connsiteX10" fmla="*/ 373 w 92625"/>
              <a:gd name="connsiteY10" fmla="*/ 181 h 45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625" h="452133">
                <a:moveTo>
                  <a:pt x="373" y="181"/>
                </a:moveTo>
                <a:cubicBezTo>
                  <a:pt x="5135" y="7060"/>
                  <a:pt x="58581" y="190152"/>
                  <a:pt x="70223" y="244656"/>
                </a:cubicBezTo>
                <a:cubicBezTo>
                  <a:pt x="81865" y="299160"/>
                  <a:pt x="68636" y="320856"/>
                  <a:pt x="70223" y="327206"/>
                </a:cubicBezTo>
                <a:cubicBezTo>
                  <a:pt x="71811" y="333556"/>
                  <a:pt x="77631" y="262648"/>
                  <a:pt x="79748" y="282756"/>
                </a:cubicBezTo>
                <a:cubicBezTo>
                  <a:pt x="81865" y="302864"/>
                  <a:pt x="82394" y="430394"/>
                  <a:pt x="82923" y="447856"/>
                </a:cubicBezTo>
                <a:cubicBezTo>
                  <a:pt x="83452" y="465318"/>
                  <a:pt x="81336" y="426160"/>
                  <a:pt x="82923" y="387531"/>
                </a:cubicBezTo>
                <a:cubicBezTo>
                  <a:pt x="84510" y="348902"/>
                  <a:pt x="94035" y="237248"/>
                  <a:pt x="92448" y="216081"/>
                </a:cubicBezTo>
                <a:cubicBezTo>
                  <a:pt x="90861" y="194914"/>
                  <a:pt x="83452" y="272702"/>
                  <a:pt x="73398" y="260531"/>
                </a:cubicBezTo>
                <a:cubicBezTo>
                  <a:pt x="63344" y="248360"/>
                  <a:pt x="37415" y="152581"/>
                  <a:pt x="32123" y="143056"/>
                </a:cubicBezTo>
                <a:cubicBezTo>
                  <a:pt x="26831" y="133531"/>
                  <a:pt x="45352" y="222431"/>
                  <a:pt x="41648" y="203381"/>
                </a:cubicBezTo>
                <a:cubicBezTo>
                  <a:pt x="37944" y="184331"/>
                  <a:pt x="-4389" y="-6698"/>
                  <a:pt x="373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60F1EBE-032B-304B-6EDB-FB527A6BE12F}"/>
              </a:ext>
            </a:extLst>
          </p:cNvPr>
          <p:cNvSpPr/>
          <p:nvPr/>
        </p:nvSpPr>
        <p:spPr>
          <a:xfrm>
            <a:off x="8083218" y="7136607"/>
            <a:ext cx="305841" cy="191549"/>
          </a:xfrm>
          <a:custGeom>
            <a:avLst/>
            <a:gdLst>
              <a:gd name="connsiteX0" fmla="*/ 305132 w 305841"/>
              <a:gd name="connsiteY0" fmla="*/ 793 h 191549"/>
              <a:gd name="connsiteX1" fmla="*/ 155907 w 305841"/>
              <a:gd name="connsiteY1" fmla="*/ 105568 h 191549"/>
              <a:gd name="connsiteX2" fmla="*/ 190832 w 305841"/>
              <a:gd name="connsiteY2" fmla="*/ 102393 h 191549"/>
              <a:gd name="connsiteX3" fmla="*/ 332 w 305841"/>
              <a:gd name="connsiteY3" fmla="*/ 191293 h 191549"/>
              <a:gd name="connsiteX4" fmla="*/ 146382 w 305841"/>
              <a:gd name="connsiteY4" fmla="*/ 127793 h 191549"/>
              <a:gd name="connsiteX5" fmla="*/ 209882 w 305841"/>
              <a:gd name="connsiteY5" fmla="*/ 80168 h 191549"/>
              <a:gd name="connsiteX6" fmla="*/ 168607 w 305841"/>
              <a:gd name="connsiteY6" fmla="*/ 57943 h 191549"/>
              <a:gd name="connsiteX7" fmla="*/ 124157 w 305841"/>
              <a:gd name="connsiteY7" fmla="*/ 48418 h 191549"/>
              <a:gd name="connsiteX8" fmla="*/ 181307 w 305841"/>
              <a:gd name="connsiteY8" fmla="*/ 7143 h 191549"/>
              <a:gd name="connsiteX9" fmla="*/ 105107 w 305841"/>
              <a:gd name="connsiteY9" fmla="*/ 70643 h 191549"/>
              <a:gd name="connsiteX10" fmla="*/ 206707 w 305841"/>
              <a:gd name="connsiteY10" fmla="*/ 57943 h 191549"/>
              <a:gd name="connsiteX11" fmla="*/ 305132 w 305841"/>
              <a:gd name="connsiteY11" fmla="*/ 793 h 19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5841" h="191549">
                <a:moveTo>
                  <a:pt x="305132" y="793"/>
                </a:moveTo>
                <a:cubicBezTo>
                  <a:pt x="296665" y="8731"/>
                  <a:pt x="174957" y="88635"/>
                  <a:pt x="155907" y="105568"/>
                </a:cubicBezTo>
                <a:cubicBezTo>
                  <a:pt x="136857" y="122501"/>
                  <a:pt x="216761" y="88106"/>
                  <a:pt x="190832" y="102393"/>
                </a:cubicBezTo>
                <a:cubicBezTo>
                  <a:pt x="164903" y="116680"/>
                  <a:pt x="7740" y="187060"/>
                  <a:pt x="332" y="191293"/>
                </a:cubicBezTo>
                <a:cubicBezTo>
                  <a:pt x="-7076" y="195526"/>
                  <a:pt x="111457" y="146314"/>
                  <a:pt x="146382" y="127793"/>
                </a:cubicBezTo>
                <a:cubicBezTo>
                  <a:pt x="181307" y="109272"/>
                  <a:pt x="206178" y="91810"/>
                  <a:pt x="209882" y="80168"/>
                </a:cubicBezTo>
                <a:cubicBezTo>
                  <a:pt x="213586" y="68526"/>
                  <a:pt x="182894" y="63235"/>
                  <a:pt x="168607" y="57943"/>
                </a:cubicBezTo>
                <a:cubicBezTo>
                  <a:pt x="154320" y="52651"/>
                  <a:pt x="122040" y="56885"/>
                  <a:pt x="124157" y="48418"/>
                </a:cubicBezTo>
                <a:cubicBezTo>
                  <a:pt x="126274" y="39951"/>
                  <a:pt x="184482" y="3439"/>
                  <a:pt x="181307" y="7143"/>
                </a:cubicBezTo>
                <a:cubicBezTo>
                  <a:pt x="178132" y="10847"/>
                  <a:pt x="100874" y="62176"/>
                  <a:pt x="105107" y="70643"/>
                </a:cubicBezTo>
                <a:cubicBezTo>
                  <a:pt x="109340" y="79110"/>
                  <a:pt x="169136" y="69056"/>
                  <a:pt x="206707" y="57943"/>
                </a:cubicBezTo>
                <a:cubicBezTo>
                  <a:pt x="244278" y="46831"/>
                  <a:pt x="313599" y="-7145"/>
                  <a:pt x="305132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76DC8FBD-92A5-4E81-281E-2E8DA5043BD8}"/>
              </a:ext>
            </a:extLst>
          </p:cNvPr>
          <p:cNvSpPr/>
          <p:nvPr/>
        </p:nvSpPr>
        <p:spPr>
          <a:xfrm>
            <a:off x="8158625" y="6482060"/>
            <a:ext cx="160643" cy="511245"/>
          </a:xfrm>
          <a:custGeom>
            <a:avLst/>
            <a:gdLst>
              <a:gd name="connsiteX0" fmla="*/ 1125 w 160643"/>
              <a:gd name="connsiteY0" fmla="*/ 1290 h 511245"/>
              <a:gd name="connsiteX1" fmla="*/ 96375 w 160643"/>
              <a:gd name="connsiteY1" fmla="*/ 404515 h 511245"/>
              <a:gd name="connsiteX2" fmla="*/ 83675 w 160643"/>
              <a:gd name="connsiteY2" fmla="*/ 363240 h 511245"/>
              <a:gd name="connsiteX3" fmla="*/ 159875 w 160643"/>
              <a:gd name="connsiteY3" fmla="*/ 509290 h 511245"/>
              <a:gd name="connsiteX4" fmla="*/ 118600 w 160643"/>
              <a:gd name="connsiteY4" fmla="*/ 436265 h 511245"/>
              <a:gd name="connsiteX5" fmla="*/ 48750 w 160643"/>
              <a:gd name="connsiteY5" fmla="*/ 280690 h 511245"/>
              <a:gd name="connsiteX6" fmla="*/ 1125 w 160643"/>
              <a:gd name="connsiteY6" fmla="*/ 1290 h 51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643" h="511245">
                <a:moveTo>
                  <a:pt x="1125" y="1290"/>
                </a:moveTo>
                <a:cubicBezTo>
                  <a:pt x="9063" y="21928"/>
                  <a:pt x="82617" y="344190"/>
                  <a:pt x="96375" y="404515"/>
                </a:cubicBezTo>
                <a:cubicBezTo>
                  <a:pt x="110133" y="464840"/>
                  <a:pt x="73092" y="345778"/>
                  <a:pt x="83675" y="363240"/>
                </a:cubicBezTo>
                <a:cubicBezTo>
                  <a:pt x="94258" y="380703"/>
                  <a:pt x="154054" y="497119"/>
                  <a:pt x="159875" y="509290"/>
                </a:cubicBezTo>
                <a:cubicBezTo>
                  <a:pt x="165696" y="521461"/>
                  <a:pt x="137121" y="474365"/>
                  <a:pt x="118600" y="436265"/>
                </a:cubicBezTo>
                <a:cubicBezTo>
                  <a:pt x="100079" y="398165"/>
                  <a:pt x="68329" y="347894"/>
                  <a:pt x="48750" y="280690"/>
                </a:cubicBezTo>
                <a:cubicBezTo>
                  <a:pt x="29171" y="213486"/>
                  <a:pt x="-6813" y="-19348"/>
                  <a:pt x="1125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57BDFD61-DEEC-67EA-D9B7-1D887DC89F10}"/>
              </a:ext>
            </a:extLst>
          </p:cNvPr>
          <p:cNvSpPr/>
          <p:nvPr/>
        </p:nvSpPr>
        <p:spPr>
          <a:xfrm>
            <a:off x="8168677" y="6433477"/>
            <a:ext cx="177810" cy="721631"/>
          </a:xfrm>
          <a:custGeom>
            <a:avLst/>
            <a:gdLst>
              <a:gd name="connsiteX0" fmla="*/ 598 w 177810"/>
              <a:gd name="connsiteY0" fmla="*/ 2248 h 721631"/>
              <a:gd name="connsiteX1" fmla="*/ 152998 w 177810"/>
              <a:gd name="connsiteY1" fmla="*/ 573748 h 721631"/>
              <a:gd name="connsiteX2" fmla="*/ 140298 w 177810"/>
              <a:gd name="connsiteY2" fmla="*/ 462623 h 721631"/>
              <a:gd name="connsiteX3" fmla="*/ 175223 w 177810"/>
              <a:gd name="connsiteY3" fmla="*/ 580098 h 721631"/>
              <a:gd name="connsiteX4" fmla="*/ 175223 w 177810"/>
              <a:gd name="connsiteY4" fmla="*/ 719798 h 721631"/>
              <a:gd name="connsiteX5" fmla="*/ 175223 w 177810"/>
              <a:gd name="connsiteY5" fmla="*/ 643598 h 721631"/>
              <a:gd name="connsiteX6" fmla="*/ 149823 w 177810"/>
              <a:gd name="connsiteY6" fmla="*/ 418173 h 721631"/>
              <a:gd name="connsiteX7" fmla="*/ 127598 w 177810"/>
              <a:gd name="connsiteY7" fmla="*/ 316573 h 721631"/>
              <a:gd name="connsiteX8" fmla="*/ 133948 w 177810"/>
              <a:gd name="connsiteY8" fmla="*/ 437223 h 721631"/>
              <a:gd name="connsiteX9" fmla="*/ 95848 w 177810"/>
              <a:gd name="connsiteY9" fmla="*/ 300698 h 721631"/>
              <a:gd name="connsiteX10" fmla="*/ 99023 w 177810"/>
              <a:gd name="connsiteY10" fmla="*/ 370548 h 721631"/>
              <a:gd name="connsiteX11" fmla="*/ 598 w 177810"/>
              <a:gd name="connsiteY11" fmla="*/ 2248 h 72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810" h="721631">
                <a:moveTo>
                  <a:pt x="598" y="2248"/>
                </a:moveTo>
                <a:cubicBezTo>
                  <a:pt x="9594" y="36115"/>
                  <a:pt x="129715" y="497019"/>
                  <a:pt x="152998" y="573748"/>
                </a:cubicBezTo>
                <a:cubicBezTo>
                  <a:pt x="176281" y="650477"/>
                  <a:pt x="136594" y="461565"/>
                  <a:pt x="140298" y="462623"/>
                </a:cubicBezTo>
                <a:cubicBezTo>
                  <a:pt x="144002" y="463681"/>
                  <a:pt x="169402" y="537236"/>
                  <a:pt x="175223" y="580098"/>
                </a:cubicBezTo>
                <a:cubicBezTo>
                  <a:pt x="181044" y="622961"/>
                  <a:pt x="175223" y="719798"/>
                  <a:pt x="175223" y="719798"/>
                </a:cubicBezTo>
                <a:cubicBezTo>
                  <a:pt x="175223" y="730381"/>
                  <a:pt x="179456" y="693869"/>
                  <a:pt x="175223" y="643598"/>
                </a:cubicBezTo>
                <a:cubicBezTo>
                  <a:pt x="170990" y="593327"/>
                  <a:pt x="157760" y="472677"/>
                  <a:pt x="149823" y="418173"/>
                </a:cubicBezTo>
                <a:cubicBezTo>
                  <a:pt x="141886" y="363669"/>
                  <a:pt x="130244" y="313398"/>
                  <a:pt x="127598" y="316573"/>
                </a:cubicBezTo>
                <a:cubicBezTo>
                  <a:pt x="124952" y="319748"/>
                  <a:pt x="139240" y="439869"/>
                  <a:pt x="133948" y="437223"/>
                </a:cubicBezTo>
                <a:cubicBezTo>
                  <a:pt x="128656" y="434577"/>
                  <a:pt x="101669" y="311810"/>
                  <a:pt x="95848" y="300698"/>
                </a:cubicBezTo>
                <a:cubicBezTo>
                  <a:pt x="90027" y="289586"/>
                  <a:pt x="111194" y="413410"/>
                  <a:pt x="99023" y="370548"/>
                </a:cubicBezTo>
                <a:cubicBezTo>
                  <a:pt x="86852" y="327686"/>
                  <a:pt x="-8398" y="-31619"/>
                  <a:pt x="598" y="2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7A7DAFD7-5886-CA63-A616-4FBA44CEF30A}"/>
              </a:ext>
            </a:extLst>
          </p:cNvPr>
          <p:cNvSpPr/>
          <p:nvPr/>
        </p:nvSpPr>
        <p:spPr>
          <a:xfrm>
            <a:off x="8046745" y="5607619"/>
            <a:ext cx="100846" cy="279015"/>
          </a:xfrm>
          <a:custGeom>
            <a:avLst/>
            <a:gdLst>
              <a:gd name="connsiteX0" fmla="*/ 100305 w 100846"/>
              <a:gd name="connsiteY0" fmla="*/ 2606 h 279015"/>
              <a:gd name="connsiteX1" fmla="*/ 1880 w 100846"/>
              <a:gd name="connsiteY1" fmla="*/ 275656 h 279015"/>
              <a:gd name="connsiteX2" fmla="*/ 39980 w 100846"/>
              <a:gd name="connsiteY2" fmla="*/ 145481 h 279015"/>
              <a:gd name="connsiteX3" fmla="*/ 100305 w 100846"/>
              <a:gd name="connsiteY3" fmla="*/ 2606 h 27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46" h="279015">
                <a:moveTo>
                  <a:pt x="100305" y="2606"/>
                </a:moveTo>
                <a:cubicBezTo>
                  <a:pt x="93955" y="24302"/>
                  <a:pt x="11934" y="251844"/>
                  <a:pt x="1880" y="275656"/>
                </a:cubicBezTo>
                <a:cubicBezTo>
                  <a:pt x="-8174" y="299468"/>
                  <a:pt x="24634" y="190460"/>
                  <a:pt x="39980" y="145481"/>
                </a:cubicBezTo>
                <a:cubicBezTo>
                  <a:pt x="55326" y="100502"/>
                  <a:pt x="106655" y="-19090"/>
                  <a:pt x="100305" y="2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00BB11B9-9104-1613-6D97-FD2AF9C55E5F}"/>
              </a:ext>
            </a:extLst>
          </p:cNvPr>
          <p:cNvSpPr/>
          <p:nvPr/>
        </p:nvSpPr>
        <p:spPr>
          <a:xfrm>
            <a:off x="7959722" y="5848880"/>
            <a:ext cx="80447" cy="552673"/>
          </a:xfrm>
          <a:custGeom>
            <a:avLst/>
            <a:gdLst>
              <a:gd name="connsiteX0" fmla="*/ 63503 w 80447"/>
              <a:gd name="connsiteY0" fmla="*/ 2645 h 552673"/>
              <a:gd name="connsiteX1" fmla="*/ 66678 w 80447"/>
              <a:gd name="connsiteY1" fmla="*/ 294745 h 552673"/>
              <a:gd name="connsiteX2" fmla="*/ 79378 w 80447"/>
              <a:gd name="connsiteY2" fmla="*/ 269345 h 552673"/>
              <a:gd name="connsiteX3" fmla="*/ 79378 w 80447"/>
              <a:gd name="connsiteY3" fmla="*/ 548745 h 552673"/>
              <a:gd name="connsiteX4" fmla="*/ 76203 w 80447"/>
              <a:gd name="connsiteY4" fmla="*/ 421745 h 552673"/>
              <a:gd name="connsiteX5" fmla="*/ 34928 w 80447"/>
              <a:gd name="connsiteY5" fmla="*/ 259820 h 552673"/>
              <a:gd name="connsiteX6" fmla="*/ 69853 w 80447"/>
              <a:gd name="connsiteY6" fmla="*/ 332845 h 552673"/>
              <a:gd name="connsiteX7" fmla="*/ 3 w 80447"/>
              <a:gd name="connsiteY7" fmla="*/ 142345 h 552673"/>
              <a:gd name="connsiteX8" fmla="*/ 66678 w 80447"/>
              <a:gd name="connsiteY8" fmla="*/ 278870 h 552673"/>
              <a:gd name="connsiteX9" fmla="*/ 50803 w 80447"/>
              <a:gd name="connsiteY9" fmla="*/ 158220 h 552673"/>
              <a:gd name="connsiteX10" fmla="*/ 63503 w 80447"/>
              <a:gd name="connsiteY10" fmla="*/ 2645 h 55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47" h="552673">
                <a:moveTo>
                  <a:pt x="63503" y="2645"/>
                </a:moveTo>
                <a:cubicBezTo>
                  <a:pt x="66149" y="25399"/>
                  <a:pt x="64032" y="250295"/>
                  <a:pt x="66678" y="294745"/>
                </a:cubicBezTo>
                <a:cubicBezTo>
                  <a:pt x="69324" y="339195"/>
                  <a:pt x="77261" y="227012"/>
                  <a:pt x="79378" y="269345"/>
                </a:cubicBezTo>
                <a:cubicBezTo>
                  <a:pt x="81495" y="311678"/>
                  <a:pt x="79907" y="523345"/>
                  <a:pt x="79378" y="548745"/>
                </a:cubicBezTo>
                <a:cubicBezTo>
                  <a:pt x="78849" y="574145"/>
                  <a:pt x="83611" y="469899"/>
                  <a:pt x="76203" y="421745"/>
                </a:cubicBezTo>
                <a:cubicBezTo>
                  <a:pt x="68795" y="373591"/>
                  <a:pt x="35986" y="274637"/>
                  <a:pt x="34928" y="259820"/>
                </a:cubicBezTo>
                <a:cubicBezTo>
                  <a:pt x="33870" y="245003"/>
                  <a:pt x="75674" y="352424"/>
                  <a:pt x="69853" y="332845"/>
                </a:cubicBezTo>
                <a:cubicBezTo>
                  <a:pt x="64032" y="313266"/>
                  <a:pt x="532" y="151341"/>
                  <a:pt x="3" y="142345"/>
                </a:cubicBezTo>
                <a:cubicBezTo>
                  <a:pt x="-526" y="133349"/>
                  <a:pt x="58211" y="276224"/>
                  <a:pt x="66678" y="278870"/>
                </a:cubicBezTo>
                <a:cubicBezTo>
                  <a:pt x="75145" y="281516"/>
                  <a:pt x="53978" y="206374"/>
                  <a:pt x="50803" y="158220"/>
                </a:cubicBezTo>
                <a:cubicBezTo>
                  <a:pt x="47628" y="110066"/>
                  <a:pt x="60857" y="-20109"/>
                  <a:pt x="63503" y="2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C59EFA09-C1F2-61F7-444A-E6F121933C40}"/>
              </a:ext>
            </a:extLst>
          </p:cNvPr>
          <p:cNvSpPr/>
          <p:nvPr/>
        </p:nvSpPr>
        <p:spPr>
          <a:xfrm>
            <a:off x="8035884" y="6480031"/>
            <a:ext cx="164154" cy="409756"/>
          </a:xfrm>
          <a:custGeom>
            <a:avLst/>
            <a:gdLst>
              <a:gd name="connsiteX0" fmla="*/ 107991 w 164154"/>
              <a:gd name="connsiteY0" fmla="*/ 144 h 409756"/>
              <a:gd name="connsiteX1" fmla="*/ 111166 w 164154"/>
              <a:gd name="connsiteY1" fmla="*/ 254144 h 409756"/>
              <a:gd name="connsiteX2" fmla="*/ 111166 w 164154"/>
              <a:gd name="connsiteY2" fmla="*/ 219219 h 409756"/>
              <a:gd name="connsiteX3" fmla="*/ 161966 w 164154"/>
              <a:gd name="connsiteY3" fmla="*/ 362094 h 409756"/>
              <a:gd name="connsiteX4" fmla="*/ 146091 w 164154"/>
              <a:gd name="connsiteY4" fmla="*/ 381144 h 409756"/>
              <a:gd name="connsiteX5" fmla="*/ 73066 w 164154"/>
              <a:gd name="connsiteY5" fmla="*/ 409719 h 409756"/>
              <a:gd name="connsiteX6" fmla="*/ 158791 w 164154"/>
              <a:gd name="connsiteY6" fmla="*/ 374794 h 409756"/>
              <a:gd name="connsiteX7" fmla="*/ 152441 w 164154"/>
              <a:gd name="connsiteY7" fmla="*/ 314469 h 409756"/>
              <a:gd name="connsiteX8" fmla="*/ 130216 w 164154"/>
              <a:gd name="connsiteY8" fmla="*/ 292244 h 409756"/>
              <a:gd name="connsiteX9" fmla="*/ 155616 w 164154"/>
              <a:gd name="connsiteY9" fmla="*/ 346219 h 409756"/>
              <a:gd name="connsiteX10" fmla="*/ 41 w 164154"/>
              <a:gd name="connsiteY10" fmla="*/ 308119 h 409756"/>
              <a:gd name="connsiteX11" fmla="*/ 139741 w 164154"/>
              <a:gd name="connsiteY11" fmla="*/ 327169 h 409756"/>
              <a:gd name="connsiteX12" fmla="*/ 107991 w 164154"/>
              <a:gd name="connsiteY12" fmla="*/ 257319 h 409756"/>
              <a:gd name="connsiteX13" fmla="*/ 3216 w 164154"/>
              <a:gd name="connsiteY13" fmla="*/ 104919 h 409756"/>
              <a:gd name="connsiteX14" fmla="*/ 101641 w 164154"/>
              <a:gd name="connsiteY14" fmla="*/ 216044 h 409756"/>
              <a:gd name="connsiteX15" fmla="*/ 107991 w 164154"/>
              <a:gd name="connsiteY15" fmla="*/ 144 h 40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154" h="409756">
                <a:moveTo>
                  <a:pt x="107991" y="144"/>
                </a:moveTo>
                <a:cubicBezTo>
                  <a:pt x="109579" y="6494"/>
                  <a:pt x="110637" y="217632"/>
                  <a:pt x="111166" y="254144"/>
                </a:cubicBezTo>
                <a:cubicBezTo>
                  <a:pt x="111695" y="290656"/>
                  <a:pt x="102699" y="201227"/>
                  <a:pt x="111166" y="219219"/>
                </a:cubicBezTo>
                <a:cubicBezTo>
                  <a:pt x="119633" y="237211"/>
                  <a:pt x="156145" y="335106"/>
                  <a:pt x="161966" y="362094"/>
                </a:cubicBezTo>
                <a:cubicBezTo>
                  <a:pt x="167787" y="389082"/>
                  <a:pt x="160908" y="373207"/>
                  <a:pt x="146091" y="381144"/>
                </a:cubicBezTo>
                <a:cubicBezTo>
                  <a:pt x="131274" y="389082"/>
                  <a:pt x="70949" y="410777"/>
                  <a:pt x="73066" y="409719"/>
                </a:cubicBezTo>
                <a:cubicBezTo>
                  <a:pt x="75183" y="408661"/>
                  <a:pt x="145562" y="390669"/>
                  <a:pt x="158791" y="374794"/>
                </a:cubicBezTo>
                <a:cubicBezTo>
                  <a:pt x="172020" y="358919"/>
                  <a:pt x="157203" y="328227"/>
                  <a:pt x="152441" y="314469"/>
                </a:cubicBezTo>
                <a:cubicBezTo>
                  <a:pt x="147679" y="300711"/>
                  <a:pt x="129687" y="286952"/>
                  <a:pt x="130216" y="292244"/>
                </a:cubicBezTo>
                <a:cubicBezTo>
                  <a:pt x="130745" y="297536"/>
                  <a:pt x="177312" y="343573"/>
                  <a:pt x="155616" y="346219"/>
                </a:cubicBezTo>
                <a:cubicBezTo>
                  <a:pt x="133920" y="348865"/>
                  <a:pt x="2687" y="311294"/>
                  <a:pt x="41" y="308119"/>
                </a:cubicBezTo>
                <a:cubicBezTo>
                  <a:pt x="-2605" y="304944"/>
                  <a:pt x="121749" y="335636"/>
                  <a:pt x="139741" y="327169"/>
                </a:cubicBezTo>
                <a:cubicBezTo>
                  <a:pt x="157733" y="318702"/>
                  <a:pt x="130745" y="294361"/>
                  <a:pt x="107991" y="257319"/>
                </a:cubicBezTo>
                <a:cubicBezTo>
                  <a:pt x="85237" y="220277"/>
                  <a:pt x="4274" y="111798"/>
                  <a:pt x="3216" y="104919"/>
                </a:cubicBezTo>
                <a:cubicBezTo>
                  <a:pt x="2158" y="98040"/>
                  <a:pt x="81003" y="232977"/>
                  <a:pt x="101641" y="216044"/>
                </a:cubicBezTo>
                <a:cubicBezTo>
                  <a:pt x="122279" y="199111"/>
                  <a:pt x="106403" y="-6206"/>
                  <a:pt x="107991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369062FF-EBA4-70E0-ABDB-D7A1EC62D75B}"/>
              </a:ext>
            </a:extLst>
          </p:cNvPr>
          <p:cNvSpPr/>
          <p:nvPr/>
        </p:nvSpPr>
        <p:spPr>
          <a:xfrm>
            <a:off x="7488306" y="6829585"/>
            <a:ext cx="234658" cy="390777"/>
          </a:xfrm>
          <a:custGeom>
            <a:avLst/>
            <a:gdLst>
              <a:gd name="connsiteX0" fmla="*/ 233294 w 234658"/>
              <a:gd name="connsiteY0" fmla="*/ 3015 h 390777"/>
              <a:gd name="connsiteX1" fmla="*/ 71369 w 234658"/>
              <a:gd name="connsiteY1" fmla="*/ 291940 h 390777"/>
              <a:gd name="connsiteX2" fmla="*/ 106294 w 234658"/>
              <a:gd name="connsiteY2" fmla="*/ 237965 h 390777"/>
              <a:gd name="connsiteX3" fmla="*/ 23744 w 234658"/>
              <a:gd name="connsiteY3" fmla="*/ 387190 h 390777"/>
              <a:gd name="connsiteX4" fmla="*/ 36444 w 234658"/>
              <a:gd name="connsiteY4" fmla="*/ 333215 h 390777"/>
              <a:gd name="connsiteX5" fmla="*/ 39619 w 234658"/>
              <a:gd name="connsiteY5" fmla="*/ 209390 h 390777"/>
              <a:gd name="connsiteX6" fmla="*/ 33269 w 234658"/>
              <a:gd name="connsiteY6" fmla="*/ 212565 h 390777"/>
              <a:gd name="connsiteX7" fmla="*/ 80894 w 234658"/>
              <a:gd name="connsiteY7" fmla="*/ 120490 h 390777"/>
              <a:gd name="connsiteX8" fmla="*/ 153919 w 234658"/>
              <a:gd name="connsiteY8" fmla="*/ 34765 h 390777"/>
              <a:gd name="connsiteX9" fmla="*/ 80894 w 234658"/>
              <a:gd name="connsiteY9" fmla="*/ 117315 h 390777"/>
              <a:gd name="connsiteX10" fmla="*/ 1519 w 234658"/>
              <a:gd name="connsiteY10" fmla="*/ 168115 h 390777"/>
              <a:gd name="connsiteX11" fmla="*/ 26919 w 234658"/>
              <a:gd name="connsiteY11" fmla="*/ 155415 h 390777"/>
              <a:gd name="connsiteX12" fmla="*/ 4694 w 234658"/>
              <a:gd name="connsiteY12" fmla="*/ 228440 h 390777"/>
              <a:gd name="connsiteX13" fmla="*/ 20569 w 234658"/>
              <a:gd name="connsiteY13" fmla="*/ 282415 h 390777"/>
              <a:gd name="connsiteX14" fmla="*/ 23744 w 234658"/>
              <a:gd name="connsiteY14" fmla="*/ 225265 h 390777"/>
              <a:gd name="connsiteX15" fmla="*/ 36444 w 234658"/>
              <a:gd name="connsiteY15" fmla="*/ 349090 h 390777"/>
              <a:gd name="connsiteX16" fmla="*/ 36444 w 234658"/>
              <a:gd name="connsiteY16" fmla="*/ 345915 h 390777"/>
              <a:gd name="connsiteX17" fmla="*/ 84069 w 234658"/>
              <a:gd name="connsiteY17" fmla="*/ 228440 h 390777"/>
              <a:gd name="connsiteX18" fmla="*/ 99944 w 234658"/>
              <a:gd name="connsiteY18" fmla="*/ 203040 h 390777"/>
              <a:gd name="connsiteX19" fmla="*/ 115819 w 234658"/>
              <a:gd name="connsiteY19" fmla="*/ 161765 h 390777"/>
              <a:gd name="connsiteX20" fmla="*/ 74544 w 234658"/>
              <a:gd name="connsiteY20" fmla="*/ 130015 h 390777"/>
              <a:gd name="connsiteX21" fmla="*/ 144394 w 234658"/>
              <a:gd name="connsiteY21" fmla="*/ 139540 h 390777"/>
              <a:gd name="connsiteX22" fmla="*/ 233294 w 234658"/>
              <a:gd name="connsiteY22" fmla="*/ 3015 h 3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4658" h="390777">
                <a:moveTo>
                  <a:pt x="233294" y="3015"/>
                </a:moveTo>
                <a:cubicBezTo>
                  <a:pt x="221123" y="28415"/>
                  <a:pt x="92536" y="252782"/>
                  <a:pt x="71369" y="291940"/>
                </a:cubicBezTo>
                <a:cubicBezTo>
                  <a:pt x="50202" y="331098"/>
                  <a:pt x="114231" y="222090"/>
                  <a:pt x="106294" y="237965"/>
                </a:cubicBezTo>
                <a:cubicBezTo>
                  <a:pt x="98357" y="253840"/>
                  <a:pt x="35386" y="371315"/>
                  <a:pt x="23744" y="387190"/>
                </a:cubicBezTo>
                <a:cubicBezTo>
                  <a:pt x="12102" y="403065"/>
                  <a:pt x="33798" y="362848"/>
                  <a:pt x="36444" y="333215"/>
                </a:cubicBezTo>
                <a:cubicBezTo>
                  <a:pt x="39090" y="303582"/>
                  <a:pt x="39619" y="209390"/>
                  <a:pt x="39619" y="209390"/>
                </a:cubicBezTo>
                <a:cubicBezTo>
                  <a:pt x="39090" y="189282"/>
                  <a:pt x="26390" y="227382"/>
                  <a:pt x="33269" y="212565"/>
                </a:cubicBezTo>
                <a:cubicBezTo>
                  <a:pt x="40148" y="197748"/>
                  <a:pt x="60786" y="150123"/>
                  <a:pt x="80894" y="120490"/>
                </a:cubicBezTo>
                <a:cubicBezTo>
                  <a:pt x="101002" y="90857"/>
                  <a:pt x="153919" y="35294"/>
                  <a:pt x="153919" y="34765"/>
                </a:cubicBezTo>
                <a:cubicBezTo>
                  <a:pt x="153919" y="34236"/>
                  <a:pt x="106294" y="95090"/>
                  <a:pt x="80894" y="117315"/>
                </a:cubicBezTo>
                <a:cubicBezTo>
                  <a:pt x="55494" y="139540"/>
                  <a:pt x="10515" y="161765"/>
                  <a:pt x="1519" y="168115"/>
                </a:cubicBezTo>
                <a:cubicBezTo>
                  <a:pt x="-7477" y="174465"/>
                  <a:pt x="26390" y="145361"/>
                  <a:pt x="26919" y="155415"/>
                </a:cubicBezTo>
                <a:cubicBezTo>
                  <a:pt x="27448" y="165469"/>
                  <a:pt x="5752" y="207273"/>
                  <a:pt x="4694" y="228440"/>
                </a:cubicBezTo>
                <a:cubicBezTo>
                  <a:pt x="3636" y="249607"/>
                  <a:pt x="17394" y="282944"/>
                  <a:pt x="20569" y="282415"/>
                </a:cubicBezTo>
                <a:cubicBezTo>
                  <a:pt x="23744" y="281886"/>
                  <a:pt x="21098" y="214152"/>
                  <a:pt x="23744" y="225265"/>
                </a:cubicBezTo>
                <a:cubicBezTo>
                  <a:pt x="26390" y="236378"/>
                  <a:pt x="36444" y="349090"/>
                  <a:pt x="36444" y="349090"/>
                </a:cubicBezTo>
                <a:cubicBezTo>
                  <a:pt x="38561" y="369198"/>
                  <a:pt x="28507" y="366023"/>
                  <a:pt x="36444" y="345915"/>
                </a:cubicBezTo>
                <a:cubicBezTo>
                  <a:pt x="44381" y="325807"/>
                  <a:pt x="73486" y="252252"/>
                  <a:pt x="84069" y="228440"/>
                </a:cubicBezTo>
                <a:cubicBezTo>
                  <a:pt x="94652" y="204628"/>
                  <a:pt x="94652" y="214153"/>
                  <a:pt x="99944" y="203040"/>
                </a:cubicBezTo>
                <a:cubicBezTo>
                  <a:pt x="105236" y="191928"/>
                  <a:pt x="120052" y="173936"/>
                  <a:pt x="115819" y="161765"/>
                </a:cubicBezTo>
                <a:cubicBezTo>
                  <a:pt x="111586" y="149594"/>
                  <a:pt x="69782" y="133719"/>
                  <a:pt x="74544" y="130015"/>
                </a:cubicBezTo>
                <a:cubicBezTo>
                  <a:pt x="79306" y="126311"/>
                  <a:pt x="115819" y="158590"/>
                  <a:pt x="144394" y="139540"/>
                </a:cubicBezTo>
                <a:cubicBezTo>
                  <a:pt x="172969" y="120490"/>
                  <a:pt x="245465" y="-22385"/>
                  <a:pt x="233294" y="3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69D8CAC4-FFB0-2FF0-2C2F-B76B1C0E49CD}"/>
              </a:ext>
            </a:extLst>
          </p:cNvPr>
          <p:cNvSpPr/>
          <p:nvPr/>
        </p:nvSpPr>
        <p:spPr>
          <a:xfrm>
            <a:off x="7498798" y="6758635"/>
            <a:ext cx="287854" cy="450779"/>
          </a:xfrm>
          <a:custGeom>
            <a:avLst/>
            <a:gdLst>
              <a:gd name="connsiteX0" fmla="*/ 286302 w 287854"/>
              <a:gd name="connsiteY0" fmla="*/ 4115 h 450779"/>
              <a:gd name="connsiteX1" fmla="*/ 102152 w 287854"/>
              <a:gd name="connsiteY1" fmla="*/ 375590 h 450779"/>
              <a:gd name="connsiteX2" fmla="*/ 54527 w 287854"/>
              <a:gd name="connsiteY2" fmla="*/ 448615 h 450779"/>
              <a:gd name="connsiteX3" fmla="*/ 92627 w 287854"/>
              <a:gd name="connsiteY3" fmla="*/ 334315 h 450779"/>
              <a:gd name="connsiteX4" fmla="*/ 552 w 287854"/>
              <a:gd name="connsiteY4" fmla="*/ 445440 h 450779"/>
              <a:gd name="connsiteX5" fmla="*/ 143427 w 287854"/>
              <a:gd name="connsiteY5" fmla="*/ 277165 h 450779"/>
              <a:gd name="connsiteX6" fmla="*/ 213277 w 287854"/>
              <a:gd name="connsiteY6" fmla="*/ 156515 h 450779"/>
              <a:gd name="connsiteX7" fmla="*/ 191052 w 287854"/>
              <a:gd name="connsiteY7" fmla="*/ 175565 h 450779"/>
              <a:gd name="connsiteX8" fmla="*/ 286302 w 287854"/>
              <a:gd name="connsiteY8" fmla="*/ 4115 h 45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854" h="450779">
                <a:moveTo>
                  <a:pt x="286302" y="4115"/>
                </a:moveTo>
                <a:cubicBezTo>
                  <a:pt x="271485" y="37453"/>
                  <a:pt x="140781" y="301507"/>
                  <a:pt x="102152" y="375590"/>
                </a:cubicBezTo>
                <a:cubicBezTo>
                  <a:pt x="63523" y="449673"/>
                  <a:pt x="56114" y="455494"/>
                  <a:pt x="54527" y="448615"/>
                </a:cubicBezTo>
                <a:cubicBezTo>
                  <a:pt x="52940" y="441736"/>
                  <a:pt x="101623" y="334844"/>
                  <a:pt x="92627" y="334315"/>
                </a:cubicBezTo>
                <a:cubicBezTo>
                  <a:pt x="83631" y="333786"/>
                  <a:pt x="-7915" y="454965"/>
                  <a:pt x="552" y="445440"/>
                </a:cubicBezTo>
                <a:cubicBezTo>
                  <a:pt x="9019" y="435915"/>
                  <a:pt x="107973" y="325319"/>
                  <a:pt x="143427" y="277165"/>
                </a:cubicBezTo>
                <a:cubicBezTo>
                  <a:pt x="178881" y="229011"/>
                  <a:pt x="205340" y="173448"/>
                  <a:pt x="213277" y="156515"/>
                </a:cubicBezTo>
                <a:cubicBezTo>
                  <a:pt x="221214" y="139582"/>
                  <a:pt x="176765" y="200965"/>
                  <a:pt x="191052" y="175565"/>
                </a:cubicBezTo>
                <a:cubicBezTo>
                  <a:pt x="205339" y="150165"/>
                  <a:pt x="301119" y="-29223"/>
                  <a:pt x="286302" y="4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AFD3F23E-EB76-553B-D63A-CA677DF64EFE}"/>
              </a:ext>
            </a:extLst>
          </p:cNvPr>
          <p:cNvSpPr/>
          <p:nvPr/>
        </p:nvSpPr>
        <p:spPr>
          <a:xfrm>
            <a:off x="8070850" y="6905267"/>
            <a:ext cx="266702" cy="293563"/>
          </a:xfrm>
          <a:custGeom>
            <a:avLst/>
            <a:gdLst>
              <a:gd name="connsiteX0" fmla="*/ 266700 w 266702"/>
              <a:gd name="connsiteY0" fmla="*/ 111483 h 293563"/>
              <a:gd name="connsiteX1" fmla="*/ 139700 w 266702"/>
              <a:gd name="connsiteY1" fmla="*/ 282933 h 293563"/>
              <a:gd name="connsiteX2" fmla="*/ 158750 w 266702"/>
              <a:gd name="connsiteY2" fmla="*/ 270233 h 293563"/>
              <a:gd name="connsiteX3" fmla="*/ 9525 w 266702"/>
              <a:gd name="connsiteY3" fmla="*/ 228958 h 293563"/>
              <a:gd name="connsiteX4" fmla="*/ 165100 w 266702"/>
              <a:gd name="connsiteY4" fmla="*/ 251183 h 293563"/>
              <a:gd name="connsiteX5" fmla="*/ 161925 w 266702"/>
              <a:gd name="connsiteY5" fmla="*/ 200383 h 293563"/>
              <a:gd name="connsiteX6" fmla="*/ 85725 w 266702"/>
              <a:gd name="connsiteY6" fmla="*/ 181333 h 293563"/>
              <a:gd name="connsiteX7" fmla="*/ 171450 w 266702"/>
              <a:gd name="connsiteY7" fmla="*/ 165458 h 293563"/>
              <a:gd name="connsiteX8" fmla="*/ 139700 w 266702"/>
              <a:gd name="connsiteY8" fmla="*/ 114658 h 293563"/>
              <a:gd name="connsiteX9" fmla="*/ 0 w 266702"/>
              <a:gd name="connsiteY9" fmla="*/ 79733 h 293563"/>
              <a:gd name="connsiteX10" fmla="*/ 139700 w 266702"/>
              <a:gd name="connsiteY10" fmla="*/ 117833 h 293563"/>
              <a:gd name="connsiteX11" fmla="*/ 241300 w 266702"/>
              <a:gd name="connsiteY11" fmla="*/ 358 h 293563"/>
              <a:gd name="connsiteX12" fmla="*/ 158750 w 266702"/>
              <a:gd name="connsiteY12" fmla="*/ 82908 h 293563"/>
              <a:gd name="connsiteX13" fmla="*/ 187325 w 266702"/>
              <a:gd name="connsiteY13" fmla="*/ 130533 h 293563"/>
              <a:gd name="connsiteX14" fmla="*/ 165100 w 266702"/>
              <a:gd name="connsiteY14" fmla="*/ 146408 h 293563"/>
              <a:gd name="connsiteX15" fmla="*/ 79375 w 266702"/>
              <a:gd name="connsiteY15" fmla="*/ 181333 h 293563"/>
              <a:gd name="connsiteX16" fmla="*/ 152400 w 266702"/>
              <a:gd name="connsiteY16" fmla="*/ 178158 h 293563"/>
              <a:gd name="connsiteX17" fmla="*/ 142875 w 266702"/>
              <a:gd name="connsiteY17" fmla="*/ 209908 h 293563"/>
              <a:gd name="connsiteX18" fmla="*/ 266700 w 266702"/>
              <a:gd name="connsiteY18" fmla="*/ 111483 h 29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702" h="293563">
                <a:moveTo>
                  <a:pt x="266700" y="111483"/>
                </a:moveTo>
                <a:cubicBezTo>
                  <a:pt x="266171" y="123654"/>
                  <a:pt x="139700" y="282933"/>
                  <a:pt x="139700" y="282933"/>
                </a:cubicBezTo>
                <a:cubicBezTo>
                  <a:pt x="121708" y="309391"/>
                  <a:pt x="180446" y="279229"/>
                  <a:pt x="158750" y="270233"/>
                </a:cubicBezTo>
                <a:cubicBezTo>
                  <a:pt x="137054" y="261237"/>
                  <a:pt x="8467" y="232133"/>
                  <a:pt x="9525" y="228958"/>
                </a:cubicBezTo>
                <a:cubicBezTo>
                  <a:pt x="10583" y="225783"/>
                  <a:pt x="139700" y="255945"/>
                  <a:pt x="165100" y="251183"/>
                </a:cubicBezTo>
                <a:cubicBezTo>
                  <a:pt x="190500" y="246421"/>
                  <a:pt x="175154" y="212025"/>
                  <a:pt x="161925" y="200383"/>
                </a:cubicBezTo>
                <a:cubicBezTo>
                  <a:pt x="148696" y="188741"/>
                  <a:pt x="84137" y="187154"/>
                  <a:pt x="85725" y="181333"/>
                </a:cubicBezTo>
                <a:cubicBezTo>
                  <a:pt x="87312" y="175512"/>
                  <a:pt x="162454" y="176570"/>
                  <a:pt x="171450" y="165458"/>
                </a:cubicBezTo>
                <a:cubicBezTo>
                  <a:pt x="180446" y="154346"/>
                  <a:pt x="168275" y="128945"/>
                  <a:pt x="139700" y="114658"/>
                </a:cubicBezTo>
                <a:cubicBezTo>
                  <a:pt x="111125" y="100371"/>
                  <a:pt x="0" y="79204"/>
                  <a:pt x="0" y="79733"/>
                </a:cubicBezTo>
                <a:cubicBezTo>
                  <a:pt x="0" y="80262"/>
                  <a:pt x="99483" y="131062"/>
                  <a:pt x="139700" y="117833"/>
                </a:cubicBezTo>
                <a:cubicBezTo>
                  <a:pt x="179917" y="104604"/>
                  <a:pt x="238125" y="6179"/>
                  <a:pt x="241300" y="358"/>
                </a:cubicBezTo>
                <a:cubicBezTo>
                  <a:pt x="244475" y="-5463"/>
                  <a:pt x="167746" y="61212"/>
                  <a:pt x="158750" y="82908"/>
                </a:cubicBezTo>
                <a:cubicBezTo>
                  <a:pt x="149754" y="104604"/>
                  <a:pt x="186267" y="119950"/>
                  <a:pt x="187325" y="130533"/>
                </a:cubicBezTo>
                <a:cubicBezTo>
                  <a:pt x="188383" y="141116"/>
                  <a:pt x="183092" y="137941"/>
                  <a:pt x="165100" y="146408"/>
                </a:cubicBezTo>
                <a:cubicBezTo>
                  <a:pt x="147108" y="154875"/>
                  <a:pt x="81492" y="176041"/>
                  <a:pt x="79375" y="181333"/>
                </a:cubicBezTo>
                <a:cubicBezTo>
                  <a:pt x="77258" y="186625"/>
                  <a:pt x="141817" y="173396"/>
                  <a:pt x="152400" y="178158"/>
                </a:cubicBezTo>
                <a:cubicBezTo>
                  <a:pt x="162983" y="182921"/>
                  <a:pt x="121708" y="221021"/>
                  <a:pt x="142875" y="209908"/>
                </a:cubicBezTo>
                <a:cubicBezTo>
                  <a:pt x="164042" y="198796"/>
                  <a:pt x="267229" y="99312"/>
                  <a:pt x="266700" y="111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8FE361AE-F973-74D8-876F-F9A96E57598B}"/>
              </a:ext>
            </a:extLst>
          </p:cNvPr>
          <p:cNvSpPr/>
          <p:nvPr/>
        </p:nvSpPr>
        <p:spPr>
          <a:xfrm>
            <a:off x="8024885" y="6981787"/>
            <a:ext cx="316274" cy="206413"/>
          </a:xfrm>
          <a:custGeom>
            <a:avLst/>
            <a:gdLst>
              <a:gd name="connsiteX0" fmla="*/ 230115 w 316274"/>
              <a:gd name="connsiteY0" fmla="*/ 38 h 206413"/>
              <a:gd name="connsiteX1" fmla="*/ 290440 w 316274"/>
              <a:gd name="connsiteY1" fmla="*/ 114338 h 206413"/>
              <a:gd name="connsiteX2" fmla="*/ 230115 w 316274"/>
              <a:gd name="connsiteY2" fmla="*/ 190538 h 206413"/>
              <a:gd name="connsiteX3" fmla="*/ 217415 w 316274"/>
              <a:gd name="connsiteY3" fmla="*/ 206413 h 206413"/>
              <a:gd name="connsiteX4" fmla="*/ 134865 w 316274"/>
              <a:gd name="connsiteY4" fmla="*/ 190538 h 206413"/>
              <a:gd name="connsiteX5" fmla="*/ 1515 w 316274"/>
              <a:gd name="connsiteY5" fmla="*/ 187363 h 206413"/>
              <a:gd name="connsiteX6" fmla="*/ 230115 w 316274"/>
              <a:gd name="connsiteY6" fmla="*/ 190538 h 206413"/>
              <a:gd name="connsiteX7" fmla="*/ 315840 w 316274"/>
              <a:gd name="connsiteY7" fmla="*/ 190538 h 206413"/>
              <a:gd name="connsiteX8" fmla="*/ 265040 w 316274"/>
              <a:gd name="connsiteY8" fmla="*/ 177838 h 206413"/>
              <a:gd name="connsiteX9" fmla="*/ 303140 w 316274"/>
              <a:gd name="connsiteY9" fmla="*/ 127038 h 206413"/>
              <a:gd name="connsiteX10" fmla="*/ 230115 w 316274"/>
              <a:gd name="connsiteY10" fmla="*/ 38 h 2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274" h="206413">
                <a:moveTo>
                  <a:pt x="230115" y="38"/>
                </a:moveTo>
                <a:cubicBezTo>
                  <a:pt x="227998" y="-2079"/>
                  <a:pt x="290440" y="82588"/>
                  <a:pt x="290440" y="114338"/>
                </a:cubicBezTo>
                <a:cubicBezTo>
                  <a:pt x="290440" y="146088"/>
                  <a:pt x="242286" y="175192"/>
                  <a:pt x="230115" y="190538"/>
                </a:cubicBezTo>
                <a:cubicBezTo>
                  <a:pt x="217944" y="205884"/>
                  <a:pt x="233290" y="206413"/>
                  <a:pt x="217415" y="206413"/>
                </a:cubicBezTo>
                <a:cubicBezTo>
                  <a:pt x="201540" y="206413"/>
                  <a:pt x="170848" y="193713"/>
                  <a:pt x="134865" y="190538"/>
                </a:cubicBezTo>
                <a:cubicBezTo>
                  <a:pt x="98882" y="187363"/>
                  <a:pt x="-14360" y="187363"/>
                  <a:pt x="1515" y="187363"/>
                </a:cubicBezTo>
                <a:cubicBezTo>
                  <a:pt x="17390" y="187363"/>
                  <a:pt x="177728" y="190009"/>
                  <a:pt x="230115" y="190538"/>
                </a:cubicBezTo>
                <a:cubicBezTo>
                  <a:pt x="282502" y="191067"/>
                  <a:pt x="310019" y="192655"/>
                  <a:pt x="315840" y="190538"/>
                </a:cubicBezTo>
                <a:cubicBezTo>
                  <a:pt x="321661" y="188421"/>
                  <a:pt x="267157" y="188421"/>
                  <a:pt x="265040" y="177838"/>
                </a:cubicBezTo>
                <a:cubicBezTo>
                  <a:pt x="262923" y="167255"/>
                  <a:pt x="305786" y="151909"/>
                  <a:pt x="303140" y="127038"/>
                </a:cubicBezTo>
                <a:cubicBezTo>
                  <a:pt x="300494" y="102167"/>
                  <a:pt x="232232" y="2155"/>
                  <a:pt x="230115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D7FB9BB8-7E35-FEFC-81F5-6078B772E99D}"/>
              </a:ext>
            </a:extLst>
          </p:cNvPr>
          <p:cNvSpPr/>
          <p:nvPr/>
        </p:nvSpPr>
        <p:spPr>
          <a:xfrm>
            <a:off x="7971113" y="7144726"/>
            <a:ext cx="313911" cy="193725"/>
          </a:xfrm>
          <a:custGeom>
            <a:avLst/>
            <a:gdLst>
              <a:gd name="connsiteX0" fmla="*/ 36237 w 313911"/>
              <a:gd name="connsiteY0" fmla="*/ 8549 h 193725"/>
              <a:gd name="connsiteX1" fmla="*/ 239437 w 313911"/>
              <a:gd name="connsiteY1" fmla="*/ 78399 h 193725"/>
              <a:gd name="connsiteX2" fmla="*/ 169587 w 313911"/>
              <a:gd name="connsiteY2" fmla="*/ 119674 h 193725"/>
              <a:gd name="connsiteX3" fmla="*/ 1312 w 313911"/>
              <a:gd name="connsiteY3" fmla="*/ 192699 h 193725"/>
              <a:gd name="connsiteX4" fmla="*/ 93387 w 313911"/>
              <a:gd name="connsiteY4" fmla="*/ 160949 h 193725"/>
              <a:gd name="connsiteX5" fmla="*/ 131487 w 313911"/>
              <a:gd name="connsiteY5" fmla="*/ 138724 h 193725"/>
              <a:gd name="connsiteX6" fmla="*/ 121962 w 313911"/>
              <a:gd name="connsiteY6" fmla="*/ 78399 h 193725"/>
              <a:gd name="connsiteX7" fmla="*/ 137837 w 313911"/>
              <a:gd name="connsiteY7" fmla="*/ 113324 h 193725"/>
              <a:gd name="connsiteX8" fmla="*/ 312462 w 313911"/>
              <a:gd name="connsiteY8" fmla="*/ 81574 h 193725"/>
              <a:gd name="connsiteX9" fmla="*/ 217212 w 313911"/>
              <a:gd name="connsiteY9" fmla="*/ 49824 h 193725"/>
              <a:gd name="connsiteX10" fmla="*/ 147362 w 313911"/>
              <a:gd name="connsiteY10" fmla="*/ 18074 h 193725"/>
              <a:gd name="connsiteX11" fmla="*/ 87037 w 313911"/>
              <a:gd name="connsiteY11" fmla="*/ 2199 h 193725"/>
              <a:gd name="connsiteX12" fmla="*/ 36237 w 313911"/>
              <a:gd name="connsiteY12" fmla="*/ 8549 h 19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3911" h="193725">
                <a:moveTo>
                  <a:pt x="36237" y="8549"/>
                </a:moveTo>
                <a:cubicBezTo>
                  <a:pt x="61637" y="21249"/>
                  <a:pt x="217212" y="59878"/>
                  <a:pt x="239437" y="78399"/>
                </a:cubicBezTo>
                <a:cubicBezTo>
                  <a:pt x="261662" y="96920"/>
                  <a:pt x="209275" y="100624"/>
                  <a:pt x="169587" y="119674"/>
                </a:cubicBezTo>
                <a:cubicBezTo>
                  <a:pt x="129899" y="138724"/>
                  <a:pt x="14012" y="185820"/>
                  <a:pt x="1312" y="192699"/>
                </a:cubicBezTo>
                <a:cubicBezTo>
                  <a:pt x="-11388" y="199578"/>
                  <a:pt x="71691" y="169945"/>
                  <a:pt x="93387" y="160949"/>
                </a:cubicBezTo>
                <a:cubicBezTo>
                  <a:pt x="115083" y="151953"/>
                  <a:pt x="126725" y="152482"/>
                  <a:pt x="131487" y="138724"/>
                </a:cubicBezTo>
                <a:cubicBezTo>
                  <a:pt x="136249" y="124966"/>
                  <a:pt x="120904" y="82632"/>
                  <a:pt x="121962" y="78399"/>
                </a:cubicBezTo>
                <a:cubicBezTo>
                  <a:pt x="123020" y="74166"/>
                  <a:pt x="106087" y="112795"/>
                  <a:pt x="137837" y="113324"/>
                </a:cubicBezTo>
                <a:cubicBezTo>
                  <a:pt x="169587" y="113853"/>
                  <a:pt x="299233" y="92157"/>
                  <a:pt x="312462" y="81574"/>
                </a:cubicBezTo>
                <a:cubicBezTo>
                  <a:pt x="325691" y="70991"/>
                  <a:pt x="244729" y="60407"/>
                  <a:pt x="217212" y="49824"/>
                </a:cubicBezTo>
                <a:cubicBezTo>
                  <a:pt x="189695" y="39241"/>
                  <a:pt x="169058" y="26011"/>
                  <a:pt x="147362" y="18074"/>
                </a:cubicBezTo>
                <a:cubicBezTo>
                  <a:pt x="125666" y="10137"/>
                  <a:pt x="106087" y="3786"/>
                  <a:pt x="87037" y="2199"/>
                </a:cubicBezTo>
                <a:cubicBezTo>
                  <a:pt x="67987" y="612"/>
                  <a:pt x="10837" y="-4151"/>
                  <a:pt x="36237" y="8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656DDA5-4561-6B0B-AD67-B8EDEF5A3E63}"/>
              </a:ext>
            </a:extLst>
          </p:cNvPr>
          <p:cNvSpPr/>
          <p:nvPr/>
        </p:nvSpPr>
        <p:spPr>
          <a:xfrm>
            <a:off x="7962872" y="6838901"/>
            <a:ext cx="340793" cy="305608"/>
          </a:xfrm>
          <a:custGeom>
            <a:avLst/>
            <a:gdLst>
              <a:gd name="connsiteX0" fmla="*/ 339753 w 340793"/>
              <a:gd name="connsiteY0" fmla="*/ 28624 h 305608"/>
              <a:gd name="connsiteX1" fmla="*/ 174653 w 340793"/>
              <a:gd name="connsiteY1" fmla="*/ 95299 h 305608"/>
              <a:gd name="connsiteX2" fmla="*/ 34953 w 340793"/>
              <a:gd name="connsiteY2" fmla="*/ 146099 h 305608"/>
              <a:gd name="connsiteX3" fmla="*/ 98453 w 340793"/>
              <a:gd name="connsiteY3" fmla="*/ 142924 h 305608"/>
              <a:gd name="connsiteX4" fmla="*/ 34953 w 340793"/>
              <a:gd name="connsiteY4" fmla="*/ 212774 h 305608"/>
              <a:gd name="connsiteX5" fmla="*/ 95278 w 340793"/>
              <a:gd name="connsiteY5" fmla="*/ 234999 h 305608"/>
              <a:gd name="connsiteX6" fmla="*/ 9553 w 340793"/>
              <a:gd name="connsiteY6" fmla="*/ 234999 h 305608"/>
              <a:gd name="connsiteX7" fmla="*/ 311178 w 340793"/>
              <a:gd name="connsiteY7" fmla="*/ 304849 h 305608"/>
              <a:gd name="connsiteX8" fmla="*/ 136553 w 340793"/>
              <a:gd name="connsiteY8" fmla="*/ 257224 h 305608"/>
              <a:gd name="connsiteX9" fmla="*/ 73053 w 340793"/>
              <a:gd name="connsiteY9" fmla="*/ 266749 h 305608"/>
              <a:gd name="connsiteX10" fmla="*/ 9553 w 340793"/>
              <a:gd name="connsiteY10" fmla="*/ 304849 h 305608"/>
              <a:gd name="connsiteX11" fmla="*/ 9553 w 340793"/>
              <a:gd name="connsiteY11" fmla="*/ 288974 h 305608"/>
              <a:gd name="connsiteX12" fmla="*/ 82578 w 340793"/>
              <a:gd name="connsiteY12" fmla="*/ 250874 h 305608"/>
              <a:gd name="connsiteX13" fmla="*/ 22253 w 340793"/>
              <a:gd name="connsiteY13" fmla="*/ 206424 h 305608"/>
              <a:gd name="connsiteX14" fmla="*/ 19078 w 340793"/>
              <a:gd name="connsiteY14" fmla="*/ 171499 h 305608"/>
              <a:gd name="connsiteX15" fmla="*/ 88928 w 340793"/>
              <a:gd name="connsiteY15" fmla="*/ 158799 h 305608"/>
              <a:gd name="connsiteX16" fmla="*/ 73053 w 340793"/>
              <a:gd name="connsiteY16" fmla="*/ 130224 h 305608"/>
              <a:gd name="connsiteX17" fmla="*/ 228628 w 340793"/>
              <a:gd name="connsiteY17" fmla="*/ 82599 h 305608"/>
              <a:gd name="connsiteX18" fmla="*/ 28 w 340793"/>
              <a:gd name="connsiteY18" fmla="*/ 49 h 305608"/>
              <a:gd name="connsiteX19" fmla="*/ 212753 w 340793"/>
              <a:gd name="connsiteY19" fmla="*/ 69899 h 305608"/>
              <a:gd name="connsiteX20" fmla="*/ 215928 w 340793"/>
              <a:gd name="connsiteY20" fmla="*/ 31799 h 305608"/>
              <a:gd name="connsiteX21" fmla="*/ 174653 w 340793"/>
              <a:gd name="connsiteY21" fmla="*/ 3224 h 305608"/>
              <a:gd name="connsiteX22" fmla="*/ 241328 w 340793"/>
              <a:gd name="connsiteY22" fmla="*/ 63549 h 305608"/>
              <a:gd name="connsiteX23" fmla="*/ 339753 w 340793"/>
              <a:gd name="connsiteY23" fmla="*/ 28624 h 30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793" h="305608">
                <a:moveTo>
                  <a:pt x="339753" y="28624"/>
                </a:moveTo>
                <a:cubicBezTo>
                  <a:pt x="328640" y="33916"/>
                  <a:pt x="225453" y="75720"/>
                  <a:pt x="174653" y="95299"/>
                </a:cubicBezTo>
                <a:cubicBezTo>
                  <a:pt x="123853" y="114878"/>
                  <a:pt x="47653" y="138162"/>
                  <a:pt x="34953" y="146099"/>
                </a:cubicBezTo>
                <a:cubicBezTo>
                  <a:pt x="22253" y="154036"/>
                  <a:pt x="98453" y="131812"/>
                  <a:pt x="98453" y="142924"/>
                </a:cubicBezTo>
                <a:cubicBezTo>
                  <a:pt x="98453" y="154036"/>
                  <a:pt x="35482" y="197428"/>
                  <a:pt x="34953" y="212774"/>
                </a:cubicBezTo>
                <a:cubicBezTo>
                  <a:pt x="34424" y="228120"/>
                  <a:pt x="99511" y="231295"/>
                  <a:pt x="95278" y="234999"/>
                </a:cubicBezTo>
                <a:cubicBezTo>
                  <a:pt x="91045" y="238703"/>
                  <a:pt x="-26430" y="223357"/>
                  <a:pt x="9553" y="234999"/>
                </a:cubicBezTo>
                <a:cubicBezTo>
                  <a:pt x="45536" y="246641"/>
                  <a:pt x="290011" y="301145"/>
                  <a:pt x="311178" y="304849"/>
                </a:cubicBezTo>
                <a:cubicBezTo>
                  <a:pt x="332345" y="308553"/>
                  <a:pt x="176240" y="263574"/>
                  <a:pt x="136553" y="257224"/>
                </a:cubicBezTo>
                <a:cubicBezTo>
                  <a:pt x="96866" y="250874"/>
                  <a:pt x="94220" y="258812"/>
                  <a:pt x="73053" y="266749"/>
                </a:cubicBezTo>
                <a:cubicBezTo>
                  <a:pt x="51886" y="274687"/>
                  <a:pt x="20136" y="301145"/>
                  <a:pt x="9553" y="304849"/>
                </a:cubicBezTo>
                <a:cubicBezTo>
                  <a:pt x="-1030" y="308553"/>
                  <a:pt x="-2618" y="297970"/>
                  <a:pt x="9553" y="288974"/>
                </a:cubicBezTo>
                <a:cubicBezTo>
                  <a:pt x="21724" y="279978"/>
                  <a:pt x="80461" y="264632"/>
                  <a:pt x="82578" y="250874"/>
                </a:cubicBezTo>
                <a:cubicBezTo>
                  <a:pt x="84695" y="237116"/>
                  <a:pt x="32836" y="219653"/>
                  <a:pt x="22253" y="206424"/>
                </a:cubicBezTo>
                <a:cubicBezTo>
                  <a:pt x="11670" y="193195"/>
                  <a:pt x="7965" y="179437"/>
                  <a:pt x="19078" y="171499"/>
                </a:cubicBezTo>
                <a:cubicBezTo>
                  <a:pt x="30190" y="163562"/>
                  <a:pt x="79932" y="165678"/>
                  <a:pt x="88928" y="158799"/>
                </a:cubicBezTo>
                <a:cubicBezTo>
                  <a:pt x="97924" y="151920"/>
                  <a:pt x="49770" y="142924"/>
                  <a:pt x="73053" y="130224"/>
                </a:cubicBezTo>
                <a:cubicBezTo>
                  <a:pt x="96336" y="117524"/>
                  <a:pt x="240799" y="104295"/>
                  <a:pt x="228628" y="82599"/>
                </a:cubicBezTo>
                <a:cubicBezTo>
                  <a:pt x="216457" y="60903"/>
                  <a:pt x="2674" y="2166"/>
                  <a:pt x="28" y="49"/>
                </a:cubicBezTo>
                <a:cubicBezTo>
                  <a:pt x="-2618" y="-2068"/>
                  <a:pt x="176770" y="64607"/>
                  <a:pt x="212753" y="69899"/>
                </a:cubicBezTo>
                <a:cubicBezTo>
                  <a:pt x="248736" y="75191"/>
                  <a:pt x="222278" y="42911"/>
                  <a:pt x="215928" y="31799"/>
                </a:cubicBezTo>
                <a:cubicBezTo>
                  <a:pt x="209578" y="20687"/>
                  <a:pt x="170420" y="-2068"/>
                  <a:pt x="174653" y="3224"/>
                </a:cubicBezTo>
                <a:cubicBezTo>
                  <a:pt x="178886" y="8516"/>
                  <a:pt x="212753" y="57728"/>
                  <a:pt x="241328" y="63549"/>
                </a:cubicBezTo>
                <a:cubicBezTo>
                  <a:pt x="269903" y="69370"/>
                  <a:pt x="350866" y="23332"/>
                  <a:pt x="339753" y="28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49D55CC-A708-E523-63E1-A492F39AB713}"/>
              </a:ext>
            </a:extLst>
          </p:cNvPr>
          <p:cNvSpPr/>
          <p:nvPr/>
        </p:nvSpPr>
        <p:spPr>
          <a:xfrm>
            <a:off x="7543363" y="6538250"/>
            <a:ext cx="289621" cy="426836"/>
          </a:xfrm>
          <a:custGeom>
            <a:avLst/>
            <a:gdLst>
              <a:gd name="connsiteX0" fmla="*/ 289362 w 289621"/>
              <a:gd name="connsiteY0" fmla="*/ 2250 h 426836"/>
              <a:gd name="connsiteX1" fmla="*/ 121087 w 289621"/>
              <a:gd name="connsiteY1" fmla="*/ 316575 h 426836"/>
              <a:gd name="connsiteX2" fmla="*/ 146487 w 289621"/>
              <a:gd name="connsiteY2" fmla="*/ 303875 h 426836"/>
              <a:gd name="connsiteX3" fmla="*/ 121087 w 289621"/>
              <a:gd name="connsiteY3" fmla="*/ 354675 h 426836"/>
              <a:gd name="connsiteX4" fmla="*/ 127437 w 289621"/>
              <a:gd name="connsiteY4" fmla="*/ 402300 h 426836"/>
              <a:gd name="connsiteX5" fmla="*/ 117912 w 289621"/>
              <a:gd name="connsiteY5" fmla="*/ 338800 h 426836"/>
              <a:gd name="connsiteX6" fmla="*/ 89337 w 289621"/>
              <a:gd name="connsiteY6" fmla="*/ 383250 h 426836"/>
              <a:gd name="connsiteX7" fmla="*/ 437 w 289621"/>
              <a:gd name="connsiteY7" fmla="*/ 424525 h 426836"/>
              <a:gd name="connsiteX8" fmla="*/ 130612 w 289621"/>
              <a:gd name="connsiteY8" fmla="*/ 310225 h 426836"/>
              <a:gd name="connsiteX9" fmla="*/ 175062 w 289621"/>
              <a:gd name="connsiteY9" fmla="*/ 119725 h 426836"/>
              <a:gd name="connsiteX10" fmla="*/ 159187 w 289621"/>
              <a:gd name="connsiteY10" fmla="*/ 173700 h 426836"/>
              <a:gd name="connsiteX11" fmla="*/ 289362 w 289621"/>
              <a:gd name="connsiteY11" fmla="*/ 2250 h 42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621" h="426836">
                <a:moveTo>
                  <a:pt x="289362" y="2250"/>
                </a:moveTo>
                <a:cubicBezTo>
                  <a:pt x="283012" y="26062"/>
                  <a:pt x="144899" y="266304"/>
                  <a:pt x="121087" y="316575"/>
                </a:cubicBezTo>
                <a:cubicBezTo>
                  <a:pt x="97275" y="366846"/>
                  <a:pt x="146487" y="297525"/>
                  <a:pt x="146487" y="303875"/>
                </a:cubicBezTo>
                <a:cubicBezTo>
                  <a:pt x="146487" y="310225"/>
                  <a:pt x="124262" y="338271"/>
                  <a:pt x="121087" y="354675"/>
                </a:cubicBezTo>
                <a:cubicBezTo>
                  <a:pt x="117912" y="371079"/>
                  <a:pt x="127966" y="404946"/>
                  <a:pt x="127437" y="402300"/>
                </a:cubicBezTo>
                <a:cubicBezTo>
                  <a:pt x="126908" y="399654"/>
                  <a:pt x="124262" y="341975"/>
                  <a:pt x="117912" y="338800"/>
                </a:cubicBezTo>
                <a:cubicBezTo>
                  <a:pt x="111562" y="335625"/>
                  <a:pt x="108916" y="368963"/>
                  <a:pt x="89337" y="383250"/>
                </a:cubicBezTo>
                <a:cubicBezTo>
                  <a:pt x="69758" y="397537"/>
                  <a:pt x="-6442" y="436696"/>
                  <a:pt x="437" y="424525"/>
                </a:cubicBezTo>
                <a:cubicBezTo>
                  <a:pt x="7316" y="412354"/>
                  <a:pt x="101508" y="361025"/>
                  <a:pt x="130612" y="310225"/>
                </a:cubicBezTo>
                <a:cubicBezTo>
                  <a:pt x="159716" y="259425"/>
                  <a:pt x="170299" y="142479"/>
                  <a:pt x="175062" y="119725"/>
                </a:cubicBezTo>
                <a:cubicBezTo>
                  <a:pt x="179825" y="96971"/>
                  <a:pt x="134845" y="196454"/>
                  <a:pt x="159187" y="173700"/>
                </a:cubicBezTo>
                <a:cubicBezTo>
                  <a:pt x="183529" y="150946"/>
                  <a:pt x="295712" y="-21562"/>
                  <a:pt x="289362" y="2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4EEC499F-11F1-F779-F60C-B6D9C865AD0B}"/>
              </a:ext>
            </a:extLst>
          </p:cNvPr>
          <p:cNvSpPr/>
          <p:nvPr/>
        </p:nvSpPr>
        <p:spPr>
          <a:xfrm>
            <a:off x="7543797" y="7032625"/>
            <a:ext cx="308851" cy="248733"/>
          </a:xfrm>
          <a:custGeom>
            <a:avLst/>
            <a:gdLst>
              <a:gd name="connsiteX0" fmla="*/ 3 w 308851"/>
              <a:gd name="connsiteY0" fmla="*/ 196850 h 248733"/>
              <a:gd name="connsiteX1" fmla="*/ 69853 w 308851"/>
              <a:gd name="connsiteY1" fmla="*/ 222250 h 248733"/>
              <a:gd name="connsiteX2" fmla="*/ 44453 w 308851"/>
              <a:gd name="connsiteY2" fmla="*/ 247650 h 248733"/>
              <a:gd name="connsiteX3" fmla="*/ 146053 w 308851"/>
              <a:gd name="connsiteY3" fmla="*/ 184150 h 248733"/>
              <a:gd name="connsiteX4" fmla="*/ 247653 w 308851"/>
              <a:gd name="connsiteY4" fmla="*/ 120650 h 248733"/>
              <a:gd name="connsiteX5" fmla="*/ 228603 w 308851"/>
              <a:gd name="connsiteY5" fmla="*/ 130175 h 248733"/>
              <a:gd name="connsiteX6" fmla="*/ 295278 w 308851"/>
              <a:gd name="connsiteY6" fmla="*/ 79375 h 248733"/>
              <a:gd name="connsiteX7" fmla="*/ 301628 w 308851"/>
              <a:gd name="connsiteY7" fmla="*/ 3175 h 248733"/>
              <a:gd name="connsiteX8" fmla="*/ 304803 w 308851"/>
              <a:gd name="connsiteY8" fmla="*/ 47625 h 248733"/>
              <a:gd name="connsiteX9" fmla="*/ 241303 w 308851"/>
              <a:gd name="connsiteY9" fmla="*/ 0 h 248733"/>
              <a:gd name="connsiteX10" fmla="*/ 279403 w 308851"/>
              <a:gd name="connsiteY10" fmla="*/ 47625 h 248733"/>
              <a:gd name="connsiteX11" fmla="*/ 222253 w 308851"/>
              <a:gd name="connsiteY11" fmla="*/ 92075 h 248733"/>
              <a:gd name="connsiteX12" fmla="*/ 273053 w 308851"/>
              <a:gd name="connsiteY12" fmla="*/ 47625 h 248733"/>
              <a:gd name="connsiteX13" fmla="*/ 273053 w 308851"/>
              <a:gd name="connsiteY13" fmla="*/ 28575 h 248733"/>
              <a:gd name="connsiteX14" fmla="*/ 298453 w 308851"/>
              <a:gd name="connsiteY14" fmla="*/ 69850 h 248733"/>
              <a:gd name="connsiteX15" fmla="*/ 174628 w 308851"/>
              <a:gd name="connsiteY15" fmla="*/ 152400 h 248733"/>
              <a:gd name="connsiteX16" fmla="*/ 238128 w 308851"/>
              <a:gd name="connsiteY16" fmla="*/ 88900 h 248733"/>
              <a:gd name="connsiteX17" fmla="*/ 234953 w 308851"/>
              <a:gd name="connsiteY17" fmla="*/ 117475 h 248733"/>
              <a:gd name="connsiteX18" fmla="*/ 136528 w 308851"/>
              <a:gd name="connsiteY18" fmla="*/ 190500 h 248733"/>
              <a:gd name="connsiteX19" fmla="*/ 73028 w 308851"/>
              <a:gd name="connsiteY19" fmla="*/ 212725 h 248733"/>
              <a:gd name="connsiteX20" fmla="*/ 3 w 308851"/>
              <a:gd name="connsiteY20" fmla="*/ 196850 h 24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8851" h="248733">
                <a:moveTo>
                  <a:pt x="3" y="196850"/>
                </a:moveTo>
                <a:cubicBezTo>
                  <a:pt x="-526" y="198437"/>
                  <a:pt x="62445" y="213783"/>
                  <a:pt x="69853" y="222250"/>
                </a:cubicBezTo>
                <a:cubicBezTo>
                  <a:pt x="77261" y="230717"/>
                  <a:pt x="31753" y="254000"/>
                  <a:pt x="44453" y="247650"/>
                </a:cubicBezTo>
                <a:cubicBezTo>
                  <a:pt x="57153" y="241300"/>
                  <a:pt x="146053" y="184150"/>
                  <a:pt x="146053" y="184150"/>
                </a:cubicBezTo>
                <a:lnTo>
                  <a:pt x="247653" y="120650"/>
                </a:lnTo>
                <a:cubicBezTo>
                  <a:pt x="261411" y="111654"/>
                  <a:pt x="220665" y="137054"/>
                  <a:pt x="228603" y="130175"/>
                </a:cubicBezTo>
                <a:cubicBezTo>
                  <a:pt x="236541" y="123296"/>
                  <a:pt x="283107" y="100542"/>
                  <a:pt x="295278" y="79375"/>
                </a:cubicBezTo>
                <a:cubicBezTo>
                  <a:pt x="307449" y="58208"/>
                  <a:pt x="300041" y="8467"/>
                  <a:pt x="301628" y="3175"/>
                </a:cubicBezTo>
                <a:cubicBezTo>
                  <a:pt x="303215" y="-2117"/>
                  <a:pt x="314857" y="48154"/>
                  <a:pt x="304803" y="47625"/>
                </a:cubicBezTo>
                <a:cubicBezTo>
                  <a:pt x="294749" y="47096"/>
                  <a:pt x="245536" y="0"/>
                  <a:pt x="241303" y="0"/>
                </a:cubicBezTo>
                <a:cubicBezTo>
                  <a:pt x="237070" y="0"/>
                  <a:pt x="282578" y="32279"/>
                  <a:pt x="279403" y="47625"/>
                </a:cubicBezTo>
                <a:cubicBezTo>
                  <a:pt x="276228" y="62971"/>
                  <a:pt x="223311" y="92075"/>
                  <a:pt x="222253" y="92075"/>
                </a:cubicBezTo>
                <a:cubicBezTo>
                  <a:pt x="221195" y="92075"/>
                  <a:pt x="264586" y="58208"/>
                  <a:pt x="273053" y="47625"/>
                </a:cubicBezTo>
                <a:cubicBezTo>
                  <a:pt x="281520" y="37042"/>
                  <a:pt x="268820" y="24871"/>
                  <a:pt x="273053" y="28575"/>
                </a:cubicBezTo>
                <a:cubicBezTo>
                  <a:pt x="277286" y="32279"/>
                  <a:pt x="314857" y="49213"/>
                  <a:pt x="298453" y="69850"/>
                </a:cubicBezTo>
                <a:cubicBezTo>
                  <a:pt x="282049" y="90487"/>
                  <a:pt x="184682" y="149225"/>
                  <a:pt x="174628" y="152400"/>
                </a:cubicBezTo>
                <a:cubicBezTo>
                  <a:pt x="164574" y="155575"/>
                  <a:pt x="228074" y="94721"/>
                  <a:pt x="238128" y="88900"/>
                </a:cubicBezTo>
                <a:cubicBezTo>
                  <a:pt x="248182" y="83079"/>
                  <a:pt x="251886" y="100542"/>
                  <a:pt x="234953" y="117475"/>
                </a:cubicBezTo>
                <a:cubicBezTo>
                  <a:pt x="218020" y="134408"/>
                  <a:pt x="163516" y="174625"/>
                  <a:pt x="136528" y="190500"/>
                </a:cubicBezTo>
                <a:cubicBezTo>
                  <a:pt x="109541" y="206375"/>
                  <a:pt x="94724" y="209550"/>
                  <a:pt x="73028" y="212725"/>
                </a:cubicBezTo>
                <a:cubicBezTo>
                  <a:pt x="51332" y="215900"/>
                  <a:pt x="532" y="195263"/>
                  <a:pt x="3" y="196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BA46D59E-71A8-BAFC-F003-C44A91E276D3}"/>
              </a:ext>
            </a:extLst>
          </p:cNvPr>
          <p:cNvSpPr/>
          <p:nvPr/>
        </p:nvSpPr>
        <p:spPr>
          <a:xfrm>
            <a:off x="8015855" y="6405733"/>
            <a:ext cx="126394" cy="271456"/>
          </a:xfrm>
          <a:custGeom>
            <a:avLst/>
            <a:gdLst>
              <a:gd name="connsiteX0" fmla="*/ 124845 w 126394"/>
              <a:gd name="connsiteY0" fmla="*/ 42692 h 271456"/>
              <a:gd name="connsiteX1" fmla="*/ 70870 w 126394"/>
              <a:gd name="connsiteY1" fmla="*/ 128417 h 271456"/>
              <a:gd name="connsiteX2" fmla="*/ 45470 w 126394"/>
              <a:gd name="connsiteY2" fmla="*/ 156992 h 271456"/>
              <a:gd name="connsiteX3" fmla="*/ 61345 w 126394"/>
              <a:gd name="connsiteY3" fmla="*/ 147467 h 271456"/>
              <a:gd name="connsiteX4" fmla="*/ 118495 w 126394"/>
              <a:gd name="connsiteY4" fmla="*/ 271292 h 271456"/>
              <a:gd name="connsiteX5" fmla="*/ 51820 w 126394"/>
              <a:gd name="connsiteY5" fmla="*/ 176042 h 271456"/>
              <a:gd name="connsiteX6" fmla="*/ 29595 w 126394"/>
              <a:gd name="connsiteY6" fmla="*/ 144292 h 271456"/>
              <a:gd name="connsiteX7" fmla="*/ 48645 w 126394"/>
              <a:gd name="connsiteY7" fmla="*/ 71267 h 271456"/>
              <a:gd name="connsiteX8" fmla="*/ 42295 w 126394"/>
              <a:gd name="connsiteY8" fmla="*/ 1417 h 271456"/>
              <a:gd name="connsiteX9" fmla="*/ 26420 w 126394"/>
              <a:gd name="connsiteY9" fmla="*/ 137942 h 271456"/>
              <a:gd name="connsiteX10" fmla="*/ 4195 w 126394"/>
              <a:gd name="connsiteY10" fmla="*/ 160167 h 271456"/>
              <a:gd name="connsiteX11" fmla="*/ 124845 w 126394"/>
              <a:gd name="connsiteY11" fmla="*/ 42692 h 27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394" h="271456">
                <a:moveTo>
                  <a:pt x="124845" y="42692"/>
                </a:moveTo>
                <a:cubicBezTo>
                  <a:pt x="135958" y="37400"/>
                  <a:pt x="84099" y="109367"/>
                  <a:pt x="70870" y="128417"/>
                </a:cubicBezTo>
                <a:cubicBezTo>
                  <a:pt x="57641" y="147467"/>
                  <a:pt x="45470" y="156992"/>
                  <a:pt x="45470" y="156992"/>
                </a:cubicBezTo>
                <a:cubicBezTo>
                  <a:pt x="43883" y="160167"/>
                  <a:pt x="49174" y="128417"/>
                  <a:pt x="61345" y="147467"/>
                </a:cubicBezTo>
                <a:cubicBezTo>
                  <a:pt x="73516" y="166517"/>
                  <a:pt x="120082" y="266530"/>
                  <a:pt x="118495" y="271292"/>
                </a:cubicBezTo>
                <a:cubicBezTo>
                  <a:pt x="116908" y="276054"/>
                  <a:pt x="51820" y="176042"/>
                  <a:pt x="51820" y="176042"/>
                </a:cubicBezTo>
                <a:cubicBezTo>
                  <a:pt x="37003" y="154875"/>
                  <a:pt x="30124" y="161754"/>
                  <a:pt x="29595" y="144292"/>
                </a:cubicBezTo>
                <a:cubicBezTo>
                  <a:pt x="29066" y="126830"/>
                  <a:pt x="46528" y="95080"/>
                  <a:pt x="48645" y="71267"/>
                </a:cubicBezTo>
                <a:cubicBezTo>
                  <a:pt x="50762" y="47454"/>
                  <a:pt x="45999" y="-9695"/>
                  <a:pt x="42295" y="1417"/>
                </a:cubicBezTo>
                <a:cubicBezTo>
                  <a:pt x="38591" y="12529"/>
                  <a:pt x="32770" y="111484"/>
                  <a:pt x="26420" y="137942"/>
                </a:cubicBezTo>
                <a:cubicBezTo>
                  <a:pt x="20070" y="164400"/>
                  <a:pt x="-11151" y="174455"/>
                  <a:pt x="4195" y="160167"/>
                </a:cubicBezTo>
                <a:cubicBezTo>
                  <a:pt x="19541" y="145880"/>
                  <a:pt x="113732" y="47984"/>
                  <a:pt x="124845" y="42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049889C0-8D69-A7D4-767E-85BF47A12EBD}"/>
              </a:ext>
            </a:extLst>
          </p:cNvPr>
          <p:cNvSpPr/>
          <p:nvPr/>
        </p:nvSpPr>
        <p:spPr>
          <a:xfrm>
            <a:off x="7901622" y="5930258"/>
            <a:ext cx="242140" cy="811565"/>
          </a:xfrm>
          <a:custGeom>
            <a:avLst/>
            <a:gdLst>
              <a:gd name="connsiteX0" fmla="*/ 10478 w 242140"/>
              <a:gd name="connsiteY0" fmla="*/ 642 h 811565"/>
              <a:gd name="connsiteX1" fmla="*/ 96203 w 242140"/>
              <a:gd name="connsiteY1" fmla="*/ 407042 h 811565"/>
              <a:gd name="connsiteX2" fmla="*/ 108903 w 242140"/>
              <a:gd name="connsiteY2" fmla="*/ 381642 h 811565"/>
              <a:gd name="connsiteX3" fmla="*/ 118428 w 242140"/>
              <a:gd name="connsiteY3" fmla="*/ 537217 h 811565"/>
              <a:gd name="connsiteX4" fmla="*/ 80328 w 242140"/>
              <a:gd name="connsiteY4" fmla="*/ 648342 h 811565"/>
              <a:gd name="connsiteX5" fmla="*/ 115253 w 242140"/>
              <a:gd name="connsiteY5" fmla="*/ 718192 h 811565"/>
              <a:gd name="connsiteX6" fmla="*/ 96203 w 242140"/>
              <a:gd name="connsiteY6" fmla="*/ 689617 h 811565"/>
              <a:gd name="connsiteX7" fmla="*/ 153353 w 242140"/>
              <a:gd name="connsiteY7" fmla="*/ 807092 h 811565"/>
              <a:gd name="connsiteX8" fmla="*/ 953 w 242140"/>
              <a:gd name="connsiteY8" fmla="*/ 788042 h 811565"/>
              <a:gd name="connsiteX9" fmla="*/ 239078 w 242140"/>
              <a:gd name="connsiteY9" fmla="*/ 797567 h 811565"/>
              <a:gd name="connsiteX10" fmla="*/ 134303 w 242140"/>
              <a:gd name="connsiteY10" fmla="*/ 746767 h 811565"/>
              <a:gd name="connsiteX11" fmla="*/ 108903 w 242140"/>
              <a:gd name="connsiteY11" fmla="*/ 676917 h 811565"/>
              <a:gd name="connsiteX12" fmla="*/ 80328 w 242140"/>
              <a:gd name="connsiteY12" fmla="*/ 737242 h 811565"/>
              <a:gd name="connsiteX13" fmla="*/ 83503 w 242140"/>
              <a:gd name="connsiteY13" fmla="*/ 664217 h 811565"/>
              <a:gd name="connsiteX14" fmla="*/ 67628 w 242140"/>
              <a:gd name="connsiteY14" fmla="*/ 603892 h 811565"/>
              <a:gd name="connsiteX15" fmla="*/ 86678 w 242140"/>
              <a:gd name="connsiteY15" fmla="*/ 505467 h 811565"/>
              <a:gd name="connsiteX16" fmla="*/ 61278 w 242140"/>
              <a:gd name="connsiteY16" fmla="*/ 638817 h 811565"/>
              <a:gd name="connsiteX17" fmla="*/ 118428 w 242140"/>
              <a:gd name="connsiteY17" fmla="*/ 537217 h 811565"/>
              <a:gd name="connsiteX18" fmla="*/ 239078 w 242140"/>
              <a:gd name="connsiteY18" fmla="*/ 476892 h 811565"/>
              <a:gd name="connsiteX19" fmla="*/ 121603 w 242140"/>
              <a:gd name="connsiteY19" fmla="*/ 495942 h 811565"/>
              <a:gd name="connsiteX20" fmla="*/ 89853 w 242140"/>
              <a:gd name="connsiteY20" fmla="*/ 276867 h 811565"/>
              <a:gd name="connsiteX21" fmla="*/ 89853 w 242140"/>
              <a:gd name="connsiteY21" fmla="*/ 311792 h 811565"/>
              <a:gd name="connsiteX22" fmla="*/ 10478 w 242140"/>
              <a:gd name="connsiteY22" fmla="*/ 642 h 81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2140" h="811565">
                <a:moveTo>
                  <a:pt x="10478" y="642"/>
                </a:moveTo>
                <a:cubicBezTo>
                  <a:pt x="11536" y="16517"/>
                  <a:pt x="79799" y="343542"/>
                  <a:pt x="96203" y="407042"/>
                </a:cubicBezTo>
                <a:cubicBezTo>
                  <a:pt x="112607" y="470542"/>
                  <a:pt x="105199" y="359946"/>
                  <a:pt x="108903" y="381642"/>
                </a:cubicBezTo>
                <a:cubicBezTo>
                  <a:pt x="112607" y="403338"/>
                  <a:pt x="123191" y="492767"/>
                  <a:pt x="118428" y="537217"/>
                </a:cubicBezTo>
                <a:cubicBezTo>
                  <a:pt x="113666" y="581667"/>
                  <a:pt x="80857" y="618180"/>
                  <a:pt x="80328" y="648342"/>
                </a:cubicBezTo>
                <a:cubicBezTo>
                  <a:pt x="79799" y="678505"/>
                  <a:pt x="112607" y="711313"/>
                  <a:pt x="115253" y="718192"/>
                </a:cubicBezTo>
                <a:cubicBezTo>
                  <a:pt x="117899" y="725071"/>
                  <a:pt x="89853" y="674800"/>
                  <a:pt x="96203" y="689617"/>
                </a:cubicBezTo>
                <a:cubicBezTo>
                  <a:pt x="102553" y="704434"/>
                  <a:pt x="169228" y="790688"/>
                  <a:pt x="153353" y="807092"/>
                </a:cubicBezTo>
                <a:cubicBezTo>
                  <a:pt x="137478" y="823496"/>
                  <a:pt x="-13334" y="789629"/>
                  <a:pt x="953" y="788042"/>
                </a:cubicBezTo>
                <a:cubicBezTo>
                  <a:pt x="15240" y="786455"/>
                  <a:pt x="216853" y="804446"/>
                  <a:pt x="239078" y="797567"/>
                </a:cubicBezTo>
                <a:cubicBezTo>
                  <a:pt x="261303" y="790688"/>
                  <a:pt x="155999" y="766875"/>
                  <a:pt x="134303" y="746767"/>
                </a:cubicBezTo>
                <a:cubicBezTo>
                  <a:pt x="112607" y="726659"/>
                  <a:pt x="117899" y="678504"/>
                  <a:pt x="108903" y="676917"/>
                </a:cubicBezTo>
                <a:cubicBezTo>
                  <a:pt x="99907" y="675330"/>
                  <a:pt x="84561" y="739359"/>
                  <a:pt x="80328" y="737242"/>
                </a:cubicBezTo>
                <a:cubicBezTo>
                  <a:pt x="76095" y="735125"/>
                  <a:pt x="85620" y="686442"/>
                  <a:pt x="83503" y="664217"/>
                </a:cubicBezTo>
                <a:cubicBezTo>
                  <a:pt x="81386" y="641992"/>
                  <a:pt x="67099" y="630350"/>
                  <a:pt x="67628" y="603892"/>
                </a:cubicBezTo>
                <a:cubicBezTo>
                  <a:pt x="68157" y="577434"/>
                  <a:pt x="87736" y="499646"/>
                  <a:pt x="86678" y="505467"/>
                </a:cubicBezTo>
                <a:cubicBezTo>
                  <a:pt x="85620" y="511288"/>
                  <a:pt x="55986" y="633525"/>
                  <a:pt x="61278" y="638817"/>
                </a:cubicBezTo>
                <a:cubicBezTo>
                  <a:pt x="66570" y="644109"/>
                  <a:pt x="88795" y="564205"/>
                  <a:pt x="118428" y="537217"/>
                </a:cubicBezTo>
                <a:cubicBezTo>
                  <a:pt x="148061" y="510230"/>
                  <a:pt x="238549" y="483771"/>
                  <a:pt x="239078" y="476892"/>
                </a:cubicBezTo>
                <a:cubicBezTo>
                  <a:pt x="239607" y="470013"/>
                  <a:pt x="146474" y="529279"/>
                  <a:pt x="121603" y="495942"/>
                </a:cubicBezTo>
                <a:cubicBezTo>
                  <a:pt x="96732" y="462605"/>
                  <a:pt x="95145" y="307559"/>
                  <a:pt x="89853" y="276867"/>
                </a:cubicBezTo>
                <a:cubicBezTo>
                  <a:pt x="84561" y="246175"/>
                  <a:pt x="106257" y="355713"/>
                  <a:pt x="89853" y="311792"/>
                </a:cubicBezTo>
                <a:cubicBezTo>
                  <a:pt x="73449" y="267871"/>
                  <a:pt x="9420" y="-15233"/>
                  <a:pt x="10478" y="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9F1F0A9D-3ECC-4EA6-0657-860C74397C5E}"/>
              </a:ext>
            </a:extLst>
          </p:cNvPr>
          <p:cNvSpPr/>
          <p:nvPr/>
        </p:nvSpPr>
        <p:spPr>
          <a:xfrm>
            <a:off x="7883456" y="5925533"/>
            <a:ext cx="6488" cy="495883"/>
          </a:xfrm>
          <a:custGeom>
            <a:avLst/>
            <a:gdLst>
              <a:gd name="connsiteX0" fmla="*/ 3244 w 6488"/>
              <a:gd name="connsiteY0" fmla="*/ 2192 h 495883"/>
              <a:gd name="connsiteX1" fmla="*/ 6419 w 6488"/>
              <a:gd name="connsiteY1" fmla="*/ 484792 h 495883"/>
              <a:gd name="connsiteX2" fmla="*/ 69 w 6488"/>
              <a:gd name="connsiteY2" fmla="*/ 313342 h 495883"/>
              <a:gd name="connsiteX3" fmla="*/ 3244 w 6488"/>
              <a:gd name="connsiteY3" fmla="*/ 2192 h 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8" h="495883">
                <a:moveTo>
                  <a:pt x="3244" y="2192"/>
                </a:moveTo>
                <a:cubicBezTo>
                  <a:pt x="4302" y="30767"/>
                  <a:pt x="6948" y="432934"/>
                  <a:pt x="6419" y="484792"/>
                </a:cubicBezTo>
                <a:cubicBezTo>
                  <a:pt x="5890" y="536650"/>
                  <a:pt x="598" y="394304"/>
                  <a:pt x="69" y="313342"/>
                </a:cubicBezTo>
                <a:cubicBezTo>
                  <a:pt x="-460" y="232380"/>
                  <a:pt x="2186" y="-26383"/>
                  <a:pt x="3244" y="2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07D817D7-3737-173A-9D5E-71D8DFBC1553}"/>
              </a:ext>
            </a:extLst>
          </p:cNvPr>
          <p:cNvSpPr/>
          <p:nvPr/>
        </p:nvSpPr>
        <p:spPr>
          <a:xfrm>
            <a:off x="7812889" y="6657844"/>
            <a:ext cx="465066" cy="242450"/>
          </a:xfrm>
          <a:custGeom>
            <a:avLst/>
            <a:gdLst>
              <a:gd name="connsiteX0" fmla="*/ 134136 w 465066"/>
              <a:gd name="connsiteY0" fmla="*/ 19181 h 242450"/>
              <a:gd name="connsiteX1" fmla="*/ 86511 w 465066"/>
              <a:gd name="connsiteY1" fmla="*/ 89031 h 242450"/>
              <a:gd name="connsiteX2" fmla="*/ 86511 w 465066"/>
              <a:gd name="connsiteY2" fmla="*/ 127131 h 242450"/>
              <a:gd name="connsiteX3" fmla="*/ 51586 w 465066"/>
              <a:gd name="connsiteY3" fmla="*/ 35056 h 242450"/>
              <a:gd name="connsiteX4" fmla="*/ 140486 w 465066"/>
              <a:gd name="connsiteY4" fmla="*/ 152531 h 242450"/>
              <a:gd name="connsiteX5" fmla="*/ 140486 w 465066"/>
              <a:gd name="connsiteY5" fmla="*/ 222381 h 242450"/>
              <a:gd name="connsiteX6" fmla="*/ 226211 w 465066"/>
              <a:gd name="connsiteY6" fmla="*/ 66806 h 242450"/>
              <a:gd name="connsiteX7" fmla="*/ 165886 w 465066"/>
              <a:gd name="connsiteY7" fmla="*/ 206506 h 242450"/>
              <a:gd name="connsiteX8" fmla="*/ 175411 w 465066"/>
              <a:gd name="connsiteY8" fmla="*/ 177931 h 242450"/>
              <a:gd name="connsiteX9" fmla="*/ 464336 w 465066"/>
              <a:gd name="connsiteY9" fmla="*/ 168406 h 242450"/>
              <a:gd name="connsiteX10" fmla="*/ 257961 w 465066"/>
              <a:gd name="connsiteY10" fmla="*/ 158881 h 242450"/>
              <a:gd name="connsiteX11" fmla="*/ 251611 w 465066"/>
              <a:gd name="connsiteY11" fmla="*/ 225556 h 242450"/>
              <a:gd name="connsiteX12" fmla="*/ 286536 w 465066"/>
              <a:gd name="connsiteY12" fmla="*/ 238256 h 242450"/>
              <a:gd name="connsiteX13" fmla="*/ 188111 w 465066"/>
              <a:gd name="connsiteY13" fmla="*/ 165231 h 242450"/>
              <a:gd name="connsiteX14" fmla="*/ 45236 w 465066"/>
              <a:gd name="connsiteY14" fmla="*/ 79506 h 242450"/>
              <a:gd name="connsiteX15" fmla="*/ 38886 w 465066"/>
              <a:gd name="connsiteY15" fmla="*/ 131 h 242450"/>
              <a:gd name="connsiteX16" fmla="*/ 3961 w 465066"/>
              <a:gd name="connsiteY16" fmla="*/ 98556 h 242450"/>
              <a:gd name="connsiteX17" fmla="*/ 134136 w 465066"/>
              <a:gd name="connsiteY17" fmla="*/ 19181 h 24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5066" h="242450">
                <a:moveTo>
                  <a:pt x="134136" y="19181"/>
                </a:moveTo>
                <a:cubicBezTo>
                  <a:pt x="147894" y="17594"/>
                  <a:pt x="94448" y="71039"/>
                  <a:pt x="86511" y="89031"/>
                </a:cubicBezTo>
                <a:cubicBezTo>
                  <a:pt x="78573" y="107023"/>
                  <a:pt x="92332" y="136127"/>
                  <a:pt x="86511" y="127131"/>
                </a:cubicBezTo>
                <a:cubicBezTo>
                  <a:pt x="80690" y="118135"/>
                  <a:pt x="42590" y="30823"/>
                  <a:pt x="51586" y="35056"/>
                </a:cubicBezTo>
                <a:cubicBezTo>
                  <a:pt x="60582" y="39289"/>
                  <a:pt x="125669" y="121310"/>
                  <a:pt x="140486" y="152531"/>
                </a:cubicBezTo>
                <a:cubicBezTo>
                  <a:pt x="155303" y="183752"/>
                  <a:pt x="126199" y="236668"/>
                  <a:pt x="140486" y="222381"/>
                </a:cubicBezTo>
                <a:cubicBezTo>
                  <a:pt x="154773" y="208094"/>
                  <a:pt x="221978" y="69452"/>
                  <a:pt x="226211" y="66806"/>
                </a:cubicBezTo>
                <a:cubicBezTo>
                  <a:pt x="230444" y="64160"/>
                  <a:pt x="174353" y="187985"/>
                  <a:pt x="165886" y="206506"/>
                </a:cubicBezTo>
                <a:cubicBezTo>
                  <a:pt x="157419" y="225027"/>
                  <a:pt x="125669" y="184281"/>
                  <a:pt x="175411" y="177931"/>
                </a:cubicBezTo>
                <a:cubicBezTo>
                  <a:pt x="225153" y="171581"/>
                  <a:pt x="450578" y="171581"/>
                  <a:pt x="464336" y="168406"/>
                </a:cubicBezTo>
                <a:cubicBezTo>
                  <a:pt x="478094" y="165231"/>
                  <a:pt x="293415" y="149356"/>
                  <a:pt x="257961" y="158881"/>
                </a:cubicBezTo>
                <a:cubicBezTo>
                  <a:pt x="222507" y="168406"/>
                  <a:pt x="246849" y="212327"/>
                  <a:pt x="251611" y="225556"/>
                </a:cubicBezTo>
                <a:cubicBezTo>
                  <a:pt x="256373" y="238785"/>
                  <a:pt x="297119" y="248310"/>
                  <a:pt x="286536" y="238256"/>
                </a:cubicBezTo>
                <a:cubicBezTo>
                  <a:pt x="275953" y="228202"/>
                  <a:pt x="228328" y="191689"/>
                  <a:pt x="188111" y="165231"/>
                </a:cubicBezTo>
                <a:cubicBezTo>
                  <a:pt x="147894" y="138773"/>
                  <a:pt x="70107" y="107023"/>
                  <a:pt x="45236" y="79506"/>
                </a:cubicBezTo>
                <a:cubicBezTo>
                  <a:pt x="20365" y="51989"/>
                  <a:pt x="45765" y="-3044"/>
                  <a:pt x="38886" y="131"/>
                </a:cubicBezTo>
                <a:cubicBezTo>
                  <a:pt x="32007" y="3306"/>
                  <a:pt x="-13501" y="98027"/>
                  <a:pt x="3961" y="98556"/>
                </a:cubicBezTo>
                <a:cubicBezTo>
                  <a:pt x="21423" y="99085"/>
                  <a:pt x="120378" y="20768"/>
                  <a:pt x="134136" y="19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FCCAC5FC-AC2C-6AE9-F6E3-BBE4EF865A89}"/>
              </a:ext>
            </a:extLst>
          </p:cNvPr>
          <p:cNvSpPr/>
          <p:nvPr/>
        </p:nvSpPr>
        <p:spPr>
          <a:xfrm>
            <a:off x="7513000" y="7007225"/>
            <a:ext cx="232446" cy="184663"/>
          </a:xfrm>
          <a:custGeom>
            <a:avLst/>
            <a:gdLst>
              <a:gd name="connsiteX0" fmla="*/ 2225 w 232446"/>
              <a:gd name="connsiteY0" fmla="*/ 184150 h 184663"/>
              <a:gd name="connsiteX1" fmla="*/ 103825 w 232446"/>
              <a:gd name="connsiteY1" fmla="*/ 168275 h 184663"/>
              <a:gd name="connsiteX2" fmla="*/ 208600 w 232446"/>
              <a:gd name="connsiteY2" fmla="*/ 171450 h 184663"/>
              <a:gd name="connsiteX3" fmla="*/ 170500 w 232446"/>
              <a:gd name="connsiteY3" fmla="*/ 111125 h 184663"/>
              <a:gd name="connsiteX4" fmla="*/ 148275 w 232446"/>
              <a:gd name="connsiteY4" fmla="*/ 66675 h 184663"/>
              <a:gd name="connsiteX5" fmla="*/ 202250 w 232446"/>
              <a:gd name="connsiteY5" fmla="*/ 0 h 184663"/>
              <a:gd name="connsiteX6" fmla="*/ 160975 w 232446"/>
              <a:gd name="connsiteY6" fmla="*/ 66675 h 184663"/>
              <a:gd name="connsiteX7" fmla="*/ 135575 w 232446"/>
              <a:gd name="connsiteY7" fmla="*/ 73025 h 184663"/>
              <a:gd name="connsiteX8" fmla="*/ 186375 w 232446"/>
              <a:gd name="connsiteY8" fmla="*/ 123825 h 184663"/>
              <a:gd name="connsiteX9" fmla="*/ 122875 w 232446"/>
              <a:gd name="connsiteY9" fmla="*/ 92075 h 184663"/>
              <a:gd name="connsiteX10" fmla="*/ 224475 w 232446"/>
              <a:gd name="connsiteY10" fmla="*/ 165100 h 184663"/>
              <a:gd name="connsiteX11" fmla="*/ 205425 w 232446"/>
              <a:gd name="connsiteY11" fmla="*/ 146050 h 184663"/>
              <a:gd name="connsiteX12" fmla="*/ 2225 w 232446"/>
              <a:gd name="connsiteY12" fmla="*/ 184150 h 18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446" h="184663">
                <a:moveTo>
                  <a:pt x="2225" y="184150"/>
                </a:moveTo>
                <a:cubicBezTo>
                  <a:pt x="-14708" y="187854"/>
                  <a:pt x="69429" y="170392"/>
                  <a:pt x="103825" y="168275"/>
                </a:cubicBezTo>
                <a:cubicBezTo>
                  <a:pt x="138221" y="166158"/>
                  <a:pt x="197488" y="180975"/>
                  <a:pt x="208600" y="171450"/>
                </a:cubicBezTo>
                <a:cubicBezTo>
                  <a:pt x="219713" y="161925"/>
                  <a:pt x="180554" y="128587"/>
                  <a:pt x="170500" y="111125"/>
                </a:cubicBezTo>
                <a:cubicBezTo>
                  <a:pt x="160446" y="93663"/>
                  <a:pt x="142983" y="85196"/>
                  <a:pt x="148275" y="66675"/>
                </a:cubicBezTo>
                <a:cubicBezTo>
                  <a:pt x="153567" y="48154"/>
                  <a:pt x="200133" y="0"/>
                  <a:pt x="202250" y="0"/>
                </a:cubicBezTo>
                <a:cubicBezTo>
                  <a:pt x="204367" y="0"/>
                  <a:pt x="172088" y="54504"/>
                  <a:pt x="160975" y="66675"/>
                </a:cubicBezTo>
                <a:cubicBezTo>
                  <a:pt x="149862" y="78846"/>
                  <a:pt x="131342" y="63500"/>
                  <a:pt x="135575" y="73025"/>
                </a:cubicBezTo>
                <a:cubicBezTo>
                  <a:pt x="139808" y="82550"/>
                  <a:pt x="188492" y="120650"/>
                  <a:pt x="186375" y="123825"/>
                </a:cubicBezTo>
                <a:cubicBezTo>
                  <a:pt x="184258" y="127000"/>
                  <a:pt x="116525" y="85196"/>
                  <a:pt x="122875" y="92075"/>
                </a:cubicBezTo>
                <a:cubicBezTo>
                  <a:pt x="129225" y="98954"/>
                  <a:pt x="224475" y="165100"/>
                  <a:pt x="224475" y="165100"/>
                </a:cubicBezTo>
                <a:cubicBezTo>
                  <a:pt x="238233" y="174096"/>
                  <a:pt x="235587" y="144463"/>
                  <a:pt x="205425" y="146050"/>
                </a:cubicBezTo>
                <a:cubicBezTo>
                  <a:pt x="175263" y="147637"/>
                  <a:pt x="19158" y="180446"/>
                  <a:pt x="2225" y="184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CDFE16B6-C595-0B4A-1B3F-805EB15B4D1C}"/>
              </a:ext>
            </a:extLst>
          </p:cNvPr>
          <p:cNvSpPr/>
          <p:nvPr/>
        </p:nvSpPr>
        <p:spPr>
          <a:xfrm>
            <a:off x="7607207" y="7140314"/>
            <a:ext cx="458354" cy="130455"/>
          </a:xfrm>
          <a:custGeom>
            <a:avLst/>
            <a:gdLst>
              <a:gd name="connsiteX0" fmla="*/ 93 w 458354"/>
              <a:gd name="connsiteY0" fmla="*/ 130436 h 130455"/>
              <a:gd name="connsiteX1" fmla="*/ 269968 w 458354"/>
              <a:gd name="connsiteY1" fmla="*/ 12961 h 130455"/>
              <a:gd name="connsiteX2" fmla="*/ 184243 w 458354"/>
              <a:gd name="connsiteY2" fmla="*/ 25661 h 130455"/>
              <a:gd name="connsiteX3" fmla="*/ 292193 w 458354"/>
              <a:gd name="connsiteY3" fmla="*/ 16136 h 130455"/>
              <a:gd name="connsiteX4" fmla="*/ 422368 w 458354"/>
              <a:gd name="connsiteY4" fmla="*/ 51061 h 130455"/>
              <a:gd name="connsiteX5" fmla="*/ 377918 w 458354"/>
              <a:gd name="connsiteY5" fmla="*/ 16136 h 130455"/>
              <a:gd name="connsiteX6" fmla="*/ 457293 w 458354"/>
              <a:gd name="connsiteY6" fmla="*/ 60586 h 130455"/>
              <a:gd name="connsiteX7" fmla="*/ 409668 w 458354"/>
              <a:gd name="connsiteY7" fmla="*/ 19311 h 130455"/>
              <a:gd name="connsiteX8" fmla="*/ 225518 w 458354"/>
              <a:gd name="connsiteY8" fmla="*/ 261 h 130455"/>
              <a:gd name="connsiteX9" fmla="*/ 158843 w 458354"/>
              <a:gd name="connsiteY9" fmla="*/ 32011 h 130455"/>
              <a:gd name="connsiteX10" fmla="*/ 238218 w 458354"/>
              <a:gd name="connsiteY10" fmla="*/ 22486 h 130455"/>
              <a:gd name="connsiteX11" fmla="*/ 93 w 458354"/>
              <a:gd name="connsiteY11" fmla="*/ 130436 h 13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54" h="130455">
                <a:moveTo>
                  <a:pt x="93" y="130436"/>
                </a:moveTo>
                <a:cubicBezTo>
                  <a:pt x="5385" y="128849"/>
                  <a:pt x="239276" y="30423"/>
                  <a:pt x="269968" y="12961"/>
                </a:cubicBezTo>
                <a:cubicBezTo>
                  <a:pt x="300660" y="-4502"/>
                  <a:pt x="180539" y="25132"/>
                  <a:pt x="184243" y="25661"/>
                </a:cubicBezTo>
                <a:cubicBezTo>
                  <a:pt x="187947" y="26190"/>
                  <a:pt x="252505" y="11903"/>
                  <a:pt x="292193" y="16136"/>
                </a:cubicBezTo>
                <a:cubicBezTo>
                  <a:pt x="331881" y="20369"/>
                  <a:pt x="408081" y="51061"/>
                  <a:pt x="422368" y="51061"/>
                </a:cubicBezTo>
                <a:cubicBezTo>
                  <a:pt x="436655" y="51061"/>
                  <a:pt x="372097" y="14548"/>
                  <a:pt x="377918" y="16136"/>
                </a:cubicBezTo>
                <a:cubicBezTo>
                  <a:pt x="383739" y="17723"/>
                  <a:pt x="452001" y="60057"/>
                  <a:pt x="457293" y="60586"/>
                </a:cubicBezTo>
                <a:cubicBezTo>
                  <a:pt x="462585" y="61115"/>
                  <a:pt x="448297" y="29365"/>
                  <a:pt x="409668" y="19311"/>
                </a:cubicBezTo>
                <a:cubicBezTo>
                  <a:pt x="371039" y="9257"/>
                  <a:pt x="267322" y="-1856"/>
                  <a:pt x="225518" y="261"/>
                </a:cubicBezTo>
                <a:cubicBezTo>
                  <a:pt x="183714" y="2378"/>
                  <a:pt x="156726" y="28307"/>
                  <a:pt x="158843" y="32011"/>
                </a:cubicBezTo>
                <a:cubicBezTo>
                  <a:pt x="160960" y="35715"/>
                  <a:pt x="260443" y="9786"/>
                  <a:pt x="238218" y="22486"/>
                </a:cubicBezTo>
                <a:cubicBezTo>
                  <a:pt x="215993" y="35186"/>
                  <a:pt x="-5199" y="132023"/>
                  <a:pt x="93" y="130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8C098BF4-9925-28BE-326E-3095C45FCA6A}"/>
              </a:ext>
            </a:extLst>
          </p:cNvPr>
          <p:cNvSpPr/>
          <p:nvPr/>
        </p:nvSpPr>
        <p:spPr>
          <a:xfrm>
            <a:off x="7886132" y="7108669"/>
            <a:ext cx="321274" cy="243594"/>
          </a:xfrm>
          <a:custGeom>
            <a:avLst/>
            <a:gdLst>
              <a:gd name="connsiteX0" fmla="*/ 95818 w 321274"/>
              <a:gd name="connsiteY0" fmla="*/ 156 h 243594"/>
              <a:gd name="connsiteX1" fmla="*/ 172018 w 321274"/>
              <a:gd name="connsiteY1" fmla="*/ 104931 h 243594"/>
              <a:gd name="connsiteX2" fmla="*/ 181543 w 321274"/>
              <a:gd name="connsiteY2" fmla="*/ 158906 h 243594"/>
              <a:gd name="connsiteX3" fmla="*/ 200593 w 321274"/>
              <a:gd name="connsiteY3" fmla="*/ 162081 h 243594"/>
              <a:gd name="connsiteX4" fmla="*/ 178368 w 321274"/>
              <a:gd name="connsiteY4" fmla="*/ 181131 h 243594"/>
              <a:gd name="connsiteX5" fmla="*/ 118043 w 321274"/>
              <a:gd name="connsiteY5" fmla="*/ 168431 h 243594"/>
              <a:gd name="connsiteX6" fmla="*/ 25968 w 321274"/>
              <a:gd name="connsiteY6" fmla="*/ 174781 h 243594"/>
              <a:gd name="connsiteX7" fmla="*/ 168843 w 321274"/>
              <a:gd name="connsiteY7" fmla="*/ 184306 h 243594"/>
              <a:gd name="connsiteX8" fmla="*/ 51368 w 321274"/>
              <a:gd name="connsiteY8" fmla="*/ 219231 h 243594"/>
              <a:gd name="connsiteX9" fmla="*/ 6918 w 321274"/>
              <a:gd name="connsiteY9" fmla="*/ 241456 h 243594"/>
              <a:gd name="connsiteX10" fmla="*/ 191068 w 321274"/>
              <a:gd name="connsiteY10" fmla="*/ 165256 h 243594"/>
              <a:gd name="connsiteX11" fmla="*/ 229168 w 321274"/>
              <a:gd name="connsiteY11" fmla="*/ 155731 h 243594"/>
              <a:gd name="connsiteX12" fmla="*/ 203768 w 321274"/>
              <a:gd name="connsiteY12" fmla="*/ 111281 h 243594"/>
              <a:gd name="connsiteX13" fmla="*/ 321243 w 321274"/>
              <a:gd name="connsiteY13" fmla="*/ 104931 h 243594"/>
              <a:gd name="connsiteX14" fmla="*/ 191068 w 321274"/>
              <a:gd name="connsiteY14" fmla="*/ 123981 h 243594"/>
              <a:gd name="connsiteX15" fmla="*/ 206943 w 321274"/>
              <a:gd name="connsiteY15" fmla="*/ 158906 h 243594"/>
              <a:gd name="connsiteX16" fmla="*/ 175193 w 321274"/>
              <a:gd name="connsiteY16" fmla="*/ 82706 h 243594"/>
              <a:gd name="connsiteX17" fmla="*/ 95818 w 321274"/>
              <a:gd name="connsiteY17" fmla="*/ 156 h 24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1274" h="243594">
                <a:moveTo>
                  <a:pt x="95818" y="156"/>
                </a:moveTo>
                <a:cubicBezTo>
                  <a:pt x="95289" y="3860"/>
                  <a:pt x="157731" y="78473"/>
                  <a:pt x="172018" y="104931"/>
                </a:cubicBezTo>
                <a:cubicBezTo>
                  <a:pt x="186305" y="131389"/>
                  <a:pt x="181543" y="158906"/>
                  <a:pt x="181543" y="158906"/>
                </a:cubicBezTo>
                <a:cubicBezTo>
                  <a:pt x="186306" y="168431"/>
                  <a:pt x="201122" y="158377"/>
                  <a:pt x="200593" y="162081"/>
                </a:cubicBezTo>
                <a:cubicBezTo>
                  <a:pt x="200064" y="165785"/>
                  <a:pt x="192126" y="180073"/>
                  <a:pt x="178368" y="181131"/>
                </a:cubicBezTo>
                <a:cubicBezTo>
                  <a:pt x="164610" y="182189"/>
                  <a:pt x="143443" y="169489"/>
                  <a:pt x="118043" y="168431"/>
                </a:cubicBezTo>
                <a:cubicBezTo>
                  <a:pt x="92643" y="167373"/>
                  <a:pt x="17501" y="172135"/>
                  <a:pt x="25968" y="174781"/>
                </a:cubicBezTo>
                <a:cubicBezTo>
                  <a:pt x="34435" y="177427"/>
                  <a:pt x="164610" y="176898"/>
                  <a:pt x="168843" y="184306"/>
                </a:cubicBezTo>
                <a:cubicBezTo>
                  <a:pt x="173076" y="191714"/>
                  <a:pt x="78355" y="209706"/>
                  <a:pt x="51368" y="219231"/>
                </a:cubicBezTo>
                <a:cubicBezTo>
                  <a:pt x="24381" y="228756"/>
                  <a:pt x="-16365" y="250452"/>
                  <a:pt x="6918" y="241456"/>
                </a:cubicBezTo>
                <a:cubicBezTo>
                  <a:pt x="30201" y="232460"/>
                  <a:pt x="154026" y="179544"/>
                  <a:pt x="191068" y="165256"/>
                </a:cubicBezTo>
                <a:cubicBezTo>
                  <a:pt x="228110" y="150969"/>
                  <a:pt x="227051" y="164727"/>
                  <a:pt x="229168" y="155731"/>
                </a:cubicBezTo>
                <a:cubicBezTo>
                  <a:pt x="231285" y="146735"/>
                  <a:pt x="188422" y="119748"/>
                  <a:pt x="203768" y="111281"/>
                </a:cubicBezTo>
                <a:cubicBezTo>
                  <a:pt x="219114" y="102814"/>
                  <a:pt x="323360" y="102814"/>
                  <a:pt x="321243" y="104931"/>
                </a:cubicBezTo>
                <a:cubicBezTo>
                  <a:pt x="319126" y="107048"/>
                  <a:pt x="210118" y="114985"/>
                  <a:pt x="191068" y="123981"/>
                </a:cubicBezTo>
                <a:cubicBezTo>
                  <a:pt x="172018" y="132977"/>
                  <a:pt x="209589" y="165785"/>
                  <a:pt x="206943" y="158906"/>
                </a:cubicBezTo>
                <a:cubicBezTo>
                  <a:pt x="204297" y="152027"/>
                  <a:pt x="192656" y="105989"/>
                  <a:pt x="175193" y="82706"/>
                </a:cubicBezTo>
                <a:cubicBezTo>
                  <a:pt x="157731" y="59423"/>
                  <a:pt x="96347" y="-3548"/>
                  <a:pt x="95818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B4776CE2-EF7C-EA8D-3150-F39E297C4B26}"/>
              </a:ext>
            </a:extLst>
          </p:cNvPr>
          <p:cNvSpPr/>
          <p:nvPr/>
        </p:nvSpPr>
        <p:spPr>
          <a:xfrm>
            <a:off x="7492735" y="6981706"/>
            <a:ext cx="346165" cy="156562"/>
          </a:xfrm>
          <a:custGeom>
            <a:avLst/>
            <a:gdLst>
              <a:gd name="connsiteX0" fmla="*/ 98690 w 346165"/>
              <a:gd name="connsiteY0" fmla="*/ 119 h 156562"/>
              <a:gd name="connsiteX1" fmla="*/ 241565 w 346165"/>
              <a:gd name="connsiteY1" fmla="*/ 22344 h 156562"/>
              <a:gd name="connsiteX2" fmla="*/ 343165 w 346165"/>
              <a:gd name="connsiteY2" fmla="*/ 104894 h 156562"/>
              <a:gd name="connsiteX3" fmla="*/ 305065 w 346165"/>
              <a:gd name="connsiteY3" fmla="*/ 69969 h 156562"/>
              <a:gd name="connsiteX4" fmla="*/ 162190 w 346165"/>
              <a:gd name="connsiteY4" fmla="*/ 50919 h 156562"/>
              <a:gd name="connsiteX5" fmla="*/ 130440 w 346165"/>
              <a:gd name="connsiteY5" fmla="*/ 89019 h 156562"/>
              <a:gd name="connsiteX6" fmla="*/ 265 w 346165"/>
              <a:gd name="connsiteY6" fmla="*/ 35044 h 156562"/>
              <a:gd name="connsiteX7" fmla="*/ 168540 w 346165"/>
              <a:gd name="connsiteY7" fmla="*/ 76319 h 156562"/>
              <a:gd name="connsiteX8" fmla="*/ 292365 w 346165"/>
              <a:gd name="connsiteY8" fmla="*/ 108069 h 156562"/>
              <a:gd name="connsiteX9" fmla="*/ 203465 w 346165"/>
              <a:gd name="connsiteY9" fmla="*/ 142994 h 156562"/>
              <a:gd name="connsiteX10" fmla="*/ 184415 w 346165"/>
              <a:gd name="connsiteY10" fmla="*/ 152519 h 156562"/>
              <a:gd name="connsiteX11" fmla="*/ 276490 w 346165"/>
              <a:gd name="connsiteY11" fmla="*/ 79494 h 156562"/>
              <a:gd name="connsiteX12" fmla="*/ 146315 w 346165"/>
              <a:gd name="connsiteY12" fmla="*/ 44569 h 156562"/>
              <a:gd name="connsiteX13" fmla="*/ 225690 w 346165"/>
              <a:gd name="connsiteY13" fmla="*/ 28694 h 156562"/>
              <a:gd name="connsiteX14" fmla="*/ 98690 w 346165"/>
              <a:gd name="connsiteY14" fmla="*/ 119 h 15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6165" h="156562">
                <a:moveTo>
                  <a:pt x="98690" y="119"/>
                </a:moveTo>
                <a:cubicBezTo>
                  <a:pt x="101336" y="-939"/>
                  <a:pt x="200819" y="4882"/>
                  <a:pt x="241565" y="22344"/>
                </a:cubicBezTo>
                <a:cubicBezTo>
                  <a:pt x="282311" y="39807"/>
                  <a:pt x="332582" y="96957"/>
                  <a:pt x="343165" y="104894"/>
                </a:cubicBezTo>
                <a:cubicBezTo>
                  <a:pt x="353748" y="112831"/>
                  <a:pt x="335228" y="78965"/>
                  <a:pt x="305065" y="69969"/>
                </a:cubicBezTo>
                <a:cubicBezTo>
                  <a:pt x="274903" y="60973"/>
                  <a:pt x="191294" y="47744"/>
                  <a:pt x="162190" y="50919"/>
                </a:cubicBezTo>
                <a:cubicBezTo>
                  <a:pt x="133086" y="54094"/>
                  <a:pt x="157428" y="91665"/>
                  <a:pt x="130440" y="89019"/>
                </a:cubicBezTo>
                <a:cubicBezTo>
                  <a:pt x="103453" y="86373"/>
                  <a:pt x="-6085" y="37161"/>
                  <a:pt x="265" y="35044"/>
                </a:cubicBezTo>
                <a:cubicBezTo>
                  <a:pt x="6615" y="32927"/>
                  <a:pt x="168540" y="76319"/>
                  <a:pt x="168540" y="76319"/>
                </a:cubicBezTo>
                <a:cubicBezTo>
                  <a:pt x="217223" y="88490"/>
                  <a:pt x="286544" y="96957"/>
                  <a:pt x="292365" y="108069"/>
                </a:cubicBezTo>
                <a:cubicBezTo>
                  <a:pt x="298186" y="119181"/>
                  <a:pt x="221457" y="135586"/>
                  <a:pt x="203465" y="142994"/>
                </a:cubicBezTo>
                <a:cubicBezTo>
                  <a:pt x="185473" y="150402"/>
                  <a:pt x="172244" y="163102"/>
                  <a:pt x="184415" y="152519"/>
                </a:cubicBezTo>
                <a:cubicBezTo>
                  <a:pt x="196586" y="141936"/>
                  <a:pt x="282840" y="97486"/>
                  <a:pt x="276490" y="79494"/>
                </a:cubicBezTo>
                <a:cubicBezTo>
                  <a:pt x="270140" y="61502"/>
                  <a:pt x="154782" y="53036"/>
                  <a:pt x="146315" y="44569"/>
                </a:cubicBezTo>
                <a:cubicBezTo>
                  <a:pt x="137848" y="36102"/>
                  <a:pt x="234157" y="38219"/>
                  <a:pt x="225690" y="28694"/>
                </a:cubicBezTo>
                <a:cubicBezTo>
                  <a:pt x="217223" y="19169"/>
                  <a:pt x="96044" y="1177"/>
                  <a:pt x="98690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94720E67-FD0D-4E0B-55AD-8A467D01735F}"/>
              </a:ext>
            </a:extLst>
          </p:cNvPr>
          <p:cNvSpPr/>
          <p:nvPr/>
        </p:nvSpPr>
        <p:spPr>
          <a:xfrm>
            <a:off x="7514857" y="7172056"/>
            <a:ext cx="343268" cy="138981"/>
          </a:xfrm>
          <a:custGeom>
            <a:avLst/>
            <a:gdLst>
              <a:gd name="connsiteX0" fmla="*/ 368 w 343268"/>
              <a:gd name="connsiteY0" fmla="*/ 269 h 138981"/>
              <a:gd name="connsiteX1" fmla="*/ 143243 w 343268"/>
              <a:gd name="connsiteY1" fmla="*/ 127269 h 138981"/>
              <a:gd name="connsiteX2" fmla="*/ 155943 w 343268"/>
              <a:gd name="connsiteY2" fmla="*/ 130444 h 138981"/>
              <a:gd name="connsiteX3" fmla="*/ 124193 w 343268"/>
              <a:gd name="connsiteY3" fmla="*/ 101869 h 138981"/>
              <a:gd name="connsiteX4" fmla="*/ 98793 w 343268"/>
              <a:gd name="connsiteY4" fmla="*/ 89169 h 138981"/>
              <a:gd name="connsiteX5" fmla="*/ 238493 w 343268"/>
              <a:gd name="connsiteY5" fmla="*/ 6619 h 138981"/>
              <a:gd name="connsiteX6" fmla="*/ 178168 w 343268"/>
              <a:gd name="connsiteY6" fmla="*/ 66944 h 138981"/>
              <a:gd name="connsiteX7" fmla="*/ 343268 w 343268"/>
              <a:gd name="connsiteY7" fmla="*/ 12969 h 138981"/>
              <a:gd name="connsiteX8" fmla="*/ 178168 w 343268"/>
              <a:gd name="connsiteY8" fmla="*/ 54244 h 138981"/>
              <a:gd name="connsiteX9" fmla="*/ 98793 w 343268"/>
              <a:gd name="connsiteY9" fmla="*/ 105044 h 138981"/>
              <a:gd name="connsiteX10" fmla="*/ 9893 w 343268"/>
              <a:gd name="connsiteY10" fmla="*/ 57419 h 138981"/>
              <a:gd name="connsiteX11" fmla="*/ 98793 w 343268"/>
              <a:gd name="connsiteY11" fmla="*/ 92344 h 138981"/>
              <a:gd name="connsiteX12" fmla="*/ 368 w 343268"/>
              <a:gd name="connsiteY12" fmla="*/ 269 h 13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268" h="138981">
                <a:moveTo>
                  <a:pt x="368" y="269"/>
                </a:moveTo>
                <a:cubicBezTo>
                  <a:pt x="7776" y="6090"/>
                  <a:pt x="143243" y="127269"/>
                  <a:pt x="143243" y="127269"/>
                </a:cubicBezTo>
                <a:cubicBezTo>
                  <a:pt x="169172" y="148965"/>
                  <a:pt x="159118" y="134677"/>
                  <a:pt x="155943" y="130444"/>
                </a:cubicBezTo>
                <a:cubicBezTo>
                  <a:pt x="152768" y="126211"/>
                  <a:pt x="133718" y="108748"/>
                  <a:pt x="124193" y="101869"/>
                </a:cubicBezTo>
                <a:cubicBezTo>
                  <a:pt x="114668" y="94990"/>
                  <a:pt x="79743" y="105044"/>
                  <a:pt x="98793" y="89169"/>
                </a:cubicBezTo>
                <a:cubicBezTo>
                  <a:pt x="117843" y="73294"/>
                  <a:pt x="225264" y="10323"/>
                  <a:pt x="238493" y="6619"/>
                </a:cubicBezTo>
                <a:cubicBezTo>
                  <a:pt x="251722" y="2915"/>
                  <a:pt x="160706" y="65886"/>
                  <a:pt x="178168" y="66944"/>
                </a:cubicBezTo>
                <a:cubicBezTo>
                  <a:pt x="195630" y="68002"/>
                  <a:pt x="343268" y="15086"/>
                  <a:pt x="343268" y="12969"/>
                </a:cubicBezTo>
                <a:cubicBezTo>
                  <a:pt x="343268" y="10852"/>
                  <a:pt x="218914" y="38898"/>
                  <a:pt x="178168" y="54244"/>
                </a:cubicBezTo>
                <a:cubicBezTo>
                  <a:pt x="137422" y="69590"/>
                  <a:pt x="126839" y="104515"/>
                  <a:pt x="98793" y="105044"/>
                </a:cubicBezTo>
                <a:cubicBezTo>
                  <a:pt x="70747" y="105573"/>
                  <a:pt x="9893" y="59536"/>
                  <a:pt x="9893" y="57419"/>
                </a:cubicBezTo>
                <a:cubicBezTo>
                  <a:pt x="9893" y="55302"/>
                  <a:pt x="97735" y="99752"/>
                  <a:pt x="98793" y="92344"/>
                </a:cubicBezTo>
                <a:cubicBezTo>
                  <a:pt x="99851" y="84936"/>
                  <a:pt x="-7040" y="-5552"/>
                  <a:pt x="368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1DF83197-5151-0485-094C-8FC673903DCC}"/>
              </a:ext>
            </a:extLst>
          </p:cNvPr>
          <p:cNvSpPr/>
          <p:nvPr/>
        </p:nvSpPr>
        <p:spPr>
          <a:xfrm>
            <a:off x="7702350" y="7149989"/>
            <a:ext cx="342670" cy="111297"/>
          </a:xfrm>
          <a:custGeom>
            <a:avLst/>
            <a:gdLst>
              <a:gd name="connsiteX0" fmla="*/ 222450 w 342670"/>
              <a:gd name="connsiteY0" fmla="*/ 111 h 111297"/>
              <a:gd name="connsiteX1" fmla="*/ 330400 w 342670"/>
              <a:gd name="connsiteY1" fmla="*/ 60436 h 111297"/>
              <a:gd name="connsiteX2" fmla="*/ 339925 w 342670"/>
              <a:gd name="connsiteY2" fmla="*/ 111236 h 111297"/>
              <a:gd name="connsiteX3" fmla="*/ 339925 w 342670"/>
              <a:gd name="connsiteY3" fmla="*/ 69961 h 111297"/>
              <a:gd name="connsiteX4" fmla="*/ 308175 w 342670"/>
              <a:gd name="connsiteY4" fmla="*/ 31861 h 111297"/>
              <a:gd name="connsiteX5" fmla="*/ 285950 w 342670"/>
              <a:gd name="connsiteY5" fmla="*/ 35036 h 111297"/>
              <a:gd name="connsiteX6" fmla="*/ 12900 w 342670"/>
              <a:gd name="connsiteY6" fmla="*/ 50911 h 111297"/>
              <a:gd name="connsiteX7" fmla="*/ 73225 w 342670"/>
              <a:gd name="connsiteY7" fmla="*/ 35036 h 111297"/>
              <a:gd name="connsiteX8" fmla="*/ 327225 w 342670"/>
              <a:gd name="connsiteY8" fmla="*/ 44561 h 111297"/>
              <a:gd name="connsiteX9" fmla="*/ 222450 w 342670"/>
              <a:gd name="connsiteY9" fmla="*/ 111 h 1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670" h="111297">
                <a:moveTo>
                  <a:pt x="222450" y="111"/>
                </a:moveTo>
                <a:cubicBezTo>
                  <a:pt x="222979" y="2757"/>
                  <a:pt x="310821" y="41915"/>
                  <a:pt x="330400" y="60436"/>
                </a:cubicBezTo>
                <a:cubicBezTo>
                  <a:pt x="349979" y="78957"/>
                  <a:pt x="338338" y="109649"/>
                  <a:pt x="339925" y="111236"/>
                </a:cubicBezTo>
                <a:cubicBezTo>
                  <a:pt x="341512" y="112823"/>
                  <a:pt x="345217" y="83190"/>
                  <a:pt x="339925" y="69961"/>
                </a:cubicBezTo>
                <a:cubicBezTo>
                  <a:pt x="334633" y="56732"/>
                  <a:pt x="317171" y="37682"/>
                  <a:pt x="308175" y="31861"/>
                </a:cubicBezTo>
                <a:cubicBezTo>
                  <a:pt x="299179" y="26040"/>
                  <a:pt x="285950" y="35036"/>
                  <a:pt x="285950" y="35036"/>
                </a:cubicBezTo>
                <a:lnTo>
                  <a:pt x="12900" y="50911"/>
                </a:lnTo>
                <a:cubicBezTo>
                  <a:pt x="-22554" y="50911"/>
                  <a:pt x="20838" y="36094"/>
                  <a:pt x="73225" y="35036"/>
                </a:cubicBezTo>
                <a:cubicBezTo>
                  <a:pt x="125612" y="33978"/>
                  <a:pt x="300238" y="46148"/>
                  <a:pt x="327225" y="44561"/>
                </a:cubicBezTo>
                <a:cubicBezTo>
                  <a:pt x="354212" y="42974"/>
                  <a:pt x="221921" y="-2535"/>
                  <a:pt x="222450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94513587-6800-40A4-592C-D89913091941}"/>
              </a:ext>
            </a:extLst>
          </p:cNvPr>
          <p:cNvSpPr/>
          <p:nvPr/>
        </p:nvSpPr>
        <p:spPr>
          <a:xfrm>
            <a:off x="7644844" y="7171919"/>
            <a:ext cx="398457" cy="153270"/>
          </a:xfrm>
          <a:custGeom>
            <a:avLst/>
            <a:gdLst>
              <a:gd name="connsiteX0" fmla="*/ 397431 w 398457"/>
              <a:gd name="connsiteY0" fmla="*/ 79781 h 153270"/>
              <a:gd name="connsiteX1" fmla="*/ 333931 w 398457"/>
              <a:gd name="connsiteY1" fmla="*/ 25806 h 153270"/>
              <a:gd name="connsiteX2" fmla="*/ 206931 w 398457"/>
              <a:gd name="connsiteY2" fmla="*/ 32156 h 153270"/>
              <a:gd name="connsiteX3" fmla="*/ 238681 w 398457"/>
              <a:gd name="connsiteY3" fmla="*/ 41681 h 153270"/>
              <a:gd name="connsiteX4" fmla="*/ 111681 w 398457"/>
              <a:gd name="connsiteY4" fmla="*/ 54381 h 153270"/>
              <a:gd name="connsiteX5" fmla="*/ 54531 w 398457"/>
              <a:gd name="connsiteY5" fmla="*/ 95656 h 153270"/>
              <a:gd name="connsiteX6" fmla="*/ 51356 w 398457"/>
              <a:gd name="connsiteY6" fmla="*/ 152806 h 153270"/>
              <a:gd name="connsiteX7" fmla="*/ 45006 w 398457"/>
              <a:gd name="connsiteY7" fmla="*/ 117881 h 153270"/>
              <a:gd name="connsiteX8" fmla="*/ 556 w 398457"/>
              <a:gd name="connsiteY8" fmla="*/ 35331 h 153270"/>
              <a:gd name="connsiteX9" fmla="*/ 29131 w 398457"/>
              <a:gd name="connsiteY9" fmla="*/ 98831 h 153270"/>
              <a:gd name="connsiteX10" fmla="*/ 149781 w 398457"/>
              <a:gd name="connsiteY10" fmla="*/ 41681 h 153270"/>
              <a:gd name="connsiteX11" fmla="*/ 216456 w 398457"/>
              <a:gd name="connsiteY11" fmla="*/ 16281 h 153270"/>
              <a:gd name="connsiteX12" fmla="*/ 314881 w 398457"/>
              <a:gd name="connsiteY12" fmla="*/ 28981 h 153270"/>
              <a:gd name="connsiteX13" fmla="*/ 286306 w 398457"/>
              <a:gd name="connsiteY13" fmla="*/ 406 h 153270"/>
              <a:gd name="connsiteX14" fmla="*/ 397431 w 398457"/>
              <a:gd name="connsiteY14" fmla="*/ 79781 h 15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8457" h="153270">
                <a:moveTo>
                  <a:pt x="397431" y="79781"/>
                </a:moveTo>
                <a:cubicBezTo>
                  <a:pt x="405368" y="84014"/>
                  <a:pt x="365681" y="33743"/>
                  <a:pt x="333931" y="25806"/>
                </a:cubicBezTo>
                <a:cubicBezTo>
                  <a:pt x="302181" y="17869"/>
                  <a:pt x="222806" y="29510"/>
                  <a:pt x="206931" y="32156"/>
                </a:cubicBezTo>
                <a:cubicBezTo>
                  <a:pt x="191056" y="34802"/>
                  <a:pt x="254556" y="37977"/>
                  <a:pt x="238681" y="41681"/>
                </a:cubicBezTo>
                <a:cubicBezTo>
                  <a:pt x="222806" y="45385"/>
                  <a:pt x="142373" y="45385"/>
                  <a:pt x="111681" y="54381"/>
                </a:cubicBezTo>
                <a:cubicBezTo>
                  <a:pt x="80989" y="63377"/>
                  <a:pt x="64585" y="79252"/>
                  <a:pt x="54531" y="95656"/>
                </a:cubicBezTo>
                <a:cubicBezTo>
                  <a:pt x="44477" y="112060"/>
                  <a:pt x="52943" y="149102"/>
                  <a:pt x="51356" y="152806"/>
                </a:cubicBezTo>
                <a:cubicBezTo>
                  <a:pt x="49769" y="156510"/>
                  <a:pt x="53473" y="137460"/>
                  <a:pt x="45006" y="117881"/>
                </a:cubicBezTo>
                <a:cubicBezTo>
                  <a:pt x="36539" y="98302"/>
                  <a:pt x="3202" y="38506"/>
                  <a:pt x="556" y="35331"/>
                </a:cubicBezTo>
                <a:cubicBezTo>
                  <a:pt x="-2090" y="32156"/>
                  <a:pt x="4260" y="97773"/>
                  <a:pt x="29131" y="98831"/>
                </a:cubicBezTo>
                <a:cubicBezTo>
                  <a:pt x="54002" y="99889"/>
                  <a:pt x="118560" y="55439"/>
                  <a:pt x="149781" y="41681"/>
                </a:cubicBezTo>
                <a:cubicBezTo>
                  <a:pt x="181002" y="27923"/>
                  <a:pt x="188939" y="18398"/>
                  <a:pt x="216456" y="16281"/>
                </a:cubicBezTo>
                <a:cubicBezTo>
                  <a:pt x="243973" y="14164"/>
                  <a:pt x="303239" y="31627"/>
                  <a:pt x="314881" y="28981"/>
                </a:cubicBezTo>
                <a:cubicBezTo>
                  <a:pt x="326523" y="26335"/>
                  <a:pt x="273606" y="-3827"/>
                  <a:pt x="286306" y="406"/>
                </a:cubicBezTo>
                <a:cubicBezTo>
                  <a:pt x="299006" y="4639"/>
                  <a:pt x="389494" y="75548"/>
                  <a:pt x="397431" y="79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748480E6-579E-9527-4CB8-69C6AD75181F}"/>
              </a:ext>
            </a:extLst>
          </p:cNvPr>
          <p:cNvSpPr/>
          <p:nvPr/>
        </p:nvSpPr>
        <p:spPr>
          <a:xfrm>
            <a:off x="7664141" y="7229263"/>
            <a:ext cx="344354" cy="63751"/>
          </a:xfrm>
          <a:custGeom>
            <a:avLst/>
            <a:gdLst>
              <a:gd name="connsiteX0" fmla="*/ 309 w 344354"/>
              <a:gd name="connsiteY0" fmla="*/ 44662 h 63751"/>
              <a:gd name="connsiteX1" fmla="*/ 241609 w 344354"/>
              <a:gd name="connsiteY1" fmla="*/ 22437 h 63751"/>
              <a:gd name="connsiteX2" fmla="*/ 222559 w 344354"/>
              <a:gd name="connsiteY2" fmla="*/ 28787 h 63751"/>
              <a:gd name="connsiteX3" fmla="*/ 343209 w 344354"/>
              <a:gd name="connsiteY3" fmla="*/ 63712 h 63751"/>
              <a:gd name="connsiteX4" fmla="*/ 279709 w 344354"/>
              <a:gd name="connsiteY4" fmla="*/ 35137 h 63751"/>
              <a:gd name="connsiteX5" fmla="*/ 219384 w 344354"/>
              <a:gd name="connsiteY5" fmla="*/ 9737 h 63751"/>
              <a:gd name="connsiteX6" fmla="*/ 174934 w 344354"/>
              <a:gd name="connsiteY6" fmla="*/ 212 h 63751"/>
              <a:gd name="connsiteX7" fmla="*/ 181284 w 344354"/>
              <a:gd name="connsiteY7" fmla="*/ 3387 h 63751"/>
              <a:gd name="connsiteX8" fmla="*/ 60634 w 344354"/>
              <a:gd name="connsiteY8" fmla="*/ 6562 h 63751"/>
              <a:gd name="connsiteX9" fmla="*/ 187634 w 344354"/>
              <a:gd name="connsiteY9" fmla="*/ 16087 h 63751"/>
              <a:gd name="connsiteX10" fmla="*/ 309 w 344354"/>
              <a:gd name="connsiteY10" fmla="*/ 44662 h 6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354" h="63751">
                <a:moveTo>
                  <a:pt x="309" y="44662"/>
                </a:moveTo>
                <a:cubicBezTo>
                  <a:pt x="9305" y="45720"/>
                  <a:pt x="241609" y="22437"/>
                  <a:pt x="241609" y="22437"/>
                </a:cubicBezTo>
                <a:cubicBezTo>
                  <a:pt x="278651" y="19791"/>
                  <a:pt x="205626" y="21908"/>
                  <a:pt x="222559" y="28787"/>
                </a:cubicBezTo>
                <a:cubicBezTo>
                  <a:pt x="239492" y="35666"/>
                  <a:pt x="333684" y="62654"/>
                  <a:pt x="343209" y="63712"/>
                </a:cubicBezTo>
                <a:cubicBezTo>
                  <a:pt x="352734" y="64770"/>
                  <a:pt x="300347" y="44133"/>
                  <a:pt x="279709" y="35137"/>
                </a:cubicBezTo>
                <a:cubicBezTo>
                  <a:pt x="259072" y="26141"/>
                  <a:pt x="236846" y="15558"/>
                  <a:pt x="219384" y="9737"/>
                </a:cubicBezTo>
                <a:cubicBezTo>
                  <a:pt x="201922" y="3916"/>
                  <a:pt x="181284" y="1270"/>
                  <a:pt x="174934" y="212"/>
                </a:cubicBezTo>
                <a:cubicBezTo>
                  <a:pt x="168584" y="-846"/>
                  <a:pt x="200334" y="2329"/>
                  <a:pt x="181284" y="3387"/>
                </a:cubicBezTo>
                <a:cubicBezTo>
                  <a:pt x="162234" y="4445"/>
                  <a:pt x="59576" y="4445"/>
                  <a:pt x="60634" y="6562"/>
                </a:cubicBezTo>
                <a:cubicBezTo>
                  <a:pt x="61692" y="8679"/>
                  <a:pt x="193984" y="11325"/>
                  <a:pt x="187634" y="16087"/>
                </a:cubicBezTo>
                <a:cubicBezTo>
                  <a:pt x="181284" y="20849"/>
                  <a:pt x="-8687" y="43604"/>
                  <a:pt x="309" y="44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B0EA9DAE-6BE7-2AD2-D4EB-99AFB731865B}"/>
              </a:ext>
            </a:extLst>
          </p:cNvPr>
          <p:cNvSpPr/>
          <p:nvPr/>
        </p:nvSpPr>
        <p:spPr>
          <a:xfrm>
            <a:off x="8057088" y="6832531"/>
            <a:ext cx="197924" cy="308374"/>
          </a:xfrm>
          <a:custGeom>
            <a:avLst/>
            <a:gdLst>
              <a:gd name="connsiteX0" fmla="*/ 197912 w 197924"/>
              <a:gd name="connsiteY0" fmla="*/ 69 h 308374"/>
              <a:gd name="connsiteX1" fmla="*/ 124887 w 197924"/>
              <a:gd name="connsiteY1" fmla="*/ 136594 h 308374"/>
              <a:gd name="connsiteX2" fmla="*/ 156637 w 197924"/>
              <a:gd name="connsiteY2" fmla="*/ 184219 h 308374"/>
              <a:gd name="connsiteX3" fmla="*/ 29637 w 197924"/>
              <a:gd name="connsiteY3" fmla="*/ 231844 h 308374"/>
              <a:gd name="connsiteX4" fmla="*/ 1062 w 197924"/>
              <a:gd name="connsiteY4" fmla="*/ 308044 h 308374"/>
              <a:gd name="connsiteX5" fmla="*/ 20112 w 197924"/>
              <a:gd name="connsiteY5" fmla="*/ 254069 h 308374"/>
              <a:gd name="connsiteX6" fmla="*/ 1062 w 197924"/>
              <a:gd name="connsiteY6" fmla="*/ 130244 h 308374"/>
              <a:gd name="connsiteX7" fmla="*/ 13762 w 197924"/>
              <a:gd name="connsiteY7" fmla="*/ 222319 h 308374"/>
              <a:gd name="connsiteX8" fmla="*/ 105837 w 197924"/>
              <a:gd name="connsiteY8" fmla="*/ 190569 h 308374"/>
              <a:gd name="connsiteX9" fmla="*/ 67737 w 197924"/>
              <a:gd name="connsiteY9" fmla="*/ 120719 h 308374"/>
              <a:gd name="connsiteX10" fmla="*/ 112187 w 197924"/>
              <a:gd name="connsiteY10" fmla="*/ 136594 h 308374"/>
              <a:gd name="connsiteX11" fmla="*/ 105837 w 197924"/>
              <a:gd name="connsiteY11" fmla="*/ 88969 h 308374"/>
              <a:gd name="connsiteX12" fmla="*/ 118537 w 197924"/>
              <a:gd name="connsiteY12" fmla="*/ 117544 h 308374"/>
              <a:gd name="connsiteX13" fmla="*/ 197912 w 197924"/>
              <a:gd name="connsiteY13" fmla="*/ 69 h 30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924" h="308374">
                <a:moveTo>
                  <a:pt x="197912" y="69"/>
                </a:moveTo>
                <a:cubicBezTo>
                  <a:pt x="198970" y="3244"/>
                  <a:pt x="131766" y="105902"/>
                  <a:pt x="124887" y="136594"/>
                </a:cubicBezTo>
                <a:cubicBezTo>
                  <a:pt x="118008" y="167286"/>
                  <a:pt x="172512" y="168344"/>
                  <a:pt x="156637" y="184219"/>
                </a:cubicBezTo>
                <a:cubicBezTo>
                  <a:pt x="140762" y="200094"/>
                  <a:pt x="55566" y="211207"/>
                  <a:pt x="29637" y="231844"/>
                </a:cubicBezTo>
                <a:cubicBezTo>
                  <a:pt x="3708" y="252482"/>
                  <a:pt x="2649" y="304340"/>
                  <a:pt x="1062" y="308044"/>
                </a:cubicBezTo>
                <a:cubicBezTo>
                  <a:pt x="-525" y="311748"/>
                  <a:pt x="20112" y="283702"/>
                  <a:pt x="20112" y="254069"/>
                </a:cubicBezTo>
                <a:cubicBezTo>
                  <a:pt x="20112" y="224436"/>
                  <a:pt x="2120" y="135535"/>
                  <a:pt x="1062" y="130244"/>
                </a:cubicBezTo>
                <a:cubicBezTo>
                  <a:pt x="4" y="124953"/>
                  <a:pt x="-3700" y="212265"/>
                  <a:pt x="13762" y="222319"/>
                </a:cubicBezTo>
                <a:cubicBezTo>
                  <a:pt x="31224" y="232373"/>
                  <a:pt x="96841" y="207502"/>
                  <a:pt x="105837" y="190569"/>
                </a:cubicBezTo>
                <a:cubicBezTo>
                  <a:pt x="114833" y="173636"/>
                  <a:pt x="66679" y="129715"/>
                  <a:pt x="67737" y="120719"/>
                </a:cubicBezTo>
                <a:cubicBezTo>
                  <a:pt x="68795" y="111723"/>
                  <a:pt x="105837" y="141886"/>
                  <a:pt x="112187" y="136594"/>
                </a:cubicBezTo>
                <a:cubicBezTo>
                  <a:pt x="118537" y="131302"/>
                  <a:pt x="104779" y="92144"/>
                  <a:pt x="105837" y="88969"/>
                </a:cubicBezTo>
                <a:cubicBezTo>
                  <a:pt x="106895" y="85794"/>
                  <a:pt x="103191" y="131302"/>
                  <a:pt x="118537" y="117544"/>
                </a:cubicBezTo>
                <a:cubicBezTo>
                  <a:pt x="133883" y="103786"/>
                  <a:pt x="196854" y="-3106"/>
                  <a:pt x="197912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584583FC-3D6B-2F39-D3EF-611429C5162A}"/>
              </a:ext>
            </a:extLst>
          </p:cNvPr>
          <p:cNvSpPr/>
          <p:nvPr/>
        </p:nvSpPr>
        <p:spPr>
          <a:xfrm>
            <a:off x="8240723" y="7174450"/>
            <a:ext cx="148035" cy="107064"/>
          </a:xfrm>
          <a:custGeom>
            <a:avLst/>
            <a:gdLst>
              <a:gd name="connsiteX0" fmla="*/ 147627 w 148035"/>
              <a:gd name="connsiteY0" fmla="*/ 1050 h 107064"/>
              <a:gd name="connsiteX1" fmla="*/ 4752 w 148035"/>
              <a:gd name="connsiteY1" fmla="*/ 105825 h 107064"/>
              <a:gd name="connsiteX2" fmla="*/ 46027 w 148035"/>
              <a:gd name="connsiteY2" fmla="*/ 55025 h 107064"/>
              <a:gd name="connsiteX3" fmla="*/ 147627 w 148035"/>
              <a:gd name="connsiteY3" fmla="*/ 1050 h 10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35" h="107064">
                <a:moveTo>
                  <a:pt x="147627" y="1050"/>
                </a:moveTo>
                <a:cubicBezTo>
                  <a:pt x="140748" y="9517"/>
                  <a:pt x="21685" y="96829"/>
                  <a:pt x="4752" y="105825"/>
                </a:cubicBezTo>
                <a:cubicBezTo>
                  <a:pt x="-12181" y="114821"/>
                  <a:pt x="19569" y="72488"/>
                  <a:pt x="46027" y="55025"/>
                </a:cubicBezTo>
                <a:cubicBezTo>
                  <a:pt x="72485" y="37562"/>
                  <a:pt x="154506" y="-7417"/>
                  <a:pt x="147627" y="1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94067E02-AA8B-48F8-3822-EC844977D2D2}"/>
              </a:ext>
            </a:extLst>
          </p:cNvPr>
          <p:cNvSpPr/>
          <p:nvPr/>
        </p:nvSpPr>
        <p:spPr>
          <a:xfrm>
            <a:off x="6986887" y="5169852"/>
            <a:ext cx="421072" cy="70910"/>
          </a:xfrm>
          <a:custGeom>
            <a:avLst/>
            <a:gdLst>
              <a:gd name="connsiteX0" fmla="*/ 414038 w 421072"/>
              <a:gd name="connsiteY0" fmla="*/ 2223 h 70910"/>
              <a:gd name="connsiteX1" fmla="*/ 10813 w 421072"/>
              <a:gd name="connsiteY1" fmla="*/ 68898 h 70910"/>
              <a:gd name="connsiteX2" fmla="*/ 131463 w 421072"/>
              <a:gd name="connsiteY2" fmla="*/ 49848 h 70910"/>
              <a:gd name="connsiteX3" fmla="*/ 302913 w 421072"/>
              <a:gd name="connsiteY3" fmla="*/ 11748 h 70910"/>
              <a:gd name="connsiteX4" fmla="*/ 271163 w 421072"/>
              <a:gd name="connsiteY4" fmla="*/ 14923 h 70910"/>
              <a:gd name="connsiteX5" fmla="*/ 414038 w 421072"/>
              <a:gd name="connsiteY5" fmla="*/ 2223 h 7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072" h="70910">
                <a:moveTo>
                  <a:pt x="414038" y="2223"/>
                </a:moveTo>
                <a:cubicBezTo>
                  <a:pt x="370646" y="11219"/>
                  <a:pt x="57909" y="60961"/>
                  <a:pt x="10813" y="68898"/>
                </a:cubicBezTo>
                <a:cubicBezTo>
                  <a:pt x="-36283" y="76835"/>
                  <a:pt x="82780" y="59373"/>
                  <a:pt x="131463" y="49848"/>
                </a:cubicBezTo>
                <a:cubicBezTo>
                  <a:pt x="180146" y="40323"/>
                  <a:pt x="279630" y="17569"/>
                  <a:pt x="302913" y="11748"/>
                </a:cubicBezTo>
                <a:cubicBezTo>
                  <a:pt x="326196" y="5927"/>
                  <a:pt x="255817" y="15452"/>
                  <a:pt x="271163" y="14923"/>
                </a:cubicBezTo>
                <a:cubicBezTo>
                  <a:pt x="286509" y="14394"/>
                  <a:pt x="457430" y="-6773"/>
                  <a:pt x="414038" y="2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6AE2C378-577C-3F22-E559-401CAD257DAE}"/>
              </a:ext>
            </a:extLst>
          </p:cNvPr>
          <p:cNvSpPr/>
          <p:nvPr/>
        </p:nvSpPr>
        <p:spPr>
          <a:xfrm>
            <a:off x="6956557" y="5105400"/>
            <a:ext cx="559204" cy="206857"/>
          </a:xfrm>
          <a:custGeom>
            <a:avLst/>
            <a:gdLst>
              <a:gd name="connsiteX0" fmla="*/ 3043 w 559204"/>
              <a:gd name="connsiteY0" fmla="*/ 206375 h 206857"/>
              <a:gd name="connsiteX1" fmla="*/ 533268 w 559204"/>
              <a:gd name="connsiteY1" fmla="*/ 92075 h 206857"/>
              <a:gd name="connsiteX2" fmla="*/ 482468 w 559204"/>
              <a:gd name="connsiteY2" fmla="*/ 101600 h 206857"/>
              <a:gd name="connsiteX3" fmla="*/ 530093 w 559204"/>
              <a:gd name="connsiteY3" fmla="*/ 66675 h 206857"/>
              <a:gd name="connsiteX4" fmla="*/ 444368 w 559204"/>
              <a:gd name="connsiteY4" fmla="*/ 0 h 206857"/>
              <a:gd name="connsiteX5" fmla="*/ 536443 w 559204"/>
              <a:gd name="connsiteY5" fmla="*/ 66675 h 206857"/>
              <a:gd name="connsiteX6" fmla="*/ 460243 w 559204"/>
              <a:gd name="connsiteY6" fmla="*/ 95250 h 206857"/>
              <a:gd name="connsiteX7" fmla="*/ 431668 w 559204"/>
              <a:gd name="connsiteY7" fmla="*/ 120650 h 206857"/>
              <a:gd name="connsiteX8" fmla="*/ 526918 w 559204"/>
              <a:gd name="connsiteY8" fmla="*/ 165100 h 206857"/>
              <a:gd name="connsiteX9" fmla="*/ 441193 w 559204"/>
              <a:gd name="connsiteY9" fmla="*/ 123825 h 206857"/>
              <a:gd name="connsiteX10" fmla="*/ 237993 w 559204"/>
              <a:gd name="connsiteY10" fmla="*/ 127000 h 206857"/>
              <a:gd name="connsiteX11" fmla="*/ 311018 w 559204"/>
              <a:gd name="connsiteY11" fmla="*/ 133350 h 206857"/>
              <a:gd name="connsiteX12" fmla="*/ 3043 w 559204"/>
              <a:gd name="connsiteY12" fmla="*/ 206375 h 20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9204" h="206857">
                <a:moveTo>
                  <a:pt x="3043" y="206375"/>
                </a:moveTo>
                <a:cubicBezTo>
                  <a:pt x="40085" y="199496"/>
                  <a:pt x="453364" y="109537"/>
                  <a:pt x="533268" y="92075"/>
                </a:cubicBezTo>
                <a:cubicBezTo>
                  <a:pt x="613172" y="74613"/>
                  <a:pt x="482997" y="105833"/>
                  <a:pt x="482468" y="101600"/>
                </a:cubicBezTo>
                <a:cubicBezTo>
                  <a:pt x="481939" y="97367"/>
                  <a:pt x="536443" y="83608"/>
                  <a:pt x="530093" y="66675"/>
                </a:cubicBezTo>
                <a:cubicBezTo>
                  <a:pt x="523743" y="49742"/>
                  <a:pt x="443310" y="0"/>
                  <a:pt x="444368" y="0"/>
                </a:cubicBezTo>
                <a:cubicBezTo>
                  <a:pt x="445426" y="0"/>
                  <a:pt x="533797" y="50800"/>
                  <a:pt x="536443" y="66675"/>
                </a:cubicBezTo>
                <a:cubicBezTo>
                  <a:pt x="539089" y="82550"/>
                  <a:pt x="477706" y="86254"/>
                  <a:pt x="460243" y="95250"/>
                </a:cubicBezTo>
                <a:cubicBezTo>
                  <a:pt x="442781" y="104246"/>
                  <a:pt x="420556" y="109008"/>
                  <a:pt x="431668" y="120650"/>
                </a:cubicBezTo>
                <a:cubicBezTo>
                  <a:pt x="442781" y="132292"/>
                  <a:pt x="525331" y="164571"/>
                  <a:pt x="526918" y="165100"/>
                </a:cubicBezTo>
                <a:cubicBezTo>
                  <a:pt x="528505" y="165629"/>
                  <a:pt x="489347" y="130175"/>
                  <a:pt x="441193" y="123825"/>
                </a:cubicBezTo>
                <a:cubicBezTo>
                  <a:pt x="393039" y="117475"/>
                  <a:pt x="259689" y="125413"/>
                  <a:pt x="237993" y="127000"/>
                </a:cubicBezTo>
                <a:cubicBezTo>
                  <a:pt x="216297" y="128587"/>
                  <a:pt x="343297" y="122237"/>
                  <a:pt x="311018" y="133350"/>
                </a:cubicBezTo>
                <a:cubicBezTo>
                  <a:pt x="278739" y="144462"/>
                  <a:pt x="-33999" y="213254"/>
                  <a:pt x="3043" y="206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4F1B38CC-FB93-5E89-2A11-58C7801F5778}"/>
              </a:ext>
            </a:extLst>
          </p:cNvPr>
          <p:cNvSpPr/>
          <p:nvPr/>
        </p:nvSpPr>
        <p:spPr>
          <a:xfrm>
            <a:off x="8130686" y="6061063"/>
            <a:ext cx="99445" cy="470327"/>
          </a:xfrm>
          <a:custGeom>
            <a:avLst/>
            <a:gdLst>
              <a:gd name="connsiteX0" fmla="*/ 35414 w 99445"/>
              <a:gd name="connsiteY0" fmla="*/ 12 h 470327"/>
              <a:gd name="connsiteX1" fmla="*/ 57639 w 99445"/>
              <a:gd name="connsiteY1" fmla="*/ 79387 h 470327"/>
              <a:gd name="connsiteX2" fmla="*/ 60814 w 99445"/>
              <a:gd name="connsiteY2" fmla="*/ 142887 h 470327"/>
              <a:gd name="connsiteX3" fmla="*/ 16364 w 99445"/>
              <a:gd name="connsiteY3" fmla="*/ 82562 h 470327"/>
              <a:gd name="connsiteX4" fmla="*/ 489 w 99445"/>
              <a:gd name="connsiteY4" fmla="*/ 66687 h 470327"/>
              <a:gd name="connsiteX5" fmla="*/ 32239 w 99445"/>
              <a:gd name="connsiteY5" fmla="*/ 165112 h 470327"/>
              <a:gd name="connsiteX6" fmla="*/ 63989 w 99445"/>
              <a:gd name="connsiteY6" fmla="*/ 288937 h 470327"/>
              <a:gd name="connsiteX7" fmla="*/ 60814 w 99445"/>
              <a:gd name="connsiteY7" fmla="*/ 254012 h 470327"/>
              <a:gd name="connsiteX8" fmla="*/ 98914 w 99445"/>
              <a:gd name="connsiteY8" fmla="*/ 469912 h 470327"/>
              <a:gd name="connsiteX9" fmla="*/ 79864 w 99445"/>
              <a:gd name="connsiteY9" fmla="*/ 304812 h 470327"/>
              <a:gd name="connsiteX10" fmla="*/ 35414 w 99445"/>
              <a:gd name="connsiteY10" fmla="*/ 168287 h 470327"/>
              <a:gd name="connsiteX11" fmla="*/ 54464 w 99445"/>
              <a:gd name="connsiteY11" fmla="*/ 127012 h 470327"/>
              <a:gd name="connsiteX12" fmla="*/ 79864 w 99445"/>
              <a:gd name="connsiteY12" fmla="*/ 34937 h 470327"/>
              <a:gd name="connsiteX13" fmla="*/ 73514 w 99445"/>
              <a:gd name="connsiteY13" fmla="*/ 73037 h 470327"/>
              <a:gd name="connsiteX14" fmla="*/ 35414 w 99445"/>
              <a:gd name="connsiteY14" fmla="*/ 12 h 47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445" h="470327">
                <a:moveTo>
                  <a:pt x="35414" y="12"/>
                </a:moveTo>
                <a:cubicBezTo>
                  <a:pt x="32768" y="1070"/>
                  <a:pt x="53406" y="55575"/>
                  <a:pt x="57639" y="79387"/>
                </a:cubicBezTo>
                <a:cubicBezTo>
                  <a:pt x="61872" y="103199"/>
                  <a:pt x="67693" y="142358"/>
                  <a:pt x="60814" y="142887"/>
                </a:cubicBezTo>
                <a:cubicBezTo>
                  <a:pt x="53935" y="143416"/>
                  <a:pt x="26418" y="95262"/>
                  <a:pt x="16364" y="82562"/>
                </a:cubicBezTo>
                <a:cubicBezTo>
                  <a:pt x="6310" y="69862"/>
                  <a:pt x="-2157" y="52929"/>
                  <a:pt x="489" y="66687"/>
                </a:cubicBezTo>
                <a:cubicBezTo>
                  <a:pt x="3135" y="80445"/>
                  <a:pt x="21656" y="128070"/>
                  <a:pt x="32239" y="165112"/>
                </a:cubicBezTo>
                <a:cubicBezTo>
                  <a:pt x="42822" y="202154"/>
                  <a:pt x="59226" y="274120"/>
                  <a:pt x="63989" y="288937"/>
                </a:cubicBezTo>
                <a:cubicBezTo>
                  <a:pt x="68752" y="303754"/>
                  <a:pt x="54993" y="223849"/>
                  <a:pt x="60814" y="254012"/>
                </a:cubicBezTo>
                <a:cubicBezTo>
                  <a:pt x="66635" y="284175"/>
                  <a:pt x="95739" y="461445"/>
                  <a:pt x="98914" y="469912"/>
                </a:cubicBezTo>
                <a:cubicBezTo>
                  <a:pt x="102089" y="478379"/>
                  <a:pt x="90447" y="355083"/>
                  <a:pt x="79864" y="304812"/>
                </a:cubicBezTo>
                <a:cubicBezTo>
                  <a:pt x="69281" y="254541"/>
                  <a:pt x="39647" y="197920"/>
                  <a:pt x="35414" y="168287"/>
                </a:cubicBezTo>
                <a:cubicBezTo>
                  <a:pt x="31181" y="138654"/>
                  <a:pt x="47056" y="149237"/>
                  <a:pt x="54464" y="127012"/>
                </a:cubicBezTo>
                <a:cubicBezTo>
                  <a:pt x="61872" y="104787"/>
                  <a:pt x="76689" y="43933"/>
                  <a:pt x="79864" y="34937"/>
                </a:cubicBezTo>
                <a:cubicBezTo>
                  <a:pt x="83039" y="25941"/>
                  <a:pt x="85156" y="79916"/>
                  <a:pt x="73514" y="73037"/>
                </a:cubicBezTo>
                <a:cubicBezTo>
                  <a:pt x="61872" y="66158"/>
                  <a:pt x="38060" y="-1046"/>
                  <a:pt x="3541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E79D41FC-84FF-A3D2-3D35-78AF25479035}"/>
              </a:ext>
            </a:extLst>
          </p:cNvPr>
          <p:cNvSpPr/>
          <p:nvPr/>
        </p:nvSpPr>
        <p:spPr>
          <a:xfrm>
            <a:off x="7932328" y="7343684"/>
            <a:ext cx="88276" cy="359637"/>
          </a:xfrm>
          <a:custGeom>
            <a:avLst/>
            <a:gdLst>
              <a:gd name="connsiteX0" fmla="*/ 61298 w 88276"/>
              <a:gd name="connsiteY0" fmla="*/ 1013 h 359637"/>
              <a:gd name="connsiteX1" fmla="*/ 42862 w 88276"/>
              <a:gd name="connsiteY1" fmla="*/ 89503 h 359637"/>
              <a:gd name="connsiteX2" fmla="*/ 53924 w 88276"/>
              <a:gd name="connsiteY2" fmla="*/ 155871 h 359637"/>
              <a:gd name="connsiteX3" fmla="*/ 46549 w 88276"/>
              <a:gd name="connsiteY3" fmla="*/ 126374 h 359637"/>
              <a:gd name="connsiteX4" fmla="*/ 50237 w 88276"/>
              <a:gd name="connsiteY4" fmla="*/ 262797 h 359637"/>
              <a:gd name="connsiteX5" fmla="*/ 53924 w 88276"/>
              <a:gd name="connsiteY5" fmla="*/ 211177 h 359637"/>
              <a:gd name="connsiteX6" fmla="*/ 83420 w 88276"/>
              <a:gd name="connsiteY6" fmla="*/ 354974 h 359637"/>
              <a:gd name="connsiteX7" fmla="*/ 79733 w 88276"/>
              <a:gd name="connsiteY7" fmla="*/ 310729 h 359637"/>
              <a:gd name="connsiteX8" fmla="*/ 2304 w 88276"/>
              <a:gd name="connsiteY8" fmla="*/ 174306 h 359637"/>
              <a:gd name="connsiteX9" fmla="*/ 20740 w 88276"/>
              <a:gd name="connsiteY9" fmla="*/ 214864 h 359637"/>
              <a:gd name="connsiteX10" fmla="*/ 24427 w 88276"/>
              <a:gd name="connsiteY10" fmla="*/ 166932 h 359637"/>
              <a:gd name="connsiteX11" fmla="*/ 2304 w 88276"/>
              <a:gd name="connsiteY11" fmla="*/ 119000 h 359637"/>
              <a:gd name="connsiteX12" fmla="*/ 13366 w 88276"/>
              <a:gd name="connsiteY12" fmla="*/ 152184 h 359637"/>
              <a:gd name="connsiteX13" fmla="*/ 61298 w 88276"/>
              <a:gd name="connsiteY13" fmla="*/ 1013 h 35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76" h="359637">
                <a:moveTo>
                  <a:pt x="61298" y="1013"/>
                </a:moveTo>
                <a:cubicBezTo>
                  <a:pt x="66214" y="-9434"/>
                  <a:pt x="44091" y="63693"/>
                  <a:pt x="42862" y="89503"/>
                </a:cubicBezTo>
                <a:cubicBezTo>
                  <a:pt x="41633" y="115313"/>
                  <a:pt x="53310" y="149726"/>
                  <a:pt x="53924" y="155871"/>
                </a:cubicBezTo>
                <a:cubicBezTo>
                  <a:pt x="54538" y="162016"/>
                  <a:pt x="47163" y="108553"/>
                  <a:pt x="46549" y="126374"/>
                </a:cubicBezTo>
                <a:cubicBezTo>
                  <a:pt x="45935" y="144195"/>
                  <a:pt x="49008" y="248663"/>
                  <a:pt x="50237" y="262797"/>
                </a:cubicBezTo>
                <a:cubicBezTo>
                  <a:pt x="51466" y="276931"/>
                  <a:pt x="48394" y="195814"/>
                  <a:pt x="53924" y="211177"/>
                </a:cubicBezTo>
                <a:cubicBezTo>
                  <a:pt x="59454" y="226540"/>
                  <a:pt x="79118" y="338382"/>
                  <a:pt x="83420" y="354974"/>
                </a:cubicBezTo>
                <a:cubicBezTo>
                  <a:pt x="87722" y="371566"/>
                  <a:pt x="93252" y="340840"/>
                  <a:pt x="79733" y="310729"/>
                </a:cubicBezTo>
                <a:cubicBezTo>
                  <a:pt x="66214" y="280618"/>
                  <a:pt x="12136" y="190284"/>
                  <a:pt x="2304" y="174306"/>
                </a:cubicBezTo>
                <a:cubicBezTo>
                  <a:pt x="-7528" y="158329"/>
                  <a:pt x="17053" y="216093"/>
                  <a:pt x="20740" y="214864"/>
                </a:cubicBezTo>
                <a:cubicBezTo>
                  <a:pt x="24427" y="213635"/>
                  <a:pt x="27500" y="182909"/>
                  <a:pt x="24427" y="166932"/>
                </a:cubicBezTo>
                <a:cubicBezTo>
                  <a:pt x="21354" y="150955"/>
                  <a:pt x="4147" y="121458"/>
                  <a:pt x="2304" y="119000"/>
                </a:cubicBezTo>
                <a:cubicBezTo>
                  <a:pt x="460" y="116542"/>
                  <a:pt x="3534" y="168162"/>
                  <a:pt x="13366" y="152184"/>
                </a:cubicBezTo>
                <a:cubicBezTo>
                  <a:pt x="23198" y="136207"/>
                  <a:pt x="56382" y="11460"/>
                  <a:pt x="61298" y="1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14C1D75C-2BC1-9886-ADD5-24542563A27F}"/>
              </a:ext>
            </a:extLst>
          </p:cNvPr>
          <p:cNvSpPr/>
          <p:nvPr/>
        </p:nvSpPr>
        <p:spPr>
          <a:xfrm>
            <a:off x="7765880" y="7544462"/>
            <a:ext cx="254430" cy="393102"/>
          </a:xfrm>
          <a:custGeom>
            <a:avLst/>
            <a:gdLst>
              <a:gd name="connsiteX0" fmla="*/ 181145 w 254430"/>
              <a:gd name="connsiteY0" fmla="*/ 180313 h 393102"/>
              <a:gd name="connsiteX1" fmla="*/ 219245 w 254430"/>
              <a:gd name="connsiteY1" fmla="*/ 142213 h 393102"/>
              <a:gd name="connsiteX2" fmla="*/ 203370 w 254430"/>
              <a:gd name="connsiteY2" fmla="*/ 78713 h 393102"/>
              <a:gd name="connsiteX3" fmla="*/ 244645 w 254430"/>
              <a:gd name="connsiteY3" fmla="*/ 129513 h 393102"/>
              <a:gd name="connsiteX4" fmla="*/ 174795 w 254430"/>
              <a:gd name="connsiteY4" fmla="*/ 262863 h 393102"/>
              <a:gd name="connsiteX5" fmla="*/ 181145 w 254430"/>
              <a:gd name="connsiteY5" fmla="*/ 250163 h 393102"/>
              <a:gd name="connsiteX6" fmla="*/ 66845 w 254430"/>
              <a:gd name="connsiteY6" fmla="*/ 323188 h 393102"/>
              <a:gd name="connsiteX7" fmla="*/ 104945 w 254430"/>
              <a:gd name="connsiteY7" fmla="*/ 310488 h 393102"/>
              <a:gd name="connsiteX8" fmla="*/ 170 w 254430"/>
              <a:gd name="connsiteY8" fmla="*/ 393038 h 393102"/>
              <a:gd name="connsiteX9" fmla="*/ 82720 w 254430"/>
              <a:gd name="connsiteY9" fmla="*/ 323188 h 393102"/>
              <a:gd name="connsiteX10" fmla="*/ 171620 w 254430"/>
              <a:gd name="connsiteY10" fmla="*/ 266038 h 393102"/>
              <a:gd name="connsiteX11" fmla="*/ 158920 w 254430"/>
              <a:gd name="connsiteY11" fmla="*/ 262863 h 393102"/>
              <a:gd name="connsiteX12" fmla="*/ 254170 w 254430"/>
              <a:gd name="connsiteY12" fmla="*/ 154913 h 393102"/>
              <a:gd name="connsiteX13" fmla="*/ 187495 w 254430"/>
              <a:gd name="connsiteY13" fmla="*/ 2513 h 393102"/>
              <a:gd name="connsiteX14" fmla="*/ 197020 w 254430"/>
              <a:gd name="connsiteY14" fmla="*/ 62838 h 393102"/>
              <a:gd name="connsiteX15" fmla="*/ 206545 w 254430"/>
              <a:gd name="connsiteY15" fmla="*/ 100938 h 393102"/>
              <a:gd name="connsiteX16" fmla="*/ 181145 w 254430"/>
              <a:gd name="connsiteY16" fmla="*/ 180313 h 39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4430" h="393102">
                <a:moveTo>
                  <a:pt x="181145" y="180313"/>
                </a:moveTo>
                <a:cubicBezTo>
                  <a:pt x="183262" y="187192"/>
                  <a:pt x="215541" y="159146"/>
                  <a:pt x="219245" y="142213"/>
                </a:cubicBezTo>
                <a:cubicBezTo>
                  <a:pt x="222949" y="125280"/>
                  <a:pt x="199137" y="80830"/>
                  <a:pt x="203370" y="78713"/>
                </a:cubicBezTo>
                <a:cubicBezTo>
                  <a:pt x="207603" y="76596"/>
                  <a:pt x="249407" y="98822"/>
                  <a:pt x="244645" y="129513"/>
                </a:cubicBezTo>
                <a:cubicBezTo>
                  <a:pt x="239883" y="160204"/>
                  <a:pt x="174795" y="262863"/>
                  <a:pt x="174795" y="262863"/>
                </a:cubicBezTo>
                <a:cubicBezTo>
                  <a:pt x="164212" y="282971"/>
                  <a:pt x="199137" y="240109"/>
                  <a:pt x="181145" y="250163"/>
                </a:cubicBezTo>
                <a:cubicBezTo>
                  <a:pt x="163153" y="260217"/>
                  <a:pt x="79545" y="313134"/>
                  <a:pt x="66845" y="323188"/>
                </a:cubicBezTo>
                <a:cubicBezTo>
                  <a:pt x="54145" y="333242"/>
                  <a:pt x="116057" y="298846"/>
                  <a:pt x="104945" y="310488"/>
                </a:cubicBezTo>
                <a:cubicBezTo>
                  <a:pt x="93832" y="322130"/>
                  <a:pt x="3874" y="390921"/>
                  <a:pt x="170" y="393038"/>
                </a:cubicBezTo>
                <a:cubicBezTo>
                  <a:pt x="-3534" y="395155"/>
                  <a:pt x="54145" y="344355"/>
                  <a:pt x="82720" y="323188"/>
                </a:cubicBezTo>
                <a:cubicBezTo>
                  <a:pt x="111295" y="302021"/>
                  <a:pt x="171620" y="266038"/>
                  <a:pt x="171620" y="266038"/>
                </a:cubicBezTo>
                <a:cubicBezTo>
                  <a:pt x="184320" y="255984"/>
                  <a:pt x="145162" y="281384"/>
                  <a:pt x="158920" y="262863"/>
                </a:cubicBezTo>
                <a:cubicBezTo>
                  <a:pt x="172678" y="244342"/>
                  <a:pt x="249408" y="198305"/>
                  <a:pt x="254170" y="154913"/>
                </a:cubicBezTo>
                <a:cubicBezTo>
                  <a:pt x="258933" y="111521"/>
                  <a:pt x="197020" y="17859"/>
                  <a:pt x="187495" y="2513"/>
                </a:cubicBezTo>
                <a:cubicBezTo>
                  <a:pt x="177970" y="-12833"/>
                  <a:pt x="193845" y="46434"/>
                  <a:pt x="197020" y="62838"/>
                </a:cubicBezTo>
                <a:cubicBezTo>
                  <a:pt x="200195" y="79242"/>
                  <a:pt x="203899" y="84005"/>
                  <a:pt x="206545" y="100938"/>
                </a:cubicBezTo>
                <a:cubicBezTo>
                  <a:pt x="209191" y="117871"/>
                  <a:pt x="179028" y="173434"/>
                  <a:pt x="181145" y="180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F1EE88FE-F050-1FE7-2B83-F83B54695409}"/>
              </a:ext>
            </a:extLst>
          </p:cNvPr>
          <p:cNvSpPr/>
          <p:nvPr/>
        </p:nvSpPr>
        <p:spPr>
          <a:xfrm>
            <a:off x="7740502" y="7654704"/>
            <a:ext cx="206691" cy="267161"/>
          </a:xfrm>
          <a:custGeom>
            <a:avLst/>
            <a:gdLst>
              <a:gd name="connsiteX0" fmla="*/ 155723 w 206691"/>
              <a:gd name="connsiteY0" fmla="*/ 221 h 267161"/>
              <a:gd name="connsiteX1" fmla="*/ 174773 w 206691"/>
              <a:gd name="connsiteY1" fmla="*/ 73246 h 267161"/>
              <a:gd name="connsiteX2" fmla="*/ 139848 w 206691"/>
              <a:gd name="connsiteY2" fmla="*/ 124046 h 267161"/>
              <a:gd name="connsiteX3" fmla="*/ 171598 w 206691"/>
              <a:gd name="connsiteY3" fmla="*/ 104996 h 267161"/>
              <a:gd name="connsiteX4" fmla="*/ 76348 w 206691"/>
              <a:gd name="connsiteY4" fmla="*/ 190721 h 267161"/>
              <a:gd name="connsiteX5" fmla="*/ 41423 w 206691"/>
              <a:gd name="connsiteY5" fmla="*/ 219296 h 267161"/>
              <a:gd name="connsiteX6" fmla="*/ 95398 w 206691"/>
              <a:gd name="connsiteY6" fmla="*/ 171671 h 267161"/>
              <a:gd name="connsiteX7" fmla="*/ 206523 w 206691"/>
              <a:gd name="connsiteY7" fmla="*/ 127221 h 267161"/>
              <a:gd name="connsiteX8" fmla="*/ 117623 w 206691"/>
              <a:gd name="connsiteY8" fmla="*/ 181196 h 267161"/>
              <a:gd name="connsiteX9" fmla="*/ 148 w 206691"/>
              <a:gd name="connsiteY9" fmla="*/ 266921 h 267161"/>
              <a:gd name="connsiteX10" fmla="*/ 143023 w 206691"/>
              <a:gd name="connsiteY10" fmla="*/ 152621 h 267161"/>
              <a:gd name="connsiteX11" fmla="*/ 152548 w 206691"/>
              <a:gd name="connsiteY11" fmla="*/ 124046 h 267161"/>
              <a:gd name="connsiteX12" fmla="*/ 104923 w 206691"/>
              <a:gd name="connsiteY12" fmla="*/ 38321 h 267161"/>
              <a:gd name="connsiteX13" fmla="*/ 203348 w 206691"/>
              <a:gd name="connsiteY13" fmla="*/ 85946 h 267161"/>
              <a:gd name="connsiteX14" fmla="*/ 127148 w 206691"/>
              <a:gd name="connsiteY14" fmla="*/ 98646 h 267161"/>
              <a:gd name="connsiteX15" fmla="*/ 92223 w 206691"/>
              <a:gd name="connsiteY15" fmla="*/ 41496 h 267161"/>
              <a:gd name="connsiteX16" fmla="*/ 133498 w 206691"/>
              <a:gd name="connsiteY16" fmla="*/ 79596 h 267161"/>
              <a:gd name="connsiteX17" fmla="*/ 162073 w 206691"/>
              <a:gd name="connsiteY17" fmla="*/ 51021 h 267161"/>
              <a:gd name="connsiteX18" fmla="*/ 155723 w 206691"/>
              <a:gd name="connsiteY18" fmla="*/ 221 h 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6691" h="267161">
                <a:moveTo>
                  <a:pt x="155723" y="221"/>
                </a:moveTo>
                <a:cubicBezTo>
                  <a:pt x="157840" y="3925"/>
                  <a:pt x="177419" y="52609"/>
                  <a:pt x="174773" y="73246"/>
                </a:cubicBezTo>
                <a:cubicBezTo>
                  <a:pt x="172127" y="93883"/>
                  <a:pt x="140377" y="118754"/>
                  <a:pt x="139848" y="124046"/>
                </a:cubicBezTo>
                <a:cubicBezTo>
                  <a:pt x="139319" y="129338"/>
                  <a:pt x="182181" y="93884"/>
                  <a:pt x="171598" y="104996"/>
                </a:cubicBezTo>
                <a:cubicBezTo>
                  <a:pt x="161015" y="116108"/>
                  <a:pt x="98044" y="171671"/>
                  <a:pt x="76348" y="190721"/>
                </a:cubicBezTo>
                <a:cubicBezTo>
                  <a:pt x="54652" y="209771"/>
                  <a:pt x="38248" y="222471"/>
                  <a:pt x="41423" y="219296"/>
                </a:cubicBezTo>
                <a:cubicBezTo>
                  <a:pt x="44598" y="216121"/>
                  <a:pt x="67881" y="187017"/>
                  <a:pt x="95398" y="171671"/>
                </a:cubicBezTo>
                <a:cubicBezTo>
                  <a:pt x="122915" y="156325"/>
                  <a:pt x="202819" y="125634"/>
                  <a:pt x="206523" y="127221"/>
                </a:cubicBezTo>
                <a:cubicBezTo>
                  <a:pt x="210227" y="128808"/>
                  <a:pt x="152019" y="157913"/>
                  <a:pt x="117623" y="181196"/>
                </a:cubicBezTo>
                <a:cubicBezTo>
                  <a:pt x="83227" y="204479"/>
                  <a:pt x="-4085" y="271683"/>
                  <a:pt x="148" y="266921"/>
                </a:cubicBezTo>
                <a:cubicBezTo>
                  <a:pt x="4381" y="262159"/>
                  <a:pt x="117623" y="176434"/>
                  <a:pt x="143023" y="152621"/>
                </a:cubicBezTo>
                <a:cubicBezTo>
                  <a:pt x="168423" y="128809"/>
                  <a:pt x="158898" y="143096"/>
                  <a:pt x="152548" y="124046"/>
                </a:cubicBezTo>
                <a:cubicBezTo>
                  <a:pt x="146198" y="104996"/>
                  <a:pt x="96456" y="44671"/>
                  <a:pt x="104923" y="38321"/>
                </a:cubicBezTo>
                <a:cubicBezTo>
                  <a:pt x="113390" y="31971"/>
                  <a:pt x="199644" y="75892"/>
                  <a:pt x="203348" y="85946"/>
                </a:cubicBezTo>
                <a:cubicBezTo>
                  <a:pt x="207052" y="96000"/>
                  <a:pt x="145669" y="106054"/>
                  <a:pt x="127148" y="98646"/>
                </a:cubicBezTo>
                <a:cubicBezTo>
                  <a:pt x="108627" y="91238"/>
                  <a:pt x="91165" y="44671"/>
                  <a:pt x="92223" y="41496"/>
                </a:cubicBezTo>
                <a:cubicBezTo>
                  <a:pt x="93281" y="38321"/>
                  <a:pt x="121856" y="78009"/>
                  <a:pt x="133498" y="79596"/>
                </a:cubicBezTo>
                <a:cubicBezTo>
                  <a:pt x="145140" y="81183"/>
                  <a:pt x="158369" y="61604"/>
                  <a:pt x="162073" y="51021"/>
                </a:cubicBezTo>
                <a:cubicBezTo>
                  <a:pt x="165777" y="40438"/>
                  <a:pt x="153606" y="-3483"/>
                  <a:pt x="155723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42FE457B-B075-6D34-DCF7-53568E4F096A}"/>
              </a:ext>
            </a:extLst>
          </p:cNvPr>
          <p:cNvSpPr/>
          <p:nvPr/>
        </p:nvSpPr>
        <p:spPr>
          <a:xfrm>
            <a:off x="7759287" y="7654837"/>
            <a:ext cx="171869" cy="108226"/>
          </a:xfrm>
          <a:custGeom>
            <a:avLst/>
            <a:gdLst>
              <a:gd name="connsiteX0" fmla="*/ 171863 w 171869"/>
              <a:gd name="connsiteY0" fmla="*/ 57238 h 108226"/>
              <a:gd name="connsiteX1" fmla="*/ 117888 w 171869"/>
              <a:gd name="connsiteY1" fmla="*/ 6438 h 108226"/>
              <a:gd name="connsiteX2" fmla="*/ 3588 w 171869"/>
              <a:gd name="connsiteY2" fmla="*/ 54063 h 108226"/>
              <a:gd name="connsiteX3" fmla="*/ 32163 w 171869"/>
              <a:gd name="connsiteY3" fmla="*/ 31838 h 108226"/>
              <a:gd name="connsiteX4" fmla="*/ 67088 w 171869"/>
              <a:gd name="connsiteY4" fmla="*/ 57238 h 108226"/>
              <a:gd name="connsiteX5" fmla="*/ 73438 w 171869"/>
              <a:gd name="connsiteY5" fmla="*/ 108038 h 108226"/>
              <a:gd name="connsiteX6" fmla="*/ 82963 w 171869"/>
              <a:gd name="connsiteY6" fmla="*/ 73113 h 108226"/>
              <a:gd name="connsiteX7" fmla="*/ 9938 w 171869"/>
              <a:gd name="connsiteY7" fmla="*/ 38188 h 108226"/>
              <a:gd name="connsiteX8" fmla="*/ 54388 w 171869"/>
              <a:gd name="connsiteY8" fmla="*/ 88 h 108226"/>
              <a:gd name="connsiteX9" fmla="*/ 121063 w 171869"/>
              <a:gd name="connsiteY9" fmla="*/ 28663 h 108226"/>
              <a:gd name="connsiteX10" fmla="*/ 171863 w 171869"/>
              <a:gd name="connsiteY10" fmla="*/ 57238 h 10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869" h="108226">
                <a:moveTo>
                  <a:pt x="171863" y="57238"/>
                </a:moveTo>
                <a:cubicBezTo>
                  <a:pt x="171334" y="53534"/>
                  <a:pt x="145934" y="6967"/>
                  <a:pt x="117888" y="6438"/>
                </a:cubicBezTo>
                <a:cubicBezTo>
                  <a:pt x="89842" y="5909"/>
                  <a:pt x="17875" y="49830"/>
                  <a:pt x="3588" y="54063"/>
                </a:cubicBezTo>
                <a:cubicBezTo>
                  <a:pt x="-10699" y="58296"/>
                  <a:pt x="21580" y="31309"/>
                  <a:pt x="32163" y="31838"/>
                </a:cubicBezTo>
                <a:cubicBezTo>
                  <a:pt x="42746" y="32367"/>
                  <a:pt x="60209" y="44538"/>
                  <a:pt x="67088" y="57238"/>
                </a:cubicBezTo>
                <a:cubicBezTo>
                  <a:pt x="73967" y="69938"/>
                  <a:pt x="70792" y="105392"/>
                  <a:pt x="73438" y="108038"/>
                </a:cubicBezTo>
                <a:cubicBezTo>
                  <a:pt x="76084" y="110684"/>
                  <a:pt x="93546" y="84755"/>
                  <a:pt x="82963" y="73113"/>
                </a:cubicBezTo>
                <a:cubicBezTo>
                  <a:pt x="72380" y="61471"/>
                  <a:pt x="14700" y="50359"/>
                  <a:pt x="9938" y="38188"/>
                </a:cubicBezTo>
                <a:cubicBezTo>
                  <a:pt x="5176" y="26017"/>
                  <a:pt x="35867" y="1675"/>
                  <a:pt x="54388" y="88"/>
                </a:cubicBezTo>
                <a:cubicBezTo>
                  <a:pt x="72909" y="-1499"/>
                  <a:pt x="99367" y="18609"/>
                  <a:pt x="121063" y="28663"/>
                </a:cubicBezTo>
                <a:cubicBezTo>
                  <a:pt x="142759" y="38717"/>
                  <a:pt x="172392" y="60942"/>
                  <a:pt x="171863" y="57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6A8F0702-E013-67F6-E575-E72C4281EE54}"/>
              </a:ext>
            </a:extLst>
          </p:cNvPr>
          <p:cNvSpPr/>
          <p:nvPr/>
        </p:nvSpPr>
        <p:spPr>
          <a:xfrm>
            <a:off x="7570405" y="7694909"/>
            <a:ext cx="276666" cy="201476"/>
          </a:xfrm>
          <a:custGeom>
            <a:avLst/>
            <a:gdLst>
              <a:gd name="connsiteX0" fmla="*/ 157545 w 276666"/>
              <a:gd name="connsiteY0" fmla="*/ 201316 h 201476"/>
              <a:gd name="connsiteX1" fmla="*/ 275020 w 276666"/>
              <a:gd name="connsiteY1" fmla="*/ 55266 h 201476"/>
              <a:gd name="connsiteX2" fmla="*/ 217870 w 276666"/>
              <a:gd name="connsiteY2" fmla="*/ 17166 h 201476"/>
              <a:gd name="connsiteX3" fmla="*/ 100395 w 276666"/>
              <a:gd name="connsiteY3" fmla="*/ 45741 h 201476"/>
              <a:gd name="connsiteX4" fmla="*/ 154370 w 276666"/>
              <a:gd name="connsiteY4" fmla="*/ 1291 h 201476"/>
              <a:gd name="connsiteX5" fmla="*/ 1970 w 276666"/>
              <a:gd name="connsiteY5" fmla="*/ 106066 h 201476"/>
              <a:gd name="connsiteX6" fmla="*/ 74995 w 276666"/>
              <a:gd name="connsiteY6" fmla="*/ 52091 h 201476"/>
              <a:gd name="connsiteX7" fmla="*/ 179770 w 276666"/>
              <a:gd name="connsiteY7" fmla="*/ 58441 h 201476"/>
              <a:gd name="connsiteX8" fmla="*/ 135320 w 276666"/>
              <a:gd name="connsiteY8" fmla="*/ 80666 h 201476"/>
              <a:gd name="connsiteX9" fmla="*/ 195645 w 276666"/>
              <a:gd name="connsiteY9" fmla="*/ 58441 h 201476"/>
              <a:gd name="connsiteX10" fmla="*/ 176595 w 276666"/>
              <a:gd name="connsiteY10" fmla="*/ 87016 h 201476"/>
              <a:gd name="connsiteX11" fmla="*/ 157545 w 276666"/>
              <a:gd name="connsiteY11" fmla="*/ 52091 h 201476"/>
              <a:gd name="connsiteX12" fmla="*/ 128970 w 276666"/>
              <a:gd name="connsiteY12" fmla="*/ 45741 h 201476"/>
              <a:gd name="connsiteX13" fmla="*/ 227395 w 276666"/>
              <a:gd name="connsiteY13" fmla="*/ 1291 h 201476"/>
              <a:gd name="connsiteX14" fmla="*/ 243270 w 276666"/>
              <a:gd name="connsiteY14" fmla="*/ 61616 h 201476"/>
              <a:gd name="connsiteX15" fmla="*/ 249620 w 276666"/>
              <a:gd name="connsiteY15" fmla="*/ 33041 h 201476"/>
              <a:gd name="connsiteX16" fmla="*/ 262320 w 276666"/>
              <a:gd name="connsiteY16" fmla="*/ 55266 h 201476"/>
              <a:gd name="connsiteX17" fmla="*/ 192470 w 276666"/>
              <a:gd name="connsiteY17" fmla="*/ 90191 h 201476"/>
              <a:gd name="connsiteX18" fmla="*/ 233745 w 276666"/>
              <a:gd name="connsiteY18" fmla="*/ 83841 h 201476"/>
              <a:gd name="connsiteX19" fmla="*/ 157545 w 276666"/>
              <a:gd name="connsiteY19" fmla="*/ 201316 h 20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6666" h="201476">
                <a:moveTo>
                  <a:pt x="157545" y="201316"/>
                </a:moveTo>
                <a:cubicBezTo>
                  <a:pt x="164424" y="196554"/>
                  <a:pt x="264966" y="85958"/>
                  <a:pt x="275020" y="55266"/>
                </a:cubicBezTo>
                <a:cubicBezTo>
                  <a:pt x="285074" y="24574"/>
                  <a:pt x="246974" y="18753"/>
                  <a:pt x="217870" y="17166"/>
                </a:cubicBezTo>
                <a:cubicBezTo>
                  <a:pt x="188766" y="15579"/>
                  <a:pt x="110978" y="48387"/>
                  <a:pt x="100395" y="45741"/>
                </a:cubicBezTo>
                <a:cubicBezTo>
                  <a:pt x="89812" y="43095"/>
                  <a:pt x="170774" y="-8763"/>
                  <a:pt x="154370" y="1291"/>
                </a:cubicBezTo>
                <a:cubicBezTo>
                  <a:pt x="137966" y="11345"/>
                  <a:pt x="15199" y="97599"/>
                  <a:pt x="1970" y="106066"/>
                </a:cubicBezTo>
                <a:cubicBezTo>
                  <a:pt x="-11259" y="114533"/>
                  <a:pt x="45362" y="60028"/>
                  <a:pt x="74995" y="52091"/>
                </a:cubicBezTo>
                <a:cubicBezTo>
                  <a:pt x="104628" y="44154"/>
                  <a:pt x="169716" y="53678"/>
                  <a:pt x="179770" y="58441"/>
                </a:cubicBezTo>
                <a:cubicBezTo>
                  <a:pt x="189824" y="63203"/>
                  <a:pt x="132674" y="80666"/>
                  <a:pt x="135320" y="80666"/>
                </a:cubicBezTo>
                <a:cubicBezTo>
                  <a:pt x="137966" y="80666"/>
                  <a:pt x="188766" y="57383"/>
                  <a:pt x="195645" y="58441"/>
                </a:cubicBezTo>
                <a:cubicBezTo>
                  <a:pt x="202524" y="59499"/>
                  <a:pt x="182945" y="88074"/>
                  <a:pt x="176595" y="87016"/>
                </a:cubicBezTo>
                <a:cubicBezTo>
                  <a:pt x="170245" y="85958"/>
                  <a:pt x="165483" y="58970"/>
                  <a:pt x="157545" y="52091"/>
                </a:cubicBezTo>
                <a:cubicBezTo>
                  <a:pt x="149607" y="45212"/>
                  <a:pt x="117328" y="54208"/>
                  <a:pt x="128970" y="45741"/>
                </a:cubicBezTo>
                <a:cubicBezTo>
                  <a:pt x="140612" y="37274"/>
                  <a:pt x="208345" y="-1355"/>
                  <a:pt x="227395" y="1291"/>
                </a:cubicBezTo>
                <a:cubicBezTo>
                  <a:pt x="246445" y="3937"/>
                  <a:pt x="239566" y="56324"/>
                  <a:pt x="243270" y="61616"/>
                </a:cubicBezTo>
                <a:cubicBezTo>
                  <a:pt x="246974" y="66908"/>
                  <a:pt x="246445" y="34099"/>
                  <a:pt x="249620" y="33041"/>
                </a:cubicBezTo>
                <a:cubicBezTo>
                  <a:pt x="252795" y="31983"/>
                  <a:pt x="271845" y="45741"/>
                  <a:pt x="262320" y="55266"/>
                </a:cubicBezTo>
                <a:cubicBezTo>
                  <a:pt x="252795" y="64791"/>
                  <a:pt x="197232" y="85429"/>
                  <a:pt x="192470" y="90191"/>
                </a:cubicBezTo>
                <a:cubicBezTo>
                  <a:pt x="187708" y="94953"/>
                  <a:pt x="238507" y="64262"/>
                  <a:pt x="233745" y="83841"/>
                </a:cubicBezTo>
                <a:cubicBezTo>
                  <a:pt x="228983" y="103420"/>
                  <a:pt x="150666" y="206078"/>
                  <a:pt x="157545" y="20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7466751F-2070-C9DD-0CED-1131BC2416C0}"/>
              </a:ext>
            </a:extLst>
          </p:cNvPr>
          <p:cNvSpPr/>
          <p:nvPr/>
        </p:nvSpPr>
        <p:spPr>
          <a:xfrm>
            <a:off x="7426325" y="7762799"/>
            <a:ext cx="363126" cy="136745"/>
          </a:xfrm>
          <a:custGeom>
            <a:avLst/>
            <a:gdLst>
              <a:gd name="connsiteX0" fmla="*/ 361950 w 363126"/>
              <a:gd name="connsiteY0" fmla="*/ 76 h 136745"/>
              <a:gd name="connsiteX1" fmla="*/ 263525 w 363126"/>
              <a:gd name="connsiteY1" fmla="*/ 82626 h 136745"/>
              <a:gd name="connsiteX2" fmla="*/ 168275 w 363126"/>
              <a:gd name="connsiteY2" fmla="*/ 111201 h 136745"/>
              <a:gd name="connsiteX3" fmla="*/ 234950 w 363126"/>
              <a:gd name="connsiteY3" fmla="*/ 63576 h 136745"/>
              <a:gd name="connsiteX4" fmla="*/ 0 w 363126"/>
              <a:gd name="connsiteY4" fmla="*/ 98501 h 136745"/>
              <a:gd name="connsiteX5" fmla="*/ 149225 w 363126"/>
              <a:gd name="connsiteY5" fmla="*/ 76276 h 136745"/>
              <a:gd name="connsiteX6" fmla="*/ 161925 w 363126"/>
              <a:gd name="connsiteY6" fmla="*/ 79451 h 136745"/>
              <a:gd name="connsiteX7" fmla="*/ 95250 w 363126"/>
              <a:gd name="connsiteY7" fmla="*/ 136601 h 136745"/>
              <a:gd name="connsiteX8" fmla="*/ 196850 w 363126"/>
              <a:gd name="connsiteY8" fmla="*/ 60401 h 136745"/>
              <a:gd name="connsiteX9" fmla="*/ 301625 w 363126"/>
              <a:gd name="connsiteY9" fmla="*/ 6426 h 136745"/>
              <a:gd name="connsiteX10" fmla="*/ 177800 w 363126"/>
              <a:gd name="connsiteY10" fmla="*/ 35001 h 136745"/>
              <a:gd name="connsiteX11" fmla="*/ 269875 w 363126"/>
              <a:gd name="connsiteY11" fmla="*/ 9601 h 136745"/>
              <a:gd name="connsiteX12" fmla="*/ 203200 w 363126"/>
              <a:gd name="connsiteY12" fmla="*/ 63576 h 136745"/>
              <a:gd name="connsiteX13" fmla="*/ 193675 w 363126"/>
              <a:gd name="connsiteY13" fmla="*/ 82626 h 136745"/>
              <a:gd name="connsiteX14" fmla="*/ 260350 w 363126"/>
              <a:gd name="connsiteY14" fmla="*/ 54051 h 136745"/>
              <a:gd name="connsiteX15" fmla="*/ 193675 w 363126"/>
              <a:gd name="connsiteY15" fmla="*/ 98501 h 136745"/>
              <a:gd name="connsiteX16" fmla="*/ 361950 w 363126"/>
              <a:gd name="connsiteY16" fmla="*/ 76 h 13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3126" h="136745">
                <a:moveTo>
                  <a:pt x="361950" y="76"/>
                </a:moveTo>
                <a:cubicBezTo>
                  <a:pt x="373592" y="-2570"/>
                  <a:pt x="295804" y="64105"/>
                  <a:pt x="263525" y="82626"/>
                </a:cubicBezTo>
                <a:cubicBezTo>
                  <a:pt x="231246" y="101147"/>
                  <a:pt x="173037" y="114376"/>
                  <a:pt x="168275" y="111201"/>
                </a:cubicBezTo>
                <a:cubicBezTo>
                  <a:pt x="163513" y="108026"/>
                  <a:pt x="262996" y="65693"/>
                  <a:pt x="234950" y="63576"/>
                </a:cubicBezTo>
                <a:cubicBezTo>
                  <a:pt x="206904" y="61459"/>
                  <a:pt x="0" y="98501"/>
                  <a:pt x="0" y="98501"/>
                </a:cubicBezTo>
                <a:lnTo>
                  <a:pt x="149225" y="76276"/>
                </a:lnTo>
                <a:cubicBezTo>
                  <a:pt x="176213" y="73101"/>
                  <a:pt x="170921" y="69397"/>
                  <a:pt x="161925" y="79451"/>
                </a:cubicBezTo>
                <a:cubicBezTo>
                  <a:pt x="152929" y="89505"/>
                  <a:pt x="89429" y="139776"/>
                  <a:pt x="95250" y="136601"/>
                </a:cubicBezTo>
                <a:cubicBezTo>
                  <a:pt x="101071" y="133426"/>
                  <a:pt x="162454" y="82097"/>
                  <a:pt x="196850" y="60401"/>
                </a:cubicBezTo>
                <a:cubicBezTo>
                  <a:pt x="231246" y="38705"/>
                  <a:pt x="304800" y="10659"/>
                  <a:pt x="301625" y="6426"/>
                </a:cubicBezTo>
                <a:cubicBezTo>
                  <a:pt x="298450" y="2193"/>
                  <a:pt x="183092" y="34472"/>
                  <a:pt x="177800" y="35001"/>
                </a:cubicBezTo>
                <a:cubicBezTo>
                  <a:pt x="172508" y="35530"/>
                  <a:pt x="265642" y="4839"/>
                  <a:pt x="269875" y="9601"/>
                </a:cubicBezTo>
                <a:cubicBezTo>
                  <a:pt x="274108" y="14363"/>
                  <a:pt x="215900" y="51405"/>
                  <a:pt x="203200" y="63576"/>
                </a:cubicBezTo>
                <a:cubicBezTo>
                  <a:pt x="190500" y="75747"/>
                  <a:pt x="184150" y="84214"/>
                  <a:pt x="193675" y="82626"/>
                </a:cubicBezTo>
                <a:cubicBezTo>
                  <a:pt x="203200" y="81039"/>
                  <a:pt x="260350" y="51405"/>
                  <a:pt x="260350" y="54051"/>
                </a:cubicBezTo>
                <a:cubicBezTo>
                  <a:pt x="260350" y="56697"/>
                  <a:pt x="173567" y="110672"/>
                  <a:pt x="193675" y="98501"/>
                </a:cubicBezTo>
                <a:cubicBezTo>
                  <a:pt x="213783" y="86330"/>
                  <a:pt x="350308" y="2722"/>
                  <a:pt x="361950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94F7A251-6E19-3C3E-7673-D79ACF105B6E}"/>
              </a:ext>
            </a:extLst>
          </p:cNvPr>
          <p:cNvSpPr/>
          <p:nvPr/>
        </p:nvSpPr>
        <p:spPr>
          <a:xfrm>
            <a:off x="7275533" y="7752872"/>
            <a:ext cx="430466" cy="134307"/>
          </a:xfrm>
          <a:custGeom>
            <a:avLst/>
            <a:gdLst>
              <a:gd name="connsiteX0" fmla="*/ 430192 w 430466"/>
              <a:gd name="connsiteY0" fmla="*/ 6828 h 134307"/>
              <a:gd name="connsiteX1" fmla="*/ 255567 w 430466"/>
              <a:gd name="connsiteY1" fmla="*/ 67153 h 134307"/>
              <a:gd name="connsiteX2" fmla="*/ 185717 w 430466"/>
              <a:gd name="connsiteY2" fmla="*/ 44928 h 134307"/>
              <a:gd name="connsiteX3" fmla="*/ 252392 w 430466"/>
              <a:gd name="connsiteY3" fmla="*/ 63978 h 134307"/>
              <a:gd name="connsiteX4" fmla="*/ 204767 w 430466"/>
              <a:gd name="connsiteY4" fmla="*/ 83028 h 134307"/>
              <a:gd name="connsiteX5" fmla="*/ 1567 w 430466"/>
              <a:gd name="connsiteY5" fmla="*/ 133828 h 134307"/>
              <a:gd name="connsiteX6" fmla="*/ 115867 w 430466"/>
              <a:gd name="connsiteY6" fmla="*/ 105253 h 134307"/>
              <a:gd name="connsiteX7" fmla="*/ 211117 w 430466"/>
              <a:gd name="connsiteY7" fmla="*/ 51278 h 134307"/>
              <a:gd name="connsiteX8" fmla="*/ 176192 w 430466"/>
              <a:gd name="connsiteY8" fmla="*/ 79853 h 134307"/>
              <a:gd name="connsiteX9" fmla="*/ 360342 w 430466"/>
              <a:gd name="connsiteY9" fmla="*/ 478 h 134307"/>
              <a:gd name="connsiteX10" fmla="*/ 296842 w 430466"/>
              <a:gd name="connsiteY10" fmla="*/ 44928 h 134307"/>
              <a:gd name="connsiteX11" fmla="*/ 430192 w 430466"/>
              <a:gd name="connsiteY11" fmla="*/ 6828 h 13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466" h="134307">
                <a:moveTo>
                  <a:pt x="430192" y="6828"/>
                </a:moveTo>
                <a:cubicBezTo>
                  <a:pt x="423313" y="10532"/>
                  <a:pt x="296313" y="60803"/>
                  <a:pt x="255567" y="67153"/>
                </a:cubicBezTo>
                <a:cubicBezTo>
                  <a:pt x="214821" y="73503"/>
                  <a:pt x="186246" y="45457"/>
                  <a:pt x="185717" y="44928"/>
                </a:cubicBezTo>
                <a:cubicBezTo>
                  <a:pt x="185188" y="44399"/>
                  <a:pt x="249217" y="57628"/>
                  <a:pt x="252392" y="63978"/>
                </a:cubicBezTo>
                <a:cubicBezTo>
                  <a:pt x="255567" y="70328"/>
                  <a:pt x="246571" y="71386"/>
                  <a:pt x="204767" y="83028"/>
                </a:cubicBezTo>
                <a:cubicBezTo>
                  <a:pt x="162963" y="94670"/>
                  <a:pt x="1567" y="133828"/>
                  <a:pt x="1567" y="133828"/>
                </a:cubicBezTo>
                <a:cubicBezTo>
                  <a:pt x="-13250" y="137532"/>
                  <a:pt x="80942" y="119011"/>
                  <a:pt x="115867" y="105253"/>
                </a:cubicBezTo>
                <a:cubicBezTo>
                  <a:pt x="150792" y="91495"/>
                  <a:pt x="201063" y="55511"/>
                  <a:pt x="211117" y="51278"/>
                </a:cubicBezTo>
                <a:cubicBezTo>
                  <a:pt x="221171" y="47045"/>
                  <a:pt x="151321" y="88320"/>
                  <a:pt x="176192" y="79853"/>
                </a:cubicBezTo>
                <a:cubicBezTo>
                  <a:pt x="201063" y="71386"/>
                  <a:pt x="340234" y="6299"/>
                  <a:pt x="360342" y="478"/>
                </a:cubicBezTo>
                <a:cubicBezTo>
                  <a:pt x="380450" y="-5343"/>
                  <a:pt x="280967" y="43870"/>
                  <a:pt x="296842" y="44928"/>
                </a:cubicBezTo>
                <a:cubicBezTo>
                  <a:pt x="312717" y="45986"/>
                  <a:pt x="437071" y="3124"/>
                  <a:pt x="430192" y="6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4F196FF9-6EDC-10C9-D822-E0E4ECAC4235}"/>
              </a:ext>
            </a:extLst>
          </p:cNvPr>
          <p:cNvSpPr/>
          <p:nvPr/>
        </p:nvSpPr>
        <p:spPr>
          <a:xfrm>
            <a:off x="7208900" y="7826186"/>
            <a:ext cx="277753" cy="237911"/>
          </a:xfrm>
          <a:custGeom>
            <a:avLst/>
            <a:gdLst>
              <a:gd name="connsiteX0" fmla="*/ 182500 w 277753"/>
              <a:gd name="connsiteY0" fmla="*/ 189 h 237911"/>
              <a:gd name="connsiteX1" fmla="*/ 14225 w 277753"/>
              <a:gd name="connsiteY1" fmla="*/ 79564 h 237911"/>
              <a:gd name="connsiteX2" fmla="*/ 36450 w 277753"/>
              <a:gd name="connsiteY2" fmla="*/ 117664 h 237911"/>
              <a:gd name="connsiteX3" fmla="*/ 1525 w 277753"/>
              <a:gd name="connsiteY3" fmla="*/ 79564 h 237911"/>
              <a:gd name="connsiteX4" fmla="*/ 96775 w 277753"/>
              <a:gd name="connsiteY4" fmla="*/ 235139 h 237911"/>
              <a:gd name="connsiteX5" fmla="*/ 80900 w 277753"/>
              <a:gd name="connsiteY5" fmla="*/ 174814 h 237911"/>
              <a:gd name="connsiteX6" fmla="*/ 84075 w 277753"/>
              <a:gd name="connsiteY6" fmla="*/ 117664 h 237911"/>
              <a:gd name="connsiteX7" fmla="*/ 80900 w 277753"/>
              <a:gd name="connsiteY7" fmla="*/ 184339 h 237911"/>
              <a:gd name="connsiteX8" fmla="*/ 36450 w 277753"/>
              <a:gd name="connsiteY8" fmla="*/ 117664 h 237911"/>
              <a:gd name="connsiteX9" fmla="*/ 49150 w 277753"/>
              <a:gd name="connsiteY9" fmla="*/ 89089 h 237911"/>
              <a:gd name="connsiteX10" fmla="*/ 274575 w 277753"/>
              <a:gd name="connsiteY10" fmla="*/ 54164 h 237911"/>
              <a:gd name="connsiteX11" fmla="*/ 172975 w 277753"/>
              <a:gd name="connsiteY11" fmla="*/ 54164 h 237911"/>
              <a:gd name="connsiteX12" fmla="*/ 52325 w 277753"/>
              <a:gd name="connsiteY12" fmla="*/ 57339 h 237911"/>
              <a:gd name="connsiteX13" fmla="*/ 182500 w 277753"/>
              <a:gd name="connsiteY13" fmla="*/ 189 h 23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753" h="237911">
                <a:moveTo>
                  <a:pt x="182500" y="189"/>
                </a:moveTo>
                <a:cubicBezTo>
                  <a:pt x="176150" y="3893"/>
                  <a:pt x="38567" y="59985"/>
                  <a:pt x="14225" y="79564"/>
                </a:cubicBezTo>
                <a:cubicBezTo>
                  <a:pt x="-10117" y="99143"/>
                  <a:pt x="38567" y="117664"/>
                  <a:pt x="36450" y="117664"/>
                </a:cubicBezTo>
                <a:cubicBezTo>
                  <a:pt x="34333" y="117664"/>
                  <a:pt x="-8529" y="59985"/>
                  <a:pt x="1525" y="79564"/>
                </a:cubicBezTo>
                <a:cubicBezTo>
                  <a:pt x="11579" y="99143"/>
                  <a:pt x="83546" y="219264"/>
                  <a:pt x="96775" y="235139"/>
                </a:cubicBezTo>
                <a:cubicBezTo>
                  <a:pt x="110004" y="251014"/>
                  <a:pt x="83017" y="194393"/>
                  <a:pt x="80900" y="174814"/>
                </a:cubicBezTo>
                <a:cubicBezTo>
                  <a:pt x="78783" y="155235"/>
                  <a:pt x="84075" y="116077"/>
                  <a:pt x="84075" y="117664"/>
                </a:cubicBezTo>
                <a:cubicBezTo>
                  <a:pt x="84075" y="119251"/>
                  <a:pt x="88837" y="184339"/>
                  <a:pt x="80900" y="184339"/>
                </a:cubicBezTo>
                <a:cubicBezTo>
                  <a:pt x="72963" y="184339"/>
                  <a:pt x="41742" y="133539"/>
                  <a:pt x="36450" y="117664"/>
                </a:cubicBezTo>
                <a:cubicBezTo>
                  <a:pt x="31158" y="101789"/>
                  <a:pt x="9462" y="99672"/>
                  <a:pt x="49150" y="89089"/>
                </a:cubicBezTo>
                <a:cubicBezTo>
                  <a:pt x="88837" y="78506"/>
                  <a:pt x="253938" y="59985"/>
                  <a:pt x="274575" y="54164"/>
                </a:cubicBezTo>
                <a:cubicBezTo>
                  <a:pt x="295212" y="48343"/>
                  <a:pt x="210017" y="53635"/>
                  <a:pt x="172975" y="54164"/>
                </a:cubicBezTo>
                <a:cubicBezTo>
                  <a:pt x="135933" y="54693"/>
                  <a:pt x="50208" y="66335"/>
                  <a:pt x="52325" y="57339"/>
                </a:cubicBezTo>
                <a:cubicBezTo>
                  <a:pt x="54442" y="48343"/>
                  <a:pt x="188850" y="-3515"/>
                  <a:pt x="182500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2844B3F9-BDD6-06B7-220F-CF8CB6723246}"/>
              </a:ext>
            </a:extLst>
          </p:cNvPr>
          <p:cNvSpPr/>
          <p:nvPr/>
        </p:nvSpPr>
        <p:spPr>
          <a:xfrm>
            <a:off x="7442197" y="7775541"/>
            <a:ext cx="349384" cy="156039"/>
          </a:xfrm>
          <a:custGeom>
            <a:avLst/>
            <a:gdLst>
              <a:gd name="connsiteX0" fmla="*/ 349253 w 349384"/>
              <a:gd name="connsiteY0" fmla="*/ 34 h 156039"/>
              <a:gd name="connsiteX1" fmla="*/ 219078 w 349384"/>
              <a:gd name="connsiteY1" fmla="*/ 79409 h 156039"/>
              <a:gd name="connsiteX2" fmla="*/ 88903 w 349384"/>
              <a:gd name="connsiteY2" fmla="*/ 120684 h 156039"/>
              <a:gd name="connsiteX3" fmla="*/ 3 w 349384"/>
              <a:gd name="connsiteY3" fmla="*/ 73059 h 156039"/>
              <a:gd name="connsiteX4" fmla="*/ 85728 w 349384"/>
              <a:gd name="connsiteY4" fmla="*/ 98459 h 156039"/>
              <a:gd name="connsiteX5" fmla="*/ 146053 w 349384"/>
              <a:gd name="connsiteY5" fmla="*/ 50834 h 156039"/>
              <a:gd name="connsiteX6" fmla="*/ 130178 w 349384"/>
              <a:gd name="connsiteY6" fmla="*/ 92109 h 156039"/>
              <a:gd name="connsiteX7" fmla="*/ 209553 w 349384"/>
              <a:gd name="connsiteY7" fmla="*/ 54009 h 156039"/>
              <a:gd name="connsiteX8" fmla="*/ 266703 w 349384"/>
              <a:gd name="connsiteY8" fmla="*/ 69884 h 156039"/>
              <a:gd name="connsiteX9" fmla="*/ 323853 w 349384"/>
              <a:gd name="connsiteY9" fmla="*/ 155609 h 156039"/>
              <a:gd name="connsiteX10" fmla="*/ 292103 w 349384"/>
              <a:gd name="connsiteY10" fmla="*/ 101634 h 156039"/>
              <a:gd name="connsiteX11" fmla="*/ 244478 w 349384"/>
              <a:gd name="connsiteY11" fmla="*/ 69884 h 156039"/>
              <a:gd name="connsiteX12" fmla="*/ 349253 w 349384"/>
              <a:gd name="connsiteY12" fmla="*/ 34 h 15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384" h="156039">
                <a:moveTo>
                  <a:pt x="349253" y="34"/>
                </a:moveTo>
                <a:cubicBezTo>
                  <a:pt x="345020" y="1621"/>
                  <a:pt x="262470" y="59301"/>
                  <a:pt x="219078" y="79409"/>
                </a:cubicBezTo>
                <a:cubicBezTo>
                  <a:pt x="175686" y="99517"/>
                  <a:pt x="125415" y="121742"/>
                  <a:pt x="88903" y="120684"/>
                </a:cubicBezTo>
                <a:cubicBezTo>
                  <a:pt x="52391" y="119626"/>
                  <a:pt x="532" y="76763"/>
                  <a:pt x="3" y="73059"/>
                </a:cubicBezTo>
                <a:cubicBezTo>
                  <a:pt x="-526" y="69355"/>
                  <a:pt x="61386" y="102163"/>
                  <a:pt x="85728" y="98459"/>
                </a:cubicBezTo>
                <a:cubicBezTo>
                  <a:pt x="110070" y="94755"/>
                  <a:pt x="138645" y="51892"/>
                  <a:pt x="146053" y="50834"/>
                </a:cubicBezTo>
                <a:cubicBezTo>
                  <a:pt x="153461" y="49776"/>
                  <a:pt x="119595" y="91580"/>
                  <a:pt x="130178" y="92109"/>
                </a:cubicBezTo>
                <a:cubicBezTo>
                  <a:pt x="140761" y="92638"/>
                  <a:pt x="186799" y="57713"/>
                  <a:pt x="209553" y="54009"/>
                </a:cubicBezTo>
                <a:cubicBezTo>
                  <a:pt x="232307" y="50305"/>
                  <a:pt x="247653" y="52951"/>
                  <a:pt x="266703" y="69884"/>
                </a:cubicBezTo>
                <a:cubicBezTo>
                  <a:pt x="285753" y="86817"/>
                  <a:pt x="319620" y="150317"/>
                  <a:pt x="323853" y="155609"/>
                </a:cubicBezTo>
                <a:cubicBezTo>
                  <a:pt x="328086" y="160901"/>
                  <a:pt x="305332" y="115922"/>
                  <a:pt x="292103" y="101634"/>
                </a:cubicBezTo>
                <a:cubicBezTo>
                  <a:pt x="278874" y="87347"/>
                  <a:pt x="234953" y="87876"/>
                  <a:pt x="244478" y="69884"/>
                </a:cubicBezTo>
                <a:cubicBezTo>
                  <a:pt x="254003" y="51892"/>
                  <a:pt x="353486" y="-1553"/>
                  <a:pt x="349253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943456D1-C826-AAE2-C0D1-07453D7551DB}"/>
              </a:ext>
            </a:extLst>
          </p:cNvPr>
          <p:cNvSpPr/>
          <p:nvPr/>
        </p:nvSpPr>
        <p:spPr>
          <a:xfrm>
            <a:off x="7711583" y="7750113"/>
            <a:ext cx="197711" cy="133843"/>
          </a:xfrm>
          <a:custGeom>
            <a:avLst/>
            <a:gdLst>
              <a:gd name="connsiteX0" fmla="*/ 492 w 197711"/>
              <a:gd name="connsiteY0" fmla="*/ 6412 h 133843"/>
              <a:gd name="connsiteX1" fmla="*/ 44942 w 197711"/>
              <a:gd name="connsiteY1" fmla="*/ 73087 h 133843"/>
              <a:gd name="connsiteX2" fmla="*/ 16367 w 197711"/>
              <a:gd name="connsiteY2" fmla="*/ 133412 h 133843"/>
              <a:gd name="connsiteX3" fmla="*/ 54467 w 197711"/>
              <a:gd name="connsiteY3" fmla="*/ 98487 h 133843"/>
              <a:gd name="connsiteX4" fmla="*/ 114792 w 197711"/>
              <a:gd name="connsiteY4" fmla="*/ 66737 h 133843"/>
              <a:gd name="connsiteX5" fmla="*/ 197342 w 197711"/>
              <a:gd name="connsiteY5" fmla="*/ 62 h 133843"/>
              <a:gd name="connsiteX6" fmla="*/ 79867 w 197711"/>
              <a:gd name="connsiteY6" fmla="*/ 79437 h 133843"/>
              <a:gd name="connsiteX7" fmla="*/ 492 w 197711"/>
              <a:gd name="connsiteY7" fmla="*/ 6412 h 13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711" h="133843">
                <a:moveTo>
                  <a:pt x="492" y="6412"/>
                </a:moveTo>
                <a:cubicBezTo>
                  <a:pt x="-5329" y="5354"/>
                  <a:pt x="42296" y="51920"/>
                  <a:pt x="44942" y="73087"/>
                </a:cubicBezTo>
                <a:cubicBezTo>
                  <a:pt x="47588" y="94254"/>
                  <a:pt x="14780" y="129179"/>
                  <a:pt x="16367" y="133412"/>
                </a:cubicBezTo>
                <a:cubicBezTo>
                  <a:pt x="17954" y="137645"/>
                  <a:pt x="38063" y="109599"/>
                  <a:pt x="54467" y="98487"/>
                </a:cubicBezTo>
                <a:cubicBezTo>
                  <a:pt x="70871" y="87375"/>
                  <a:pt x="90980" y="83141"/>
                  <a:pt x="114792" y="66737"/>
                </a:cubicBezTo>
                <a:cubicBezTo>
                  <a:pt x="138604" y="50333"/>
                  <a:pt x="203163" y="-2055"/>
                  <a:pt x="197342" y="62"/>
                </a:cubicBezTo>
                <a:cubicBezTo>
                  <a:pt x="191521" y="2179"/>
                  <a:pt x="109500" y="74145"/>
                  <a:pt x="79867" y="79437"/>
                </a:cubicBezTo>
                <a:cubicBezTo>
                  <a:pt x="50234" y="84729"/>
                  <a:pt x="6313" y="7470"/>
                  <a:pt x="492" y="6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309F0ACC-80E5-DC5A-BE26-1DBB0616F9E8}"/>
              </a:ext>
            </a:extLst>
          </p:cNvPr>
          <p:cNvSpPr/>
          <p:nvPr/>
        </p:nvSpPr>
        <p:spPr>
          <a:xfrm>
            <a:off x="7747467" y="7880286"/>
            <a:ext cx="126614" cy="327431"/>
          </a:xfrm>
          <a:custGeom>
            <a:avLst/>
            <a:gdLst>
              <a:gd name="connsiteX0" fmla="*/ 126533 w 126614"/>
              <a:gd name="connsiteY0" fmla="*/ 64 h 327431"/>
              <a:gd name="connsiteX1" fmla="*/ 28108 w 126614"/>
              <a:gd name="connsiteY1" fmla="*/ 73089 h 327431"/>
              <a:gd name="connsiteX2" fmla="*/ 63033 w 126614"/>
              <a:gd name="connsiteY2" fmla="*/ 149289 h 327431"/>
              <a:gd name="connsiteX3" fmla="*/ 28108 w 126614"/>
              <a:gd name="connsiteY3" fmla="*/ 117539 h 327431"/>
              <a:gd name="connsiteX4" fmla="*/ 75733 w 126614"/>
              <a:gd name="connsiteY4" fmla="*/ 219139 h 327431"/>
              <a:gd name="connsiteX5" fmla="*/ 40808 w 126614"/>
              <a:gd name="connsiteY5" fmla="*/ 317564 h 327431"/>
              <a:gd name="connsiteX6" fmla="*/ 63033 w 126614"/>
              <a:gd name="connsiteY6" fmla="*/ 273114 h 327431"/>
              <a:gd name="connsiteX7" fmla="*/ 40808 w 126614"/>
              <a:gd name="connsiteY7" fmla="*/ 327089 h 327431"/>
              <a:gd name="connsiteX8" fmla="*/ 78908 w 126614"/>
              <a:gd name="connsiteY8" fmla="*/ 241364 h 327431"/>
              <a:gd name="connsiteX9" fmla="*/ 18583 w 126614"/>
              <a:gd name="connsiteY9" fmla="*/ 127064 h 327431"/>
              <a:gd name="connsiteX10" fmla="*/ 9058 w 126614"/>
              <a:gd name="connsiteY10" fmla="*/ 85789 h 327431"/>
              <a:gd name="connsiteX11" fmla="*/ 126533 w 126614"/>
              <a:gd name="connsiteY11" fmla="*/ 64 h 32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614" h="327431">
                <a:moveTo>
                  <a:pt x="126533" y="64"/>
                </a:moveTo>
                <a:cubicBezTo>
                  <a:pt x="129708" y="-2053"/>
                  <a:pt x="38691" y="48218"/>
                  <a:pt x="28108" y="73089"/>
                </a:cubicBezTo>
                <a:cubicBezTo>
                  <a:pt x="17525" y="97960"/>
                  <a:pt x="63033" y="141881"/>
                  <a:pt x="63033" y="149289"/>
                </a:cubicBezTo>
                <a:cubicBezTo>
                  <a:pt x="63033" y="156697"/>
                  <a:pt x="25991" y="105897"/>
                  <a:pt x="28108" y="117539"/>
                </a:cubicBezTo>
                <a:cubicBezTo>
                  <a:pt x="30225" y="129181"/>
                  <a:pt x="73616" y="185802"/>
                  <a:pt x="75733" y="219139"/>
                </a:cubicBezTo>
                <a:cubicBezTo>
                  <a:pt x="77850" y="252476"/>
                  <a:pt x="42925" y="308568"/>
                  <a:pt x="40808" y="317564"/>
                </a:cubicBezTo>
                <a:cubicBezTo>
                  <a:pt x="38691" y="326560"/>
                  <a:pt x="63033" y="271527"/>
                  <a:pt x="63033" y="273114"/>
                </a:cubicBezTo>
                <a:cubicBezTo>
                  <a:pt x="63033" y="274701"/>
                  <a:pt x="38162" y="332381"/>
                  <a:pt x="40808" y="327089"/>
                </a:cubicBezTo>
                <a:cubicBezTo>
                  <a:pt x="43454" y="321797"/>
                  <a:pt x="82612" y="274702"/>
                  <a:pt x="78908" y="241364"/>
                </a:cubicBezTo>
                <a:cubicBezTo>
                  <a:pt x="75204" y="208026"/>
                  <a:pt x="30225" y="152993"/>
                  <a:pt x="18583" y="127064"/>
                </a:cubicBezTo>
                <a:cubicBezTo>
                  <a:pt x="6941" y="101135"/>
                  <a:pt x="-11050" y="111718"/>
                  <a:pt x="9058" y="85789"/>
                </a:cubicBezTo>
                <a:cubicBezTo>
                  <a:pt x="29166" y="59860"/>
                  <a:pt x="123358" y="2181"/>
                  <a:pt x="126533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16B4C7CB-9CE6-BA59-89E6-2955F3ED257A}"/>
              </a:ext>
            </a:extLst>
          </p:cNvPr>
          <p:cNvSpPr/>
          <p:nvPr/>
        </p:nvSpPr>
        <p:spPr>
          <a:xfrm>
            <a:off x="6794104" y="5765459"/>
            <a:ext cx="416334" cy="147035"/>
          </a:xfrm>
          <a:custGeom>
            <a:avLst/>
            <a:gdLst>
              <a:gd name="connsiteX0" fmla="*/ 416321 w 416334"/>
              <a:gd name="connsiteY0" fmla="*/ 341 h 147035"/>
              <a:gd name="connsiteX1" fmla="*/ 127396 w 416334"/>
              <a:gd name="connsiteY1" fmla="*/ 76541 h 147035"/>
              <a:gd name="connsiteX2" fmla="*/ 263921 w 416334"/>
              <a:gd name="connsiteY2" fmla="*/ 76541 h 147035"/>
              <a:gd name="connsiteX3" fmla="*/ 3571 w 416334"/>
              <a:gd name="connsiteY3" fmla="*/ 92416 h 147035"/>
              <a:gd name="connsiteX4" fmla="*/ 130571 w 416334"/>
              <a:gd name="connsiteY4" fmla="*/ 89241 h 147035"/>
              <a:gd name="connsiteX5" fmla="*/ 381396 w 416334"/>
              <a:gd name="connsiteY5" fmla="*/ 133691 h 147035"/>
              <a:gd name="connsiteX6" fmla="*/ 184546 w 416334"/>
              <a:gd name="connsiteY6" fmla="*/ 114641 h 147035"/>
              <a:gd name="connsiteX7" fmla="*/ 60721 w 416334"/>
              <a:gd name="connsiteY7" fmla="*/ 146391 h 147035"/>
              <a:gd name="connsiteX8" fmla="*/ 248046 w 416334"/>
              <a:gd name="connsiteY8" fmla="*/ 79716 h 147035"/>
              <a:gd name="connsiteX9" fmla="*/ 168671 w 416334"/>
              <a:gd name="connsiteY9" fmla="*/ 76541 h 147035"/>
              <a:gd name="connsiteX10" fmla="*/ 244871 w 416334"/>
              <a:gd name="connsiteY10" fmla="*/ 32091 h 147035"/>
              <a:gd name="connsiteX11" fmla="*/ 140096 w 416334"/>
              <a:gd name="connsiteY11" fmla="*/ 47966 h 147035"/>
              <a:gd name="connsiteX12" fmla="*/ 416321 w 416334"/>
              <a:gd name="connsiteY12" fmla="*/ 341 h 14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6334" h="147035">
                <a:moveTo>
                  <a:pt x="416321" y="341"/>
                </a:moveTo>
                <a:cubicBezTo>
                  <a:pt x="414204" y="5103"/>
                  <a:pt x="152796" y="63841"/>
                  <a:pt x="127396" y="76541"/>
                </a:cubicBezTo>
                <a:cubicBezTo>
                  <a:pt x="101996" y="89241"/>
                  <a:pt x="284558" y="73895"/>
                  <a:pt x="263921" y="76541"/>
                </a:cubicBezTo>
                <a:cubicBezTo>
                  <a:pt x="243284" y="79187"/>
                  <a:pt x="25796" y="90299"/>
                  <a:pt x="3571" y="92416"/>
                </a:cubicBezTo>
                <a:cubicBezTo>
                  <a:pt x="-18654" y="94533"/>
                  <a:pt x="67600" y="82362"/>
                  <a:pt x="130571" y="89241"/>
                </a:cubicBezTo>
                <a:cubicBezTo>
                  <a:pt x="193542" y="96120"/>
                  <a:pt x="372400" y="129458"/>
                  <a:pt x="381396" y="133691"/>
                </a:cubicBezTo>
                <a:cubicBezTo>
                  <a:pt x="390392" y="137924"/>
                  <a:pt x="237992" y="112524"/>
                  <a:pt x="184546" y="114641"/>
                </a:cubicBezTo>
                <a:cubicBezTo>
                  <a:pt x="131100" y="116758"/>
                  <a:pt x="50138" y="152212"/>
                  <a:pt x="60721" y="146391"/>
                </a:cubicBezTo>
                <a:cubicBezTo>
                  <a:pt x="71304" y="140570"/>
                  <a:pt x="230054" y="91358"/>
                  <a:pt x="248046" y="79716"/>
                </a:cubicBezTo>
                <a:cubicBezTo>
                  <a:pt x="266038" y="68074"/>
                  <a:pt x="169200" y="84479"/>
                  <a:pt x="168671" y="76541"/>
                </a:cubicBezTo>
                <a:cubicBezTo>
                  <a:pt x="168142" y="68604"/>
                  <a:pt x="249633" y="36853"/>
                  <a:pt x="244871" y="32091"/>
                </a:cubicBezTo>
                <a:cubicBezTo>
                  <a:pt x="240109" y="27329"/>
                  <a:pt x="115225" y="53787"/>
                  <a:pt x="140096" y="47966"/>
                </a:cubicBezTo>
                <a:cubicBezTo>
                  <a:pt x="164967" y="42145"/>
                  <a:pt x="418438" y="-4421"/>
                  <a:pt x="416321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2B76DB80-B517-0715-3F4A-72C1DBA9E8A2}"/>
              </a:ext>
            </a:extLst>
          </p:cNvPr>
          <p:cNvSpPr/>
          <p:nvPr/>
        </p:nvSpPr>
        <p:spPr>
          <a:xfrm>
            <a:off x="7639711" y="7867620"/>
            <a:ext cx="152489" cy="145371"/>
          </a:xfrm>
          <a:custGeom>
            <a:avLst/>
            <a:gdLst>
              <a:gd name="connsiteX0" fmla="*/ 142214 w 152489"/>
              <a:gd name="connsiteY0" fmla="*/ 30 h 145371"/>
              <a:gd name="connsiteX1" fmla="*/ 2514 w 152489"/>
              <a:gd name="connsiteY1" fmla="*/ 82580 h 145371"/>
              <a:gd name="connsiteX2" fmla="*/ 59664 w 152489"/>
              <a:gd name="connsiteY2" fmla="*/ 69880 h 145371"/>
              <a:gd name="connsiteX3" fmla="*/ 151739 w 152489"/>
              <a:gd name="connsiteY3" fmla="*/ 69880 h 145371"/>
              <a:gd name="connsiteX4" fmla="*/ 104114 w 152489"/>
              <a:gd name="connsiteY4" fmla="*/ 82580 h 145371"/>
              <a:gd name="connsiteX5" fmla="*/ 119989 w 152489"/>
              <a:gd name="connsiteY5" fmla="*/ 142905 h 145371"/>
              <a:gd name="connsiteX6" fmla="*/ 116814 w 152489"/>
              <a:gd name="connsiteY6" fmla="*/ 133380 h 145371"/>
              <a:gd name="connsiteX7" fmla="*/ 21564 w 152489"/>
              <a:gd name="connsiteY7" fmla="*/ 130205 h 145371"/>
              <a:gd name="connsiteX8" fmla="*/ 94589 w 152489"/>
              <a:gd name="connsiteY8" fmla="*/ 101630 h 145371"/>
              <a:gd name="connsiteX9" fmla="*/ 85064 w 152489"/>
              <a:gd name="connsiteY9" fmla="*/ 73055 h 145371"/>
              <a:gd name="connsiteX10" fmla="*/ 2514 w 152489"/>
              <a:gd name="connsiteY10" fmla="*/ 73055 h 145371"/>
              <a:gd name="connsiteX11" fmla="*/ 142214 w 152489"/>
              <a:gd name="connsiteY11" fmla="*/ 30 h 14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89" h="145371">
                <a:moveTo>
                  <a:pt x="142214" y="30"/>
                </a:moveTo>
                <a:cubicBezTo>
                  <a:pt x="142214" y="1617"/>
                  <a:pt x="16272" y="70938"/>
                  <a:pt x="2514" y="82580"/>
                </a:cubicBezTo>
                <a:cubicBezTo>
                  <a:pt x="-11244" y="94222"/>
                  <a:pt x="34793" y="71997"/>
                  <a:pt x="59664" y="69880"/>
                </a:cubicBezTo>
                <a:cubicBezTo>
                  <a:pt x="84535" y="67763"/>
                  <a:pt x="144331" y="67763"/>
                  <a:pt x="151739" y="69880"/>
                </a:cubicBezTo>
                <a:cubicBezTo>
                  <a:pt x="159147" y="71997"/>
                  <a:pt x="109406" y="70409"/>
                  <a:pt x="104114" y="82580"/>
                </a:cubicBezTo>
                <a:cubicBezTo>
                  <a:pt x="98822" y="94751"/>
                  <a:pt x="119989" y="142905"/>
                  <a:pt x="119989" y="142905"/>
                </a:cubicBezTo>
                <a:cubicBezTo>
                  <a:pt x="122106" y="151372"/>
                  <a:pt x="133218" y="135497"/>
                  <a:pt x="116814" y="133380"/>
                </a:cubicBezTo>
                <a:cubicBezTo>
                  <a:pt x="100410" y="131263"/>
                  <a:pt x="25268" y="135497"/>
                  <a:pt x="21564" y="130205"/>
                </a:cubicBezTo>
                <a:cubicBezTo>
                  <a:pt x="17860" y="124913"/>
                  <a:pt x="84006" y="111155"/>
                  <a:pt x="94589" y="101630"/>
                </a:cubicBezTo>
                <a:cubicBezTo>
                  <a:pt x="105172" y="92105"/>
                  <a:pt x="100410" y="77818"/>
                  <a:pt x="85064" y="73055"/>
                </a:cubicBezTo>
                <a:cubicBezTo>
                  <a:pt x="69718" y="68292"/>
                  <a:pt x="-11774" y="86284"/>
                  <a:pt x="2514" y="73055"/>
                </a:cubicBezTo>
                <a:cubicBezTo>
                  <a:pt x="16801" y="59826"/>
                  <a:pt x="142214" y="-1557"/>
                  <a:pt x="14221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0BF74061-3928-D7E1-36FD-8B781405A17E}"/>
              </a:ext>
            </a:extLst>
          </p:cNvPr>
          <p:cNvSpPr/>
          <p:nvPr/>
        </p:nvSpPr>
        <p:spPr>
          <a:xfrm>
            <a:off x="7302433" y="7956386"/>
            <a:ext cx="227264" cy="189444"/>
          </a:xfrm>
          <a:custGeom>
            <a:avLst/>
            <a:gdLst>
              <a:gd name="connsiteX0" fmla="*/ 6417 w 227264"/>
              <a:gd name="connsiteY0" fmla="*/ 66839 h 189444"/>
              <a:gd name="connsiteX1" fmla="*/ 222317 w 227264"/>
              <a:gd name="connsiteY1" fmla="*/ 187489 h 189444"/>
              <a:gd name="connsiteX2" fmla="*/ 155642 w 227264"/>
              <a:gd name="connsiteY2" fmla="*/ 139864 h 189444"/>
              <a:gd name="connsiteX3" fmla="*/ 130242 w 227264"/>
              <a:gd name="connsiteY3" fmla="*/ 117639 h 189444"/>
              <a:gd name="connsiteX4" fmla="*/ 133417 w 227264"/>
              <a:gd name="connsiteY4" fmla="*/ 164 h 189444"/>
              <a:gd name="connsiteX5" fmla="*/ 133417 w 227264"/>
              <a:gd name="connsiteY5" fmla="*/ 92239 h 189444"/>
              <a:gd name="connsiteX6" fmla="*/ 88967 w 227264"/>
              <a:gd name="connsiteY6" fmla="*/ 104939 h 189444"/>
              <a:gd name="connsiteX7" fmla="*/ 82617 w 227264"/>
              <a:gd name="connsiteY7" fmla="*/ 164 h 189444"/>
              <a:gd name="connsiteX8" fmla="*/ 57217 w 227264"/>
              <a:gd name="connsiteY8" fmla="*/ 89064 h 189444"/>
              <a:gd name="connsiteX9" fmla="*/ 6417 w 227264"/>
              <a:gd name="connsiteY9" fmla="*/ 66839 h 18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264" h="189444">
                <a:moveTo>
                  <a:pt x="6417" y="66839"/>
                </a:moveTo>
                <a:cubicBezTo>
                  <a:pt x="33934" y="83243"/>
                  <a:pt x="197446" y="175318"/>
                  <a:pt x="222317" y="187489"/>
                </a:cubicBezTo>
                <a:cubicBezTo>
                  <a:pt x="247188" y="199660"/>
                  <a:pt x="170988" y="151506"/>
                  <a:pt x="155642" y="139864"/>
                </a:cubicBezTo>
                <a:cubicBezTo>
                  <a:pt x="140296" y="128222"/>
                  <a:pt x="133946" y="140922"/>
                  <a:pt x="130242" y="117639"/>
                </a:cubicBezTo>
                <a:cubicBezTo>
                  <a:pt x="126538" y="94356"/>
                  <a:pt x="132888" y="4397"/>
                  <a:pt x="133417" y="164"/>
                </a:cubicBezTo>
                <a:cubicBezTo>
                  <a:pt x="133946" y="-4069"/>
                  <a:pt x="140825" y="74777"/>
                  <a:pt x="133417" y="92239"/>
                </a:cubicBezTo>
                <a:cubicBezTo>
                  <a:pt x="126009" y="109701"/>
                  <a:pt x="97434" y="120285"/>
                  <a:pt x="88967" y="104939"/>
                </a:cubicBezTo>
                <a:cubicBezTo>
                  <a:pt x="80500" y="89593"/>
                  <a:pt x="87909" y="2810"/>
                  <a:pt x="82617" y="164"/>
                </a:cubicBezTo>
                <a:cubicBezTo>
                  <a:pt x="77325" y="-2482"/>
                  <a:pt x="66213" y="77422"/>
                  <a:pt x="57217" y="89064"/>
                </a:cubicBezTo>
                <a:cubicBezTo>
                  <a:pt x="48221" y="100706"/>
                  <a:pt x="-21100" y="50435"/>
                  <a:pt x="6417" y="66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D9360240-432A-3B33-E9D1-46BF4285AA9B}"/>
              </a:ext>
            </a:extLst>
          </p:cNvPr>
          <p:cNvSpPr/>
          <p:nvPr/>
        </p:nvSpPr>
        <p:spPr>
          <a:xfrm>
            <a:off x="7694549" y="7984401"/>
            <a:ext cx="117000" cy="352420"/>
          </a:xfrm>
          <a:custGeom>
            <a:avLst/>
            <a:gdLst>
              <a:gd name="connsiteX0" fmla="*/ 33401 w 117000"/>
              <a:gd name="connsiteY0" fmla="*/ 724 h 352420"/>
              <a:gd name="connsiteX1" fmla="*/ 68326 w 117000"/>
              <a:gd name="connsiteY1" fmla="*/ 121374 h 352420"/>
              <a:gd name="connsiteX2" fmla="*/ 58801 w 117000"/>
              <a:gd name="connsiteY2" fmla="*/ 200749 h 352420"/>
              <a:gd name="connsiteX3" fmla="*/ 81026 w 117000"/>
              <a:gd name="connsiteY3" fmla="*/ 153124 h 352420"/>
              <a:gd name="connsiteX4" fmla="*/ 42926 w 117000"/>
              <a:gd name="connsiteY4" fmla="*/ 248374 h 352420"/>
              <a:gd name="connsiteX5" fmla="*/ 65151 w 117000"/>
              <a:gd name="connsiteY5" fmla="*/ 229324 h 352420"/>
              <a:gd name="connsiteX6" fmla="*/ 1651 w 117000"/>
              <a:gd name="connsiteY6" fmla="*/ 349974 h 352420"/>
              <a:gd name="connsiteX7" fmla="*/ 27051 w 117000"/>
              <a:gd name="connsiteY7" fmla="*/ 302349 h 352420"/>
              <a:gd name="connsiteX8" fmla="*/ 115951 w 117000"/>
              <a:gd name="connsiteY8" fmla="*/ 207099 h 352420"/>
              <a:gd name="connsiteX9" fmla="*/ 77851 w 117000"/>
              <a:gd name="connsiteY9" fmla="*/ 242024 h 352420"/>
              <a:gd name="connsiteX10" fmla="*/ 109601 w 117000"/>
              <a:gd name="connsiteY10" fmla="*/ 115024 h 352420"/>
              <a:gd name="connsiteX11" fmla="*/ 84201 w 117000"/>
              <a:gd name="connsiteY11" fmla="*/ 181699 h 352420"/>
              <a:gd name="connsiteX12" fmla="*/ 33401 w 117000"/>
              <a:gd name="connsiteY12" fmla="*/ 724 h 35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000" h="352420">
                <a:moveTo>
                  <a:pt x="33401" y="724"/>
                </a:moveTo>
                <a:cubicBezTo>
                  <a:pt x="30755" y="-9330"/>
                  <a:pt x="64093" y="88036"/>
                  <a:pt x="68326" y="121374"/>
                </a:cubicBezTo>
                <a:cubicBezTo>
                  <a:pt x="72559" y="154712"/>
                  <a:pt x="56684" y="195457"/>
                  <a:pt x="58801" y="200749"/>
                </a:cubicBezTo>
                <a:cubicBezTo>
                  <a:pt x="60918" y="206041"/>
                  <a:pt x="83672" y="145187"/>
                  <a:pt x="81026" y="153124"/>
                </a:cubicBezTo>
                <a:cubicBezTo>
                  <a:pt x="78380" y="161061"/>
                  <a:pt x="45572" y="235674"/>
                  <a:pt x="42926" y="248374"/>
                </a:cubicBezTo>
                <a:cubicBezTo>
                  <a:pt x="40280" y="261074"/>
                  <a:pt x="72030" y="212391"/>
                  <a:pt x="65151" y="229324"/>
                </a:cubicBezTo>
                <a:cubicBezTo>
                  <a:pt x="58272" y="246257"/>
                  <a:pt x="8001" y="337803"/>
                  <a:pt x="1651" y="349974"/>
                </a:cubicBezTo>
                <a:cubicBezTo>
                  <a:pt x="-4699" y="362145"/>
                  <a:pt x="8001" y="326161"/>
                  <a:pt x="27051" y="302349"/>
                </a:cubicBezTo>
                <a:cubicBezTo>
                  <a:pt x="46101" y="278537"/>
                  <a:pt x="107484" y="217153"/>
                  <a:pt x="115951" y="207099"/>
                </a:cubicBezTo>
                <a:cubicBezTo>
                  <a:pt x="124418" y="197045"/>
                  <a:pt x="78909" y="257370"/>
                  <a:pt x="77851" y="242024"/>
                </a:cubicBezTo>
                <a:cubicBezTo>
                  <a:pt x="76793" y="226678"/>
                  <a:pt x="108543" y="125078"/>
                  <a:pt x="109601" y="115024"/>
                </a:cubicBezTo>
                <a:cubicBezTo>
                  <a:pt x="110659" y="104970"/>
                  <a:pt x="91080" y="195457"/>
                  <a:pt x="84201" y="181699"/>
                </a:cubicBezTo>
                <a:cubicBezTo>
                  <a:pt x="77322" y="167941"/>
                  <a:pt x="36047" y="10778"/>
                  <a:pt x="33401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ADB52BCC-B8DE-0ADC-E016-EF72D8B8834E}"/>
              </a:ext>
            </a:extLst>
          </p:cNvPr>
          <p:cNvSpPr/>
          <p:nvPr/>
        </p:nvSpPr>
        <p:spPr>
          <a:xfrm>
            <a:off x="7536538" y="8009865"/>
            <a:ext cx="205016" cy="277468"/>
          </a:xfrm>
          <a:custGeom>
            <a:avLst/>
            <a:gdLst>
              <a:gd name="connsiteX0" fmla="*/ 156487 w 205016"/>
              <a:gd name="connsiteY0" fmla="*/ 660 h 277468"/>
              <a:gd name="connsiteX1" fmla="*/ 156487 w 205016"/>
              <a:gd name="connsiteY1" fmla="*/ 124485 h 277468"/>
              <a:gd name="connsiteX2" fmla="*/ 108862 w 205016"/>
              <a:gd name="connsiteY2" fmla="*/ 197510 h 277468"/>
              <a:gd name="connsiteX3" fmla="*/ 134262 w 205016"/>
              <a:gd name="connsiteY3" fmla="*/ 181635 h 277468"/>
              <a:gd name="connsiteX4" fmla="*/ 912 w 205016"/>
              <a:gd name="connsiteY4" fmla="*/ 276885 h 277468"/>
              <a:gd name="connsiteX5" fmla="*/ 80287 w 205016"/>
              <a:gd name="connsiteY5" fmla="*/ 222910 h 277468"/>
              <a:gd name="connsiteX6" fmla="*/ 172362 w 205016"/>
              <a:gd name="connsiteY6" fmla="*/ 248310 h 277468"/>
              <a:gd name="connsiteX7" fmla="*/ 137437 w 205016"/>
              <a:gd name="connsiteY7" fmla="*/ 210210 h 277468"/>
              <a:gd name="connsiteX8" fmla="*/ 156487 w 205016"/>
              <a:gd name="connsiteY8" fmla="*/ 162585 h 277468"/>
              <a:gd name="connsiteX9" fmla="*/ 204112 w 205016"/>
              <a:gd name="connsiteY9" fmla="*/ 124485 h 277468"/>
              <a:gd name="connsiteX10" fmla="*/ 188237 w 205016"/>
              <a:gd name="connsiteY10" fmla="*/ 51460 h 277468"/>
              <a:gd name="connsiteX11" fmla="*/ 194587 w 205016"/>
              <a:gd name="connsiteY11" fmla="*/ 108610 h 277468"/>
              <a:gd name="connsiteX12" fmla="*/ 159662 w 205016"/>
              <a:gd name="connsiteY12" fmla="*/ 134010 h 277468"/>
              <a:gd name="connsiteX13" fmla="*/ 137437 w 205016"/>
              <a:gd name="connsiteY13" fmla="*/ 95910 h 277468"/>
              <a:gd name="connsiteX14" fmla="*/ 105687 w 205016"/>
              <a:gd name="connsiteY14" fmla="*/ 60985 h 277468"/>
              <a:gd name="connsiteX15" fmla="*/ 146962 w 205016"/>
              <a:gd name="connsiteY15" fmla="*/ 73685 h 277468"/>
              <a:gd name="connsiteX16" fmla="*/ 156487 w 205016"/>
              <a:gd name="connsiteY16" fmla="*/ 660 h 27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5016" h="277468">
                <a:moveTo>
                  <a:pt x="156487" y="660"/>
                </a:moveTo>
                <a:cubicBezTo>
                  <a:pt x="158074" y="9127"/>
                  <a:pt x="164424" y="91677"/>
                  <a:pt x="156487" y="124485"/>
                </a:cubicBezTo>
                <a:cubicBezTo>
                  <a:pt x="148550" y="157293"/>
                  <a:pt x="112566" y="187985"/>
                  <a:pt x="108862" y="197510"/>
                </a:cubicBezTo>
                <a:cubicBezTo>
                  <a:pt x="105158" y="207035"/>
                  <a:pt x="152254" y="168406"/>
                  <a:pt x="134262" y="181635"/>
                </a:cubicBezTo>
                <a:cubicBezTo>
                  <a:pt x="116270" y="194864"/>
                  <a:pt x="9908" y="270006"/>
                  <a:pt x="912" y="276885"/>
                </a:cubicBezTo>
                <a:cubicBezTo>
                  <a:pt x="-8084" y="283764"/>
                  <a:pt x="51712" y="227672"/>
                  <a:pt x="80287" y="222910"/>
                </a:cubicBezTo>
                <a:cubicBezTo>
                  <a:pt x="108862" y="218148"/>
                  <a:pt x="162837" y="250427"/>
                  <a:pt x="172362" y="248310"/>
                </a:cubicBezTo>
                <a:cubicBezTo>
                  <a:pt x="181887" y="246193"/>
                  <a:pt x="140083" y="224497"/>
                  <a:pt x="137437" y="210210"/>
                </a:cubicBezTo>
                <a:cubicBezTo>
                  <a:pt x="134791" y="195923"/>
                  <a:pt x="145374" y="176873"/>
                  <a:pt x="156487" y="162585"/>
                </a:cubicBezTo>
                <a:cubicBezTo>
                  <a:pt x="167600" y="148298"/>
                  <a:pt x="198820" y="143006"/>
                  <a:pt x="204112" y="124485"/>
                </a:cubicBezTo>
                <a:cubicBezTo>
                  <a:pt x="209404" y="105964"/>
                  <a:pt x="189825" y="54106"/>
                  <a:pt x="188237" y="51460"/>
                </a:cubicBezTo>
                <a:cubicBezTo>
                  <a:pt x="186650" y="48814"/>
                  <a:pt x="199349" y="94852"/>
                  <a:pt x="194587" y="108610"/>
                </a:cubicBezTo>
                <a:cubicBezTo>
                  <a:pt x="189825" y="122368"/>
                  <a:pt x="169187" y="136127"/>
                  <a:pt x="159662" y="134010"/>
                </a:cubicBezTo>
                <a:cubicBezTo>
                  <a:pt x="150137" y="131893"/>
                  <a:pt x="146433" y="108081"/>
                  <a:pt x="137437" y="95910"/>
                </a:cubicBezTo>
                <a:cubicBezTo>
                  <a:pt x="128441" y="83739"/>
                  <a:pt x="104100" y="64689"/>
                  <a:pt x="105687" y="60985"/>
                </a:cubicBezTo>
                <a:cubicBezTo>
                  <a:pt x="107274" y="57281"/>
                  <a:pt x="138495" y="79506"/>
                  <a:pt x="146962" y="73685"/>
                </a:cubicBezTo>
                <a:cubicBezTo>
                  <a:pt x="155429" y="67864"/>
                  <a:pt x="154900" y="-7807"/>
                  <a:pt x="156487" y="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070715DF-5D18-EA21-4B74-4A590032131A}"/>
              </a:ext>
            </a:extLst>
          </p:cNvPr>
          <p:cNvSpPr/>
          <p:nvPr/>
        </p:nvSpPr>
        <p:spPr>
          <a:xfrm>
            <a:off x="7353291" y="7966004"/>
            <a:ext cx="273313" cy="241562"/>
          </a:xfrm>
          <a:custGeom>
            <a:avLst/>
            <a:gdLst>
              <a:gd name="connsiteX0" fmla="*/ 273059 w 273313"/>
              <a:gd name="connsiteY0" fmla="*/ 71 h 241562"/>
              <a:gd name="connsiteX1" fmla="*/ 247659 w 273313"/>
              <a:gd name="connsiteY1" fmla="*/ 127071 h 241562"/>
              <a:gd name="connsiteX2" fmla="*/ 266709 w 273313"/>
              <a:gd name="connsiteY2" fmla="*/ 168346 h 241562"/>
              <a:gd name="connsiteX3" fmla="*/ 231784 w 273313"/>
              <a:gd name="connsiteY3" fmla="*/ 123896 h 241562"/>
              <a:gd name="connsiteX4" fmla="*/ 244484 w 273313"/>
              <a:gd name="connsiteY4" fmla="*/ 171521 h 241562"/>
              <a:gd name="connsiteX5" fmla="*/ 231784 w 273313"/>
              <a:gd name="connsiteY5" fmla="*/ 215971 h 241562"/>
              <a:gd name="connsiteX6" fmla="*/ 241309 w 273313"/>
              <a:gd name="connsiteY6" fmla="*/ 241371 h 241562"/>
              <a:gd name="connsiteX7" fmla="*/ 234959 w 273313"/>
              <a:gd name="connsiteY7" fmla="*/ 203271 h 241562"/>
              <a:gd name="connsiteX8" fmla="*/ 9 w 273313"/>
              <a:gd name="connsiteY8" fmla="*/ 149296 h 241562"/>
              <a:gd name="connsiteX9" fmla="*/ 225434 w 273313"/>
              <a:gd name="connsiteY9" fmla="*/ 193746 h 241562"/>
              <a:gd name="connsiteX10" fmla="*/ 228609 w 273313"/>
              <a:gd name="connsiteY10" fmla="*/ 139771 h 241562"/>
              <a:gd name="connsiteX11" fmla="*/ 206384 w 273313"/>
              <a:gd name="connsiteY11" fmla="*/ 66746 h 241562"/>
              <a:gd name="connsiteX12" fmla="*/ 228609 w 273313"/>
              <a:gd name="connsiteY12" fmla="*/ 108021 h 241562"/>
              <a:gd name="connsiteX13" fmla="*/ 273059 w 273313"/>
              <a:gd name="connsiteY13" fmla="*/ 71 h 24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313" h="241562">
                <a:moveTo>
                  <a:pt x="273059" y="71"/>
                </a:moveTo>
                <a:cubicBezTo>
                  <a:pt x="276234" y="3246"/>
                  <a:pt x="248717" y="99025"/>
                  <a:pt x="247659" y="127071"/>
                </a:cubicBezTo>
                <a:cubicBezTo>
                  <a:pt x="246601" y="155117"/>
                  <a:pt x="269355" y="168875"/>
                  <a:pt x="266709" y="168346"/>
                </a:cubicBezTo>
                <a:cubicBezTo>
                  <a:pt x="264063" y="167817"/>
                  <a:pt x="235488" y="123367"/>
                  <a:pt x="231784" y="123896"/>
                </a:cubicBezTo>
                <a:cubicBezTo>
                  <a:pt x="228080" y="124425"/>
                  <a:pt x="244484" y="156175"/>
                  <a:pt x="244484" y="171521"/>
                </a:cubicBezTo>
                <a:cubicBezTo>
                  <a:pt x="244484" y="186867"/>
                  <a:pt x="232313" y="204329"/>
                  <a:pt x="231784" y="215971"/>
                </a:cubicBezTo>
                <a:cubicBezTo>
                  <a:pt x="231255" y="227613"/>
                  <a:pt x="240780" y="243488"/>
                  <a:pt x="241309" y="241371"/>
                </a:cubicBezTo>
                <a:cubicBezTo>
                  <a:pt x="241838" y="239254"/>
                  <a:pt x="275176" y="218617"/>
                  <a:pt x="234959" y="203271"/>
                </a:cubicBezTo>
                <a:cubicBezTo>
                  <a:pt x="194742" y="187925"/>
                  <a:pt x="1596" y="150883"/>
                  <a:pt x="9" y="149296"/>
                </a:cubicBezTo>
                <a:cubicBezTo>
                  <a:pt x="-1578" y="147709"/>
                  <a:pt x="187334" y="195334"/>
                  <a:pt x="225434" y="193746"/>
                </a:cubicBezTo>
                <a:cubicBezTo>
                  <a:pt x="263534" y="192158"/>
                  <a:pt x="231784" y="160938"/>
                  <a:pt x="228609" y="139771"/>
                </a:cubicBezTo>
                <a:cubicBezTo>
                  <a:pt x="225434" y="118604"/>
                  <a:pt x="206384" y="72038"/>
                  <a:pt x="206384" y="66746"/>
                </a:cubicBezTo>
                <a:cubicBezTo>
                  <a:pt x="206384" y="61454"/>
                  <a:pt x="219084" y="114900"/>
                  <a:pt x="228609" y="108021"/>
                </a:cubicBezTo>
                <a:cubicBezTo>
                  <a:pt x="238134" y="101142"/>
                  <a:pt x="269884" y="-3104"/>
                  <a:pt x="273059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86DF1CEB-C1E0-5411-9D3A-1CF84013091A}"/>
              </a:ext>
            </a:extLst>
          </p:cNvPr>
          <p:cNvSpPr/>
          <p:nvPr/>
        </p:nvSpPr>
        <p:spPr>
          <a:xfrm>
            <a:off x="7511807" y="7952100"/>
            <a:ext cx="98854" cy="191826"/>
          </a:xfrm>
          <a:custGeom>
            <a:avLst/>
            <a:gdLst>
              <a:gd name="connsiteX0" fmla="*/ 35168 w 98854"/>
              <a:gd name="connsiteY0" fmla="*/ 1275 h 191826"/>
              <a:gd name="connsiteX1" fmla="*/ 92318 w 98854"/>
              <a:gd name="connsiteY1" fmla="*/ 144150 h 191826"/>
              <a:gd name="connsiteX2" fmla="*/ 70093 w 98854"/>
              <a:gd name="connsiteY2" fmla="*/ 121925 h 191826"/>
              <a:gd name="connsiteX3" fmla="*/ 12943 w 98854"/>
              <a:gd name="connsiteY3" fmla="*/ 191775 h 191826"/>
              <a:gd name="connsiteX4" fmla="*/ 38343 w 98854"/>
              <a:gd name="connsiteY4" fmla="*/ 109225 h 191826"/>
              <a:gd name="connsiteX5" fmla="*/ 243 w 98854"/>
              <a:gd name="connsiteY5" fmla="*/ 169550 h 191826"/>
              <a:gd name="connsiteX6" fmla="*/ 60568 w 98854"/>
              <a:gd name="connsiteY6" fmla="*/ 115575 h 191826"/>
              <a:gd name="connsiteX7" fmla="*/ 98668 w 98854"/>
              <a:gd name="connsiteY7" fmla="*/ 39375 h 191826"/>
              <a:gd name="connsiteX8" fmla="*/ 73268 w 98854"/>
              <a:gd name="connsiteY8" fmla="*/ 71125 h 191826"/>
              <a:gd name="connsiteX9" fmla="*/ 35168 w 98854"/>
              <a:gd name="connsiteY9" fmla="*/ 1275 h 19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854" h="191826">
                <a:moveTo>
                  <a:pt x="35168" y="1275"/>
                </a:moveTo>
                <a:cubicBezTo>
                  <a:pt x="38343" y="13446"/>
                  <a:pt x="86497" y="124042"/>
                  <a:pt x="92318" y="144150"/>
                </a:cubicBezTo>
                <a:cubicBezTo>
                  <a:pt x="98139" y="164258"/>
                  <a:pt x="83322" y="113988"/>
                  <a:pt x="70093" y="121925"/>
                </a:cubicBezTo>
                <a:cubicBezTo>
                  <a:pt x="56864" y="129862"/>
                  <a:pt x="18235" y="193892"/>
                  <a:pt x="12943" y="191775"/>
                </a:cubicBezTo>
                <a:cubicBezTo>
                  <a:pt x="7651" y="189658"/>
                  <a:pt x="40460" y="112929"/>
                  <a:pt x="38343" y="109225"/>
                </a:cubicBezTo>
                <a:cubicBezTo>
                  <a:pt x="36226" y="105521"/>
                  <a:pt x="-3461" y="168492"/>
                  <a:pt x="243" y="169550"/>
                </a:cubicBezTo>
                <a:cubicBezTo>
                  <a:pt x="3947" y="170608"/>
                  <a:pt x="44164" y="137271"/>
                  <a:pt x="60568" y="115575"/>
                </a:cubicBezTo>
                <a:cubicBezTo>
                  <a:pt x="76972" y="93879"/>
                  <a:pt x="96551" y="46783"/>
                  <a:pt x="98668" y="39375"/>
                </a:cubicBezTo>
                <a:cubicBezTo>
                  <a:pt x="100785" y="31967"/>
                  <a:pt x="84381" y="74300"/>
                  <a:pt x="73268" y="71125"/>
                </a:cubicBezTo>
                <a:cubicBezTo>
                  <a:pt x="62155" y="67950"/>
                  <a:pt x="31993" y="-10896"/>
                  <a:pt x="35168" y="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3183107A-22CD-8848-C54A-9A3AB58B0A16}"/>
              </a:ext>
            </a:extLst>
          </p:cNvPr>
          <p:cNvSpPr/>
          <p:nvPr/>
        </p:nvSpPr>
        <p:spPr>
          <a:xfrm>
            <a:off x="7496175" y="7943040"/>
            <a:ext cx="66267" cy="174260"/>
          </a:xfrm>
          <a:custGeom>
            <a:avLst/>
            <a:gdLst>
              <a:gd name="connsiteX0" fmla="*/ 12700 w 66267"/>
              <a:gd name="connsiteY0" fmla="*/ 810 h 174260"/>
              <a:gd name="connsiteX1" fmla="*/ 53975 w 66267"/>
              <a:gd name="connsiteY1" fmla="*/ 70660 h 174260"/>
              <a:gd name="connsiteX2" fmla="*/ 25400 w 66267"/>
              <a:gd name="connsiteY2" fmla="*/ 143685 h 174260"/>
              <a:gd name="connsiteX3" fmla="*/ 15875 w 66267"/>
              <a:gd name="connsiteY3" fmla="*/ 172260 h 174260"/>
              <a:gd name="connsiteX4" fmla="*/ 0 w 66267"/>
              <a:gd name="connsiteY4" fmla="*/ 92885 h 174260"/>
              <a:gd name="connsiteX5" fmla="*/ 15875 w 66267"/>
              <a:gd name="connsiteY5" fmla="*/ 156385 h 174260"/>
              <a:gd name="connsiteX6" fmla="*/ 63500 w 66267"/>
              <a:gd name="connsiteY6" fmla="*/ 96060 h 174260"/>
              <a:gd name="connsiteX7" fmla="*/ 57150 w 66267"/>
              <a:gd name="connsiteY7" fmla="*/ 35735 h 174260"/>
              <a:gd name="connsiteX8" fmla="*/ 12700 w 66267"/>
              <a:gd name="connsiteY8" fmla="*/ 810 h 17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67" h="174260">
                <a:moveTo>
                  <a:pt x="12700" y="810"/>
                </a:moveTo>
                <a:cubicBezTo>
                  <a:pt x="12171" y="6631"/>
                  <a:pt x="51858" y="46847"/>
                  <a:pt x="53975" y="70660"/>
                </a:cubicBezTo>
                <a:cubicBezTo>
                  <a:pt x="56092" y="94473"/>
                  <a:pt x="31750" y="126752"/>
                  <a:pt x="25400" y="143685"/>
                </a:cubicBezTo>
                <a:cubicBezTo>
                  <a:pt x="19050" y="160618"/>
                  <a:pt x="20108" y="180727"/>
                  <a:pt x="15875" y="172260"/>
                </a:cubicBezTo>
                <a:cubicBezTo>
                  <a:pt x="11642" y="163793"/>
                  <a:pt x="0" y="95531"/>
                  <a:pt x="0" y="92885"/>
                </a:cubicBezTo>
                <a:cubicBezTo>
                  <a:pt x="0" y="90239"/>
                  <a:pt x="5292" y="155856"/>
                  <a:pt x="15875" y="156385"/>
                </a:cubicBezTo>
                <a:cubicBezTo>
                  <a:pt x="26458" y="156914"/>
                  <a:pt x="56621" y="116168"/>
                  <a:pt x="63500" y="96060"/>
                </a:cubicBezTo>
                <a:cubicBezTo>
                  <a:pt x="70379" y="75952"/>
                  <a:pt x="62971" y="49493"/>
                  <a:pt x="57150" y="35735"/>
                </a:cubicBezTo>
                <a:cubicBezTo>
                  <a:pt x="51329" y="21977"/>
                  <a:pt x="13229" y="-5011"/>
                  <a:pt x="12700" y="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886D943D-91D5-28BF-348F-0B7BB7E161E8}"/>
              </a:ext>
            </a:extLst>
          </p:cNvPr>
          <p:cNvSpPr/>
          <p:nvPr/>
        </p:nvSpPr>
        <p:spPr>
          <a:xfrm>
            <a:off x="7470571" y="7959659"/>
            <a:ext cx="41678" cy="146150"/>
          </a:xfrm>
          <a:custGeom>
            <a:avLst/>
            <a:gdLst>
              <a:gd name="connsiteX0" fmla="*/ 204 w 41678"/>
              <a:gd name="connsiteY0" fmla="*/ 66 h 146150"/>
              <a:gd name="connsiteX1" fmla="*/ 25604 w 41678"/>
              <a:gd name="connsiteY1" fmla="*/ 69916 h 146150"/>
              <a:gd name="connsiteX2" fmla="*/ 25604 w 41678"/>
              <a:gd name="connsiteY2" fmla="*/ 146116 h 146150"/>
              <a:gd name="connsiteX3" fmla="*/ 25604 w 41678"/>
              <a:gd name="connsiteY3" fmla="*/ 79441 h 146150"/>
              <a:gd name="connsiteX4" fmla="*/ 41479 w 41678"/>
              <a:gd name="connsiteY4" fmla="*/ 57216 h 146150"/>
              <a:gd name="connsiteX5" fmla="*/ 204 w 41678"/>
              <a:gd name="connsiteY5" fmla="*/ 66 h 1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78" h="146150">
                <a:moveTo>
                  <a:pt x="204" y="66"/>
                </a:moveTo>
                <a:cubicBezTo>
                  <a:pt x="-2442" y="2183"/>
                  <a:pt x="21371" y="45574"/>
                  <a:pt x="25604" y="69916"/>
                </a:cubicBezTo>
                <a:cubicBezTo>
                  <a:pt x="29837" y="94258"/>
                  <a:pt x="25604" y="146116"/>
                  <a:pt x="25604" y="146116"/>
                </a:cubicBezTo>
                <a:cubicBezTo>
                  <a:pt x="25604" y="147703"/>
                  <a:pt x="22958" y="94258"/>
                  <a:pt x="25604" y="79441"/>
                </a:cubicBezTo>
                <a:cubicBezTo>
                  <a:pt x="28250" y="64624"/>
                  <a:pt x="43596" y="67270"/>
                  <a:pt x="41479" y="57216"/>
                </a:cubicBezTo>
                <a:cubicBezTo>
                  <a:pt x="39362" y="47162"/>
                  <a:pt x="2850" y="-2051"/>
                  <a:pt x="204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19C060FE-481B-DDA8-E4F2-E76E574BDCCA}"/>
              </a:ext>
            </a:extLst>
          </p:cNvPr>
          <p:cNvSpPr/>
          <p:nvPr/>
        </p:nvSpPr>
        <p:spPr>
          <a:xfrm>
            <a:off x="7244258" y="7890902"/>
            <a:ext cx="538559" cy="78807"/>
          </a:xfrm>
          <a:custGeom>
            <a:avLst/>
            <a:gdLst>
              <a:gd name="connsiteX0" fmla="*/ 4267 w 538559"/>
              <a:gd name="connsiteY0" fmla="*/ 49773 h 78807"/>
              <a:gd name="connsiteX1" fmla="*/ 429717 w 538559"/>
              <a:gd name="connsiteY1" fmla="*/ 62473 h 78807"/>
              <a:gd name="connsiteX2" fmla="*/ 175717 w 538559"/>
              <a:gd name="connsiteY2" fmla="*/ 68823 h 78807"/>
              <a:gd name="connsiteX3" fmla="*/ 524967 w 538559"/>
              <a:gd name="connsiteY3" fmla="*/ 78348 h 78807"/>
              <a:gd name="connsiteX4" fmla="*/ 448767 w 538559"/>
              <a:gd name="connsiteY4" fmla="*/ 52948 h 78807"/>
              <a:gd name="connsiteX5" fmla="*/ 274142 w 538559"/>
              <a:gd name="connsiteY5" fmla="*/ 37073 h 78807"/>
              <a:gd name="connsiteX6" fmla="*/ 229692 w 538559"/>
              <a:gd name="connsiteY6" fmla="*/ 2148 h 78807"/>
              <a:gd name="connsiteX7" fmla="*/ 140792 w 538559"/>
              <a:gd name="connsiteY7" fmla="*/ 5323 h 78807"/>
              <a:gd name="connsiteX8" fmla="*/ 248742 w 538559"/>
              <a:gd name="connsiteY8" fmla="*/ 18023 h 78807"/>
              <a:gd name="connsiteX9" fmla="*/ 213817 w 538559"/>
              <a:gd name="connsiteY9" fmla="*/ 40248 h 78807"/>
              <a:gd name="connsiteX10" fmla="*/ 4267 w 538559"/>
              <a:gd name="connsiteY10" fmla="*/ 49773 h 7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59" h="78807">
                <a:moveTo>
                  <a:pt x="4267" y="49773"/>
                </a:moveTo>
                <a:cubicBezTo>
                  <a:pt x="40250" y="53477"/>
                  <a:pt x="401142" y="59298"/>
                  <a:pt x="429717" y="62473"/>
                </a:cubicBezTo>
                <a:cubicBezTo>
                  <a:pt x="458292" y="65648"/>
                  <a:pt x="159842" y="66177"/>
                  <a:pt x="175717" y="68823"/>
                </a:cubicBezTo>
                <a:cubicBezTo>
                  <a:pt x="191592" y="71469"/>
                  <a:pt x="479459" y="80994"/>
                  <a:pt x="524967" y="78348"/>
                </a:cubicBezTo>
                <a:cubicBezTo>
                  <a:pt x="570475" y="75702"/>
                  <a:pt x="490571" y="59827"/>
                  <a:pt x="448767" y="52948"/>
                </a:cubicBezTo>
                <a:cubicBezTo>
                  <a:pt x="406963" y="46069"/>
                  <a:pt x="310655" y="45540"/>
                  <a:pt x="274142" y="37073"/>
                </a:cubicBezTo>
                <a:cubicBezTo>
                  <a:pt x="237630" y="28606"/>
                  <a:pt x="251917" y="7440"/>
                  <a:pt x="229692" y="2148"/>
                </a:cubicBezTo>
                <a:cubicBezTo>
                  <a:pt x="207467" y="-3144"/>
                  <a:pt x="137617" y="2677"/>
                  <a:pt x="140792" y="5323"/>
                </a:cubicBezTo>
                <a:cubicBezTo>
                  <a:pt x="143967" y="7969"/>
                  <a:pt x="236571" y="12202"/>
                  <a:pt x="248742" y="18023"/>
                </a:cubicBezTo>
                <a:cubicBezTo>
                  <a:pt x="260913" y="23844"/>
                  <a:pt x="257209" y="36015"/>
                  <a:pt x="213817" y="40248"/>
                </a:cubicBezTo>
                <a:cubicBezTo>
                  <a:pt x="170425" y="44481"/>
                  <a:pt x="-31716" y="46069"/>
                  <a:pt x="4267" y="49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30DF2E7C-C360-E080-5188-C65B142E5DD2}"/>
              </a:ext>
            </a:extLst>
          </p:cNvPr>
          <p:cNvSpPr/>
          <p:nvPr/>
        </p:nvSpPr>
        <p:spPr>
          <a:xfrm>
            <a:off x="7232542" y="7863744"/>
            <a:ext cx="492253" cy="73781"/>
          </a:xfrm>
          <a:custGeom>
            <a:avLst/>
            <a:gdLst>
              <a:gd name="connsiteX0" fmla="*/ 108 w 492253"/>
              <a:gd name="connsiteY0" fmla="*/ 35656 h 73781"/>
              <a:gd name="connsiteX1" fmla="*/ 235058 w 492253"/>
              <a:gd name="connsiteY1" fmla="*/ 29306 h 73781"/>
              <a:gd name="connsiteX2" fmla="*/ 304908 w 492253"/>
              <a:gd name="connsiteY2" fmla="*/ 42006 h 73781"/>
              <a:gd name="connsiteX3" fmla="*/ 289033 w 492253"/>
              <a:gd name="connsiteY3" fmla="*/ 22956 h 73781"/>
              <a:gd name="connsiteX4" fmla="*/ 368408 w 492253"/>
              <a:gd name="connsiteY4" fmla="*/ 61056 h 73781"/>
              <a:gd name="connsiteX5" fmla="*/ 431908 w 492253"/>
              <a:gd name="connsiteY5" fmla="*/ 731 h 73781"/>
              <a:gd name="connsiteX6" fmla="*/ 492233 w 492253"/>
              <a:gd name="connsiteY6" fmla="*/ 29306 h 73781"/>
              <a:gd name="connsiteX7" fmla="*/ 425558 w 492253"/>
              <a:gd name="connsiteY7" fmla="*/ 54706 h 73781"/>
              <a:gd name="connsiteX8" fmla="*/ 193783 w 492253"/>
              <a:gd name="connsiteY8" fmla="*/ 67406 h 73781"/>
              <a:gd name="connsiteX9" fmla="*/ 266808 w 492253"/>
              <a:gd name="connsiteY9" fmla="*/ 73756 h 73781"/>
              <a:gd name="connsiteX10" fmla="*/ 108 w 492253"/>
              <a:gd name="connsiteY10" fmla="*/ 35656 h 7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253" h="73781">
                <a:moveTo>
                  <a:pt x="108" y="35656"/>
                </a:moveTo>
                <a:cubicBezTo>
                  <a:pt x="-5184" y="28248"/>
                  <a:pt x="184258" y="28248"/>
                  <a:pt x="235058" y="29306"/>
                </a:cubicBezTo>
                <a:cubicBezTo>
                  <a:pt x="285858" y="30364"/>
                  <a:pt x="304908" y="42006"/>
                  <a:pt x="304908" y="42006"/>
                </a:cubicBezTo>
                <a:cubicBezTo>
                  <a:pt x="313904" y="40948"/>
                  <a:pt x="278450" y="19781"/>
                  <a:pt x="289033" y="22956"/>
                </a:cubicBezTo>
                <a:cubicBezTo>
                  <a:pt x="299616" y="26131"/>
                  <a:pt x="344596" y="64760"/>
                  <a:pt x="368408" y="61056"/>
                </a:cubicBezTo>
                <a:cubicBezTo>
                  <a:pt x="392221" y="57352"/>
                  <a:pt x="411271" y="6023"/>
                  <a:pt x="431908" y="731"/>
                </a:cubicBezTo>
                <a:cubicBezTo>
                  <a:pt x="452545" y="-4561"/>
                  <a:pt x="493291" y="20310"/>
                  <a:pt x="492233" y="29306"/>
                </a:cubicBezTo>
                <a:cubicBezTo>
                  <a:pt x="491175" y="38302"/>
                  <a:pt x="475300" y="48356"/>
                  <a:pt x="425558" y="54706"/>
                </a:cubicBezTo>
                <a:cubicBezTo>
                  <a:pt x="375816" y="61056"/>
                  <a:pt x="220241" y="64231"/>
                  <a:pt x="193783" y="67406"/>
                </a:cubicBezTo>
                <a:cubicBezTo>
                  <a:pt x="167325" y="70581"/>
                  <a:pt x="295912" y="72698"/>
                  <a:pt x="266808" y="73756"/>
                </a:cubicBezTo>
                <a:cubicBezTo>
                  <a:pt x="237704" y="74814"/>
                  <a:pt x="5400" y="43064"/>
                  <a:pt x="108" y="35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B0AB3B9C-1214-338E-6371-589ED50410B5}"/>
              </a:ext>
            </a:extLst>
          </p:cNvPr>
          <p:cNvSpPr/>
          <p:nvPr/>
        </p:nvSpPr>
        <p:spPr>
          <a:xfrm>
            <a:off x="3886142" y="5403551"/>
            <a:ext cx="122194" cy="959179"/>
          </a:xfrm>
          <a:custGeom>
            <a:avLst/>
            <a:gdLst>
              <a:gd name="connsiteX0" fmla="*/ 44508 w 122194"/>
              <a:gd name="connsiteY0" fmla="*/ 299 h 959179"/>
              <a:gd name="connsiteX1" fmla="*/ 58 w 122194"/>
              <a:gd name="connsiteY1" fmla="*/ 444799 h 959179"/>
              <a:gd name="connsiteX2" fmla="*/ 34983 w 122194"/>
              <a:gd name="connsiteY2" fmla="*/ 660699 h 959179"/>
              <a:gd name="connsiteX3" fmla="*/ 31808 w 122194"/>
              <a:gd name="connsiteY3" fmla="*/ 606724 h 959179"/>
              <a:gd name="connsiteX4" fmla="*/ 114358 w 122194"/>
              <a:gd name="connsiteY4" fmla="*/ 940099 h 959179"/>
              <a:gd name="connsiteX5" fmla="*/ 108008 w 122194"/>
              <a:gd name="connsiteY5" fmla="*/ 882949 h 959179"/>
              <a:gd name="connsiteX6" fmla="*/ 19108 w 122194"/>
              <a:gd name="connsiteY6" fmla="*/ 587674 h 959179"/>
              <a:gd name="connsiteX7" fmla="*/ 31808 w 122194"/>
              <a:gd name="connsiteY7" fmla="*/ 378124 h 959179"/>
              <a:gd name="connsiteX8" fmla="*/ 25458 w 122194"/>
              <a:gd name="connsiteY8" fmla="*/ 419399 h 959179"/>
              <a:gd name="connsiteX9" fmla="*/ 19108 w 122194"/>
              <a:gd name="connsiteY9" fmla="*/ 343199 h 959179"/>
              <a:gd name="connsiteX10" fmla="*/ 12758 w 122194"/>
              <a:gd name="connsiteY10" fmla="*/ 374949 h 959179"/>
              <a:gd name="connsiteX11" fmla="*/ 44508 w 122194"/>
              <a:gd name="connsiteY11" fmla="*/ 299 h 95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194" h="959179">
                <a:moveTo>
                  <a:pt x="44508" y="299"/>
                </a:moveTo>
                <a:cubicBezTo>
                  <a:pt x="42391" y="11941"/>
                  <a:pt x="1645" y="334732"/>
                  <a:pt x="58" y="444799"/>
                </a:cubicBezTo>
                <a:cubicBezTo>
                  <a:pt x="-1530" y="554866"/>
                  <a:pt x="29691" y="633712"/>
                  <a:pt x="34983" y="660699"/>
                </a:cubicBezTo>
                <a:cubicBezTo>
                  <a:pt x="40275" y="687687"/>
                  <a:pt x="18579" y="560157"/>
                  <a:pt x="31808" y="606724"/>
                </a:cubicBezTo>
                <a:cubicBezTo>
                  <a:pt x="45037" y="653291"/>
                  <a:pt x="101658" y="894062"/>
                  <a:pt x="114358" y="940099"/>
                </a:cubicBezTo>
                <a:cubicBezTo>
                  <a:pt x="127058" y="986136"/>
                  <a:pt x="123883" y="941686"/>
                  <a:pt x="108008" y="882949"/>
                </a:cubicBezTo>
                <a:cubicBezTo>
                  <a:pt x="92133" y="824212"/>
                  <a:pt x="31808" y="671811"/>
                  <a:pt x="19108" y="587674"/>
                </a:cubicBezTo>
                <a:cubicBezTo>
                  <a:pt x="6408" y="503537"/>
                  <a:pt x="30750" y="406170"/>
                  <a:pt x="31808" y="378124"/>
                </a:cubicBezTo>
                <a:cubicBezTo>
                  <a:pt x="32866" y="350078"/>
                  <a:pt x="27575" y="425220"/>
                  <a:pt x="25458" y="419399"/>
                </a:cubicBezTo>
                <a:cubicBezTo>
                  <a:pt x="23341" y="413578"/>
                  <a:pt x="21225" y="350607"/>
                  <a:pt x="19108" y="343199"/>
                </a:cubicBezTo>
                <a:cubicBezTo>
                  <a:pt x="16991" y="335791"/>
                  <a:pt x="10112" y="429453"/>
                  <a:pt x="12758" y="374949"/>
                </a:cubicBezTo>
                <a:cubicBezTo>
                  <a:pt x="15404" y="320445"/>
                  <a:pt x="46625" y="-11343"/>
                  <a:pt x="44508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A3266AAC-B132-277F-7F2E-3DD46201032F}"/>
              </a:ext>
            </a:extLst>
          </p:cNvPr>
          <p:cNvSpPr/>
          <p:nvPr/>
        </p:nvSpPr>
        <p:spPr>
          <a:xfrm>
            <a:off x="4016061" y="6294245"/>
            <a:ext cx="445537" cy="704565"/>
          </a:xfrm>
          <a:custGeom>
            <a:avLst/>
            <a:gdLst>
              <a:gd name="connsiteX0" fmla="*/ 314 w 445537"/>
              <a:gd name="connsiteY0" fmla="*/ 1780 h 704565"/>
              <a:gd name="connsiteX1" fmla="*/ 105089 w 445537"/>
              <a:gd name="connsiteY1" fmla="*/ 268480 h 704565"/>
              <a:gd name="connsiteX2" fmla="*/ 235264 w 445537"/>
              <a:gd name="connsiteY2" fmla="*/ 465330 h 704565"/>
              <a:gd name="connsiteX3" fmla="*/ 222564 w 445537"/>
              <a:gd name="connsiteY3" fmla="*/ 427230 h 704565"/>
              <a:gd name="connsiteX4" fmla="*/ 336864 w 445537"/>
              <a:gd name="connsiteY4" fmla="*/ 582805 h 704565"/>
              <a:gd name="connsiteX5" fmla="*/ 403539 w 445537"/>
              <a:gd name="connsiteY5" fmla="*/ 655830 h 704565"/>
              <a:gd name="connsiteX6" fmla="*/ 397189 w 445537"/>
              <a:gd name="connsiteY6" fmla="*/ 608205 h 704565"/>
              <a:gd name="connsiteX7" fmla="*/ 444814 w 445537"/>
              <a:gd name="connsiteY7" fmla="*/ 703455 h 704565"/>
              <a:gd name="connsiteX8" fmla="*/ 416239 w 445537"/>
              <a:gd name="connsiteY8" fmla="*/ 649480 h 704565"/>
              <a:gd name="connsiteX9" fmla="*/ 295589 w 445537"/>
              <a:gd name="connsiteY9" fmla="*/ 493905 h 704565"/>
              <a:gd name="connsiteX10" fmla="*/ 159064 w 445537"/>
              <a:gd name="connsiteY10" fmla="*/ 344680 h 704565"/>
              <a:gd name="connsiteX11" fmla="*/ 136839 w 445537"/>
              <a:gd name="connsiteY11" fmla="*/ 71630 h 704565"/>
              <a:gd name="connsiteX12" fmla="*/ 140014 w 445537"/>
              <a:gd name="connsiteY12" fmla="*/ 246255 h 704565"/>
              <a:gd name="connsiteX13" fmla="*/ 114614 w 445537"/>
              <a:gd name="connsiteY13" fmla="*/ 154180 h 704565"/>
              <a:gd name="connsiteX14" fmla="*/ 98739 w 445537"/>
              <a:gd name="connsiteY14" fmla="*/ 128780 h 704565"/>
              <a:gd name="connsiteX15" fmla="*/ 155889 w 445537"/>
              <a:gd name="connsiteY15" fmla="*/ 319280 h 704565"/>
              <a:gd name="connsiteX16" fmla="*/ 111439 w 445537"/>
              <a:gd name="connsiteY16" fmla="*/ 284355 h 704565"/>
              <a:gd name="connsiteX17" fmla="*/ 76514 w 445537"/>
              <a:gd name="connsiteY17" fmla="*/ 179580 h 704565"/>
              <a:gd name="connsiteX18" fmla="*/ 92389 w 445537"/>
              <a:gd name="connsiteY18" fmla="*/ 100205 h 704565"/>
              <a:gd name="connsiteX19" fmla="*/ 73339 w 445537"/>
              <a:gd name="connsiteY19" fmla="*/ 147830 h 704565"/>
              <a:gd name="connsiteX20" fmla="*/ 314 w 445537"/>
              <a:gd name="connsiteY20" fmla="*/ 1780 h 7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5537" h="704565">
                <a:moveTo>
                  <a:pt x="314" y="1780"/>
                </a:moveTo>
                <a:cubicBezTo>
                  <a:pt x="5606" y="21888"/>
                  <a:pt x="65931" y="191222"/>
                  <a:pt x="105089" y="268480"/>
                </a:cubicBezTo>
                <a:cubicBezTo>
                  <a:pt x="144247" y="345738"/>
                  <a:pt x="215685" y="438872"/>
                  <a:pt x="235264" y="465330"/>
                </a:cubicBezTo>
                <a:cubicBezTo>
                  <a:pt x="254843" y="491788"/>
                  <a:pt x="205631" y="407651"/>
                  <a:pt x="222564" y="427230"/>
                </a:cubicBezTo>
                <a:cubicBezTo>
                  <a:pt x="239497" y="446809"/>
                  <a:pt x="306702" y="544705"/>
                  <a:pt x="336864" y="582805"/>
                </a:cubicBezTo>
                <a:cubicBezTo>
                  <a:pt x="367026" y="620905"/>
                  <a:pt x="393485" y="651597"/>
                  <a:pt x="403539" y="655830"/>
                </a:cubicBezTo>
                <a:cubicBezTo>
                  <a:pt x="413593" y="660063"/>
                  <a:pt x="390310" y="600267"/>
                  <a:pt x="397189" y="608205"/>
                </a:cubicBezTo>
                <a:cubicBezTo>
                  <a:pt x="404068" y="616143"/>
                  <a:pt x="441639" y="696576"/>
                  <a:pt x="444814" y="703455"/>
                </a:cubicBezTo>
                <a:cubicBezTo>
                  <a:pt x="447989" y="710334"/>
                  <a:pt x="441110" y="684405"/>
                  <a:pt x="416239" y="649480"/>
                </a:cubicBezTo>
                <a:cubicBezTo>
                  <a:pt x="391368" y="614555"/>
                  <a:pt x="338451" y="544705"/>
                  <a:pt x="295589" y="493905"/>
                </a:cubicBezTo>
                <a:cubicBezTo>
                  <a:pt x="252727" y="443105"/>
                  <a:pt x="185522" y="415059"/>
                  <a:pt x="159064" y="344680"/>
                </a:cubicBezTo>
                <a:cubicBezTo>
                  <a:pt x="132606" y="274301"/>
                  <a:pt x="140014" y="88034"/>
                  <a:pt x="136839" y="71630"/>
                </a:cubicBezTo>
                <a:cubicBezTo>
                  <a:pt x="133664" y="55226"/>
                  <a:pt x="143718" y="232497"/>
                  <a:pt x="140014" y="246255"/>
                </a:cubicBezTo>
                <a:cubicBezTo>
                  <a:pt x="136310" y="260013"/>
                  <a:pt x="121493" y="173759"/>
                  <a:pt x="114614" y="154180"/>
                </a:cubicBezTo>
                <a:cubicBezTo>
                  <a:pt x="107735" y="134601"/>
                  <a:pt x="91860" y="101263"/>
                  <a:pt x="98739" y="128780"/>
                </a:cubicBezTo>
                <a:cubicBezTo>
                  <a:pt x="105618" y="156297"/>
                  <a:pt x="153772" y="293351"/>
                  <a:pt x="155889" y="319280"/>
                </a:cubicBezTo>
                <a:cubicBezTo>
                  <a:pt x="158006" y="345209"/>
                  <a:pt x="124668" y="307638"/>
                  <a:pt x="111439" y="284355"/>
                </a:cubicBezTo>
                <a:cubicBezTo>
                  <a:pt x="98210" y="261072"/>
                  <a:pt x="79689" y="210272"/>
                  <a:pt x="76514" y="179580"/>
                </a:cubicBezTo>
                <a:cubicBezTo>
                  <a:pt x="73339" y="148888"/>
                  <a:pt x="92918" y="105497"/>
                  <a:pt x="92389" y="100205"/>
                </a:cubicBezTo>
                <a:cubicBezTo>
                  <a:pt x="91860" y="94913"/>
                  <a:pt x="88685" y="157355"/>
                  <a:pt x="73339" y="147830"/>
                </a:cubicBezTo>
                <a:cubicBezTo>
                  <a:pt x="57993" y="138305"/>
                  <a:pt x="-4978" y="-18328"/>
                  <a:pt x="314" y="1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FE2EA8AA-104E-4501-295E-F2BA0DAE1514}"/>
              </a:ext>
            </a:extLst>
          </p:cNvPr>
          <p:cNvSpPr/>
          <p:nvPr/>
        </p:nvSpPr>
        <p:spPr>
          <a:xfrm>
            <a:off x="4412802" y="6381669"/>
            <a:ext cx="353588" cy="609681"/>
          </a:xfrm>
          <a:custGeom>
            <a:avLst/>
            <a:gdLst>
              <a:gd name="connsiteX0" fmla="*/ 225873 w 353588"/>
              <a:gd name="connsiteY0" fmla="*/ 146131 h 609681"/>
              <a:gd name="connsiteX1" fmla="*/ 283023 w 353588"/>
              <a:gd name="connsiteY1" fmla="*/ 330281 h 609681"/>
              <a:gd name="connsiteX2" fmla="*/ 241748 w 353588"/>
              <a:gd name="connsiteY2" fmla="*/ 457281 h 609681"/>
              <a:gd name="connsiteX3" fmla="*/ 270323 w 353588"/>
              <a:gd name="connsiteY3" fmla="*/ 447756 h 609681"/>
              <a:gd name="connsiteX4" fmla="*/ 168723 w 353588"/>
              <a:gd name="connsiteY4" fmla="*/ 543006 h 609681"/>
              <a:gd name="connsiteX5" fmla="*/ 95698 w 353588"/>
              <a:gd name="connsiteY5" fmla="*/ 609681 h 609681"/>
              <a:gd name="connsiteX6" fmla="*/ 448 w 353588"/>
              <a:gd name="connsiteY6" fmla="*/ 543006 h 609681"/>
              <a:gd name="connsiteX7" fmla="*/ 136973 w 353588"/>
              <a:gd name="connsiteY7" fmla="*/ 552531 h 609681"/>
              <a:gd name="connsiteX8" fmla="*/ 121098 w 353588"/>
              <a:gd name="connsiteY8" fmla="*/ 463631 h 609681"/>
              <a:gd name="connsiteX9" fmla="*/ 41723 w 353588"/>
              <a:gd name="connsiteY9" fmla="*/ 333456 h 609681"/>
              <a:gd name="connsiteX10" fmla="*/ 136973 w 353588"/>
              <a:gd name="connsiteY10" fmla="*/ 543006 h 609681"/>
              <a:gd name="connsiteX11" fmla="*/ 111573 w 353588"/>
              <a:gd name="connsiteY11" fmla="*/ 593806 h 609681"/>
              <a:gd name="connsiteX12" fmla="*/ 225873 w 353588"/>
              <a:gd name="connsiteY12" fmla="*/ 444581 h 609681"/>
              <a:gd name="connsiteX13" fmla="*/ 302073 w 353588"/>
              <a:gd name="connsiteY13" fmla="*/ 241381 h 609681"/>
              <a:gd name="connsiteX14" fmla="*/ 200473 w 353588"/>
              <a:gd name="connsiteY14" fmla="*/ 495381 h 609681"/>
              <a:gd name="connsiteX15" fmla="*/ 235398 w 353588"/>
              <a:gd name="connsiteY15" fmla="*/ 527131 h 609681"/>
              <a:gd name="connsiteX16" fmla="*/ 352873 w 353588"/>
              <a:gd name="connsiteY16" fmla="*/ 352506 h 609681"/>
              <a:gd name="connsiteX17" fmla="*/ 286198 w 353588"/>
              <a:gd name="connsiteY17" fmla="*/ 409656 h 609681"/>
              <a:gd name="connsiteX18" fmla="*/ 317948 w 353588"/>
              <a:gd name="connsiteY18" fmla="*/ 254081 h 609681"/>
              <a:gd name="connsiteX19" fmla="*/ 333823 w 353588"/>
              <a:gd name="connsiteY19" fmla="*/ 81 h 609681"/>
              <a:gd name="connsiteX20" fmla="*/ 289373 w 353588"/>
              <a:gd name="connsiteY20" fmla="*/ 228681 h 609681"/>
              <a:gd name="connsiteX21" fmla="*/ 298898 w 353588"/>
              <a:gd name="connsiteY21" fmla="*/ 428706 h 609681"/>
              <a:gd name="connsiteX22" fmla="*/ 292548 w 353588"/>
              <a:gd name="connsiteY22" fmla="*/ 269956 h 609681"/>
              <a:gd name="connsiteX23" fmla="*/ 225873 w 353588"/>
              <a:gd name="connsiteY23" fmla="*/ 146131 h 60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53588" h="609681">
                <a:moveTo>
                  <a:pt x="225873" y="146131"/>
                </a:moveTo>
                <a:cubicBezTo>
                  <a:pt x="224286" y="156185"/>
                  <a:pt x="280377" y="278423"/>
                  <a:pt x="283023" y="330281"/>
                </a:cubicBezTo>
                <a:cubicBezTo>
                  <a:pt x="285669" y="382139"/>
                  <a:pt x="243865" y="437702"/>
                  <a:pt x="241748" y="457281"/>
                </a:cubicBezTo>
                <a:cubicBezTo>
                  <a:pt x="239631" y="476860"/>
                  <a:pt x="282494" y="433469"/>
                  <a:pt x="270323" y="447756"/>
                </a:cubicBezTo>
                <a:cubicBezTo>
                  <a:pt x="258152" y="462043"/>
                  <a:pt x="197827" y="516019"/>
                  <a:pt x="168723" y="543006"/>
                </a:cubicBezTo>
                <a:cubicBezTo>
                  <a:pt x="139619" y="569994"/>
                  <a:pt x="123744" y="609681"/>
                  <a:pt x="95698" y="609681"/>
                </a:cubicBezTo>
                <a:cubicBezTo>
                  <a:pt x="67652" y="609681"/>
                  <a:pt x="-6431" y="552531"/>
                  <a:pt x="448" y="543006"/>
                </a:cubicBezTo>
                <a:cubicBezTo>
                  <a:pt x="7327" y="533481"/>
                  <a:pt x="116865" y="565760"/>
                  <a:pt x="136973" y="552531"/>
                </a:cubicBezTo>
                <a:cubicBezTo>
                  <a:pt x="157081" y="539302"/>
                  <a:pt x="136973" y="500144"/>
                  <a:pt x="121098" y="463631"/>
                </a:cubicBezTo>
                <a:cubicBezTo>
                  <a:pt x="105223" y="427119"/>
                  <a:pt x="39077" y="320227"/>
                  <a:pt x="41723" y="333456"/>
                </a:cubicBezTo>
                <a:cubicBezTo>
                  <a:pt x="44369" y="346685"/>
                  <a:pt x="125331" y="499614"/>
                  <a:pt x="136973" y="543006"/>
                </a:cubicBezTo>
                <a:cubicBezTo>
                  <a:pt x="148615" y="586398"/>
                  <a:pt x="96756" y="610210"/>
                  <a:pt x="111573" y="593806"/>
                </a:cubicBezTo>
                <a:cubicBezTo>
                  <a:pt x="126390" y="577402"/>
                  <a:pt x="194123" y="503318"/>
                  <a:pt x="225873" y="444581"/>
                </a:cubicBezTo>
                <a:cubicBezTo>
                  <a:pt x="257623" y="385844"/>
                  <a:pt x="306306" y="232914"/>
                  <a:pt x="302073" y="241381"/>
                </a:cubicBezTo>
                <a:cubicBezTo>
                  <a:pt x="297840" y="249848"/>
                  <a:pt x="211585" y="447756"/>
                  <a:pt x="200473" y="495381"/>
                </a:cubicBezTo>
                <a:cubicBezTo>
                  <a:pt x="189361" y="543006"/>
                  <a:pt x="209998" y="550944"/>
                  <a:pt x="235398" y="527131"/>
                </a:cubicBezTo>
                <a:cubicBezTo>
                  <a:pt x="260798" y="503319"/>
                  <a:pt x="344406" y="372085"/>
                  <a:pt x="352873" y="352506"/>
                </a:cubicBezTo>
                <a:cubicBezTo>
                  <a:pt x="361340" y="332927"/>
                  <a:pt x="292019" y="426060"/>
                  <a:pt x="286198" y="409656"/>
                </a:cubicBezTo>
                <a:cubicBezTo>
                  <a:pt x="280377" y="393252"/>
                  <a:pt x="310011" y="322344"/>
                  <a:pt x="317948" y="254081"/>
                </a:cubicBezTo>
                <a:cubicBezTo>
                  <a:pt x="325886" y="185819"/>
                  <a:pt x="338585" y="4314"/>
                  <a:pt x="333823" y="81"/>
                </a:cubicBezTo>
                <a:cubicBezTo>
                  <a:pt x="329061" y="-4152"/>
                  <a:pt x="295194" y="157244"/>
                  <a:pt x="289373" y="228681"/>
                </a:cubicBezTo>
                <a:cubicBezTo>
                  <a:pt x="283552" y="300119"/>
                  <a:pt x="298369" y="421827"/>
                  <a:pt x="298898" y="428706"/>
                </a:cubicBezTo>
                <a:cubicBezTo>
                  <a:pt x="299427" y="435585"/>
                  <a:pt x="303660" y="313877"/>
                  <a:pt x="292548" y="269956"/>
                </a:cubicBezTo>
                <a:cubicBezTo>
                  <a:pt x="281436" y="226035"/>
                  <a:pt x="227460" y="136077"/>
                  <a:pt x="225873" y="146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224C7EF9-E880-84E0-6FFC-8C6099CB6BC1}"/>
              </a:ext>
            </a:extLst>
          </p:cNvPr>
          <p:cNvSpPr/>
          <p:nvPr/>
        </p:nvSpPr>
        <p:spPr>
          <a:xfrm>
            <a:off x="7892765" y="7396258"/>
            <a:ext cx="39568" cy="241146"/>
          </a:xfrm>
          <a:custGeom>
            <a:avLst/>
            <a:gdLst>
              <a:gd name="connsiteX0" fmla="*/ 28860 w 39568"/>
              <a:gd name="connsiteY0" fmla="*/ 1492 h 241146"/>
              <a:gd name="connsiteX1" fmla="*/ 12985 w 39568"/>
              <a:gd name="connsiteY1" fmla="*/ 52292 h 241146"/>
              <a:gd name="connsiteX2" fmla="*/ 25685 w 39568"/>
              <a:gd name="connsiteY2" fmla="*/ 106267 h 241146"/>
              <a:gd name="connsiteX3" fmla="*/ 22510 w 39568"/>
              <a:gd name="connsiteY3" fmla="*/ 93567 h 241146"/>
              <a:gd name="connsiteX4" fmla="*/ 38385 w 39568"/>
              <a:gd name="connsiteY4" fmla="*/ 236442 h 241146"/>
              <a:gd name="connsiteX5" fmla="*/ 35210 w 39568"/>
              <a:gd name="connsiteY5" fmla="*/ 195167 h 241146"/>
              <a:gd name="connsiteX6" fmla="*/ 9810 w 39568"/>
              <a:gd name="connsiteY6" fmla="*/ 80867 h 241146"/>
              <a:gd name="connsiteX7" fmla="*/ 285 w 39568"/>
              <a:gd name="connsiteY7" fmla="*/ 112617 h 241146"/>
              <a:gd name="connsiteX8" fmla="*/ 28860 w 39568"/>
              <a:gd name="connsiteY8" fmla="*/ 1492 h 24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68" h="241146">
                <a:moveTo>
                  <a:pt x="28860" y="1492"/>
                </a:moveTo>
                <a:cubicBezTo>
                  <a:pt x="30977" y="-8562"/>
                  <a:pt x="13514" y="34830"/>
                  <a:pt x="12985" y="52292"/>
                </a:cubicBezTo>
                <a:cubicBezTo>
                  <a:pt x="12456" y="69754"/>
                  <a:pt x="25685" y="106267"/>
                  <a:pt x="25685" y="106267"/>
                </a:cubicBezTo>
                <a:cubicBezTo>
                  <a:pt x="27272" y="113146"/>
                  <a:pt x="20393" y="71871"/>
                  <a:pt x="22510" y="93567"/>
                </a:cubicBezTo>
                <a:cubicBezTo>
                  <a:pt x="24627" y="115263"/>
                  <a:pt x="36268" y="219509"/>
                  <a:pt x="38385" y="236442"/>
                </a:cubicBezTo>
                <a:cubicBezTo>
                  <a:pt x="40502" y="253375"/>
                  <a:pt x="39972" y="221096"/>
                  <a:pt x="35210" y="195167"/>
                </a:cubicBezTo>
                <a:cubicBezTo>
                  <a:pt x="30448" y="169238"/>
                  <a:pt x="15631" y="94625"/>
                  <a:pt x="9810" y="80867"/>
                </a:cubicBezTo>
                <a:cubicBezTo>
                  <a:pt x="3989" y="67109"/>
                  <a:pt x="-1302" y="121613"/>
                  <a:pt x="285" y="112617"/>
                </a:cubicBezTo>
                <a:cubicBezTo>
                  <a:pt x="1872" y="103621"/>
                  <a:pt x="26743" y="11546"/>
                  <a:pt x="28860" y="1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8C7CC613-526D-0055-E79A-03A3DAC9E89E}"/>
              </a:ext>
            </a:extLst>
          </p:cNvPr>
          <p:cNvSpPr/>
          <p:nvPr/>
        </p:nvSpPr>
        <p:spPr>
          <a:xfrm>
            <a:off x="7830422" y="7406832"/>
            <a:ext cx="102150" cy="246533"/>
          </a:xfrm>
          <a:custGeom>
            <a:avLst/>
            <a:gdLst>
              <a:gd name="connsiteX0" fmla="*/ 30878 w 102150"/>
              <a:gd name="connsiteY0" fmla="*/ 443 h 246533"/>
              <a:gd name="connsiteX1" fmla="*/ 27703 w 102150"/>
              <a:gd name="connsiteY1" fmla="*/ 82993 h 246533"/>
              <a:gd name="connsiteX2" fmla="*/ 53103 w 102150"/>
              <a:gd name="connsiteY2" fmla="*/ 152843 h 246533"/>
              <a:gd name="connsiteX3" fmla="*/ 100728 w 102150"/>
              <a:gd name="connsiteY3" fmla="*/ 244918 h 246533"/>
              <a:gd name="connsiteX4" fmla="*/ 81678 w 102150"/>
              <a:gd name="connsiteY4" fmla="*/ 203643 h 246533"/>
              <a:gd name="connsiteX5" fmla="*/ 2303 w 102150"/>
              <a:gd name="connsiteY5" fmla="*/ 105218 h 246533"/>
              <a:gd name="connsiteX6" fmla="*/ 21353 w 102150"/>
              <a:gd name="connsiteY6" fmla="*/ 121093 h 246533"/>
              <a:gd name="connsiteX7" fmla="*/ 30878 w 102150"/>
              <a:gd name="connsiteY7" fmla="*/ 443 h 24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150" h="246533">
                <a:moveTo>
                  <a:pt x="30878" y="443"/>
                </a:moveTo>
                <a:cubicBezTo>
                  <a:pt x="31936" y="-5907"/>
                  <a:pt x="23999" y="57593"/>
                  <a:pt x="27703" y="82993"/>
                </a:cubicBezTo>
                <a:cubicBezTo>
                  <a:pt x="31407" y="108393"/>
                  <a:pt x="40932" y="125856"/>
                  <a:pt x="53103" y="152843"/>
                </a:cubicBezTo>
                <a:cubicBezTo>
                  <a:pt x="65274" y="179831"/>
                  <a:pt x="95965" y="236451"/>
                  <a:pt x="100728" y="244918"/>
                </a:cubicBezTo>
                <a:cubicBezTo>
                  <a:pt x="105491" y="253385"/>
                  <a:pt x="98082" y="226926"/>
                  <a:pt x="81678" y="203643"/>
                </a:cubicBezTo>
                <a:cubicBezTo>
                  <a:pt x="65274" y="180360"/>
                  <a:pt x="12357" y="118976"/>
                  <a:pt x="2303" y="105218"/>
                </a:cubicBezTo>
                <a:cubicBezTo>
                  <a:pt x="-7751" y="91460"/>
                  <a:pt x="18178" y="134322"/>
                  <a:pt x="21353" y="121093"/>
                </a:cubicBezTo>
                <a:cubicBezTo>
                  <a:pt x="24528" y="107864"/>
                  <a:pt x="29820" y="6793"/>
                  <a:pt x="30878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0C79089F-E820-8E0D-A7F3-87FEF5C34D23}"/>
              </a:ext>
            </a:extLst>
          </p:cNvPr>
          <p:cNvSpPr/>
          <p:nvPr/>
        </p:nvSpPr>
        <p:spPr>
          <a:xfrm>
            <a:off x="7663826" y="7388194"/>
            <a:ext cx="200727" cy="241432"/>
          </a:xfrm>
          <a:custGeom>
            <a:avLst/>
            <a:gdLst>
              <a:gd name="connsiteX0" fmla="*/ 184774 w 200727"/>
              <a:gd name="connsiteY0" fmla="*/ 31 h 241432"/>
              <a:gd name="connsiteX1" fmla="*/ 159374 w 200727"/>
              <a:gd name="connsiteY1" fmla="*/ 85756 h 241432"/>
              <a:gd name="connsiteX2" fmla="*/ 197474 w 200727"/>
              <a:gd name="connsiteY2" fmla="*/ 171481 h 241432"/>
              <a:gd name="connsiteX3" fmla="*/ 191124 w 200727"/>
              <a:gd name="connsiteY3" fmla="*/ 190531 h 241432"/>
              <a:gd name="connsiteX4" fmla="*/ 130799 w 200727"/>
              <a:gd name="connsiteY4" fmla="*/ 215931 h 241432"/>
              <a:gd name="connsiteX5" fmla="*/ 153024 w 200727"/>
              <a:gd name="connsiteY5" fmla="*/ 215931 h 241432"/>
              <a:gd name="connsiteX6" fmla="*/ 624 w 200727"/>
              <a:gd name="connsiteY6" fmla="*/ 222281 h 241432"/>
              <a:gd name="connsiteX7" fmla="*/ 102224 w 200727"/>
              <a:gd name="connsiteY7" fmla="*/ 209581 h 241432"/>
              <a:gd name="connsiteX8" fmla="*/ 181599 w 200727"/>
              <a:gd name="connsiteY8" fmla="*/ 206406 h 241432"/>
              <a:gd name="connsiteX9" fmla="*/ 118099 w 200727"/>
              <a:gd name="connsiteY9" fmla="*/ 241331 h 241432"/>
              <a:gd name="connsiteX10" fmla="*/ 175249 w 200727"/>
              <a:gd name="connsiteY10" fmla="*/ 193706 h 241432"/>
              <a:gd name="connsiteX11" fmla="*/ 172074 w 200727"/>
              <a:gd name="connsiteY11" fmla="*/ 161956 h 241432"/>
              <a:gd name="connsiteX12" fmla="*/ 137149 w 200727"/>
              <a:gd name="connsiteY12" fmla="*/ 114331 h 241432"/>
              <a:gd name="connsiteX13" fmla="*/ 146674 w 200727"/>
              <a:gd name="connsiteY13" fmla="*/ 120681 h 241432"/>
              <a:gd name="connsiteX14" fmla="*/ 146674 w 200727"/>
              <a:gd name="connsiteY14" fmla="*/ 95281 h 241432"/>
              <a:gd name="connsiteX15" fmla="*/ 184774 w 200727"/>
              <a:gd name="connsiteY15" fmla="*/ 31 h 24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0727" h="241432">
                <a:moveTo>
                  <a:pt x="184774" y="31"/>
                </a:moveTo>
                <a:cubicBezTo>
                  <a:pt x="186891" y="-1557"/>
                  <a:pt x="157257" y="57181"/>
                  <a:pt x="159374" y="85756"/>
                </a:cubicBezTo>
                <a:cubicBezTo>
                  <a:pt x="161491" y="114331"/>
                  <a:pt x="197474" y="171481"/>
                  <a:pt x="197474" y="171481"/>
                </a:cubicBezTo>
                <a:cubicBezTo>
                  <a:pt x="202766" y="188943"/>
                  <a:pt x="202237" y="183123"/>
                  <a:pt x="191124" y="190531"/>
                </a:cubicBezTo>
                <a:cubicBezTo>
                  <a:pt x="180011" y="197939"/>
                  <a:pt x="137149" y="211698"/>
                  <a:pt x="130799" y="215931"/>
                </a:cubicBezTo>
                <a:cubicBezTo>
                  <a:pt x="124449" y="220164"/>
                  <a:pt x="153024" y="215931"/>
                  <a:pt x="153024" y="215931"/>
                </a:cubicBezTo>
                <a:lnTo>
                  <a:pt x="624" y="222281"/>
                </a:lnTo>
                <a:cubicBezTo>
                  <a:pt x="-7843" y="221223"/>
                  <a:pt x="72062" y="212227"/>
                  <a:pt x="102224" y="209581"/>
                </a:cubicBezTo>
                <a:cubicBezTo>
                  <a:pt x="132386" y="206935"/>
                  <a:pt x="178953" y="201114"/>
                  <a:pt x="181599" y="206406"/>
                </a:cubicBezTo>
                <a:cubicBezTo>
                  <a:pt x="184245" y="211698"/>
                  <a:pt x="119157" y="243448"/>
                  <a:pt x="118099" y="241331"/>
                </a:cubicBezTo>
                <a:cubicBezTo>
                  <a:pt x="117041" y="239214"/>
                  <a:pt x="166253" y="206935"/>
                  <a:pt x="175249" y="193706"/>
                </a:cubicBezTo>
                <a:cubicBezTo>
                  <a:pt x="184245" y="180477"/>
                  <a:pt x="178424" y="175185"/>
                  <a:pt x="172074" y="161956"/>
                </a:cubicBezTo>
                <a:cubicBezTo>
                  <a:pt x="165724" y="148727"/>
                  <a:pt x="137149" y="114331"/>
                  <a:pt x="137149" y="114331"/>
                </a:cubicBezTo>
                <a:cubicBezTo>
                  <a:pt x="132916" y="107452"/>
                  <a:pt x="145087" y="123856"/>
                  <a:pt x="146674" y="120681"/>
                </a:cubicBezTo>
                <a:cubicBezTo>
                  <a:pt x="148261" y="117506"/>
                  <a:pt x="142970" y="111156"/>
                  <a:pt x="146674" y="95281"/>
                </a:cubicBezTo>
                <a:cubicBezTo>
                  <a:pt x="150378" y="79406"/>
                  <a:pt x="182657" y="1619"/>
                  <a:pt x="184774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83257AC4-E5AE-9F9A-28B6-603E78C2E902}"/>
              </a:ext>
            </a:extLst>
          </p:cNvPr>
          <p:cNvSpPr/>
          <p:nvPr/>
        </p:nvSpPr>
        <p:spPr>
          <a:xfrm>
            <a:off x="7737464" y="7416696"/>
            <a:ext cx="92102" cy="172419"/>
          </a:xfrm>
          <a:custGeom>
            <a:avLst/>
            <a:gdLst>
              <a:gd name="connsiteX0" fmla="*/ 92086 w 92102"/>
              <a:gd name="connsiteY0" fmla="*/ 104 h 172419"/>
              <a:gd name="connsiteX1" fmla="*/ 31761 w 92102"/>
              <a:gd name="connsiteY1" fmla="*/ 101704 h 172419"/>
              <a:gd name="connsiteX2" fmla="*/ 19061 w 92102"/>
              <a:gd name="connsiteY2" fmla="*/ 171554 h 172419"/>
              <a:gd name="connsiteX3" fmla="*/ 25411 w 92102"/>
              <a:gd name="connsiteY3" fmla="*/ 136629 h 172419"/>
              <a:gd name="connsiteX4" fmla="*/ 11 w 92102"/>
              <a:gd name="connsiteY4" fmla="*/ 76304 h 172419"/>
              <a:gd name="connsiteX5" fmla="*/ 22236 w 92102"/>
              <a:gd name="connsiteY5" fmla="*/ 111229 h 172419"/>
              <a:gd name="connsiteX6" fmla="*/ 25411 w 92102"/>
              <a:gd name="connsiteY6" fmla="*/ 82654 h 172419"/>
              <a:gd name="connsiteX7" fmla="*/ 92086 w 92102"/>
              <a:gd name="connsiteY7" fmla="*/ 104 h 17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02" h="172419">
                <a:moveTo>
                  <a:pt x="92086" y="104"/>
                </a:moveTo>
                <a:cubicBezTo>
                  <a:pt x="93144" y="3279"/>
                  <a:pt x="43932" y="73129"/>
                  <a:pt x="31761" y="101704"/>
                </a:cubicBezTo>
                <a:cubicBezTo>
                  <a:pt x="19590" y="130279"/>
                  <a:pt x="19061" y="171554"/>
                  <a:pt x="19061" y="171554"/>
                </a:cubicBezTo>
                <a:cubicBezTo>
                  <a:pt x="18003" y="177375"/>
                  <a:pt x="28586" y="152504"/>
                  <a:pt x="25411" y="136629"/>
                </a:cubicBezTo>
                <a:cubicBezTo>
                  <a:pt x="22236" y="120754"/>
                  <a:pt x="540" y="80537"/>
                  <a:pt x="11" y="76304"/>
                </a:cubicBezTo>
                <a:cubicBezTo>
                  <a:pt x="-518" y="72071"/>
                  <a:pt x="18003" y="110171"/>
                  <a:pt x="22236" y="111229"/>
                </a:cubicBezTo>
                <a:cubicBezTo>
                  <a:pt x="26469" y="112287"/>
                  <a:pt x="15357" y="98529"/>
                  <a:pt x="25411" y="82654"/>
                </a:cubicBezTo>
                <a:cubicBezTo>
                  <a:pt x="35465" y="66779"/>
                  <a:pt x="91028" y="-3071"/>
                  <a:pt x="92086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052D122C-66CA-3A2C-BD2A-2F010B2AF01C}"/>
              </a:ext>
            </a:extLst>
          </p:cNvPr>
          <p:cNvSpPr/>
          <p:nvPr/>
        </p:nvSpPr>
        <p:spPr>
          <a:xfrm>
            <a:off x="7411733" y="7673954"/>
            <a:ext cx="286435" cy="92118"/>
          </a:xfrm>
          <a:custGeom>
            <a:avLst/>
            <a:gdLst>
              <a:gd name="connsiteX0" fmla="*/ 284467 w 286435"/>
              <a:gd name="connsiteY0" fmla="*/ 28596 h 92118"/>
              <a:gd name="connsiteX1" fmla="*/ 1892 w 286435"/>
              <a:gd name="connsiteY1" fmla="*/ 73046 h 92118"/>
              <a:gd name="connsiteX2" fmla="*/ 154292 w 286435"/>
              <a:gd name="connsiteY2" fmla="*/ 53996 h 92118"/>
              <a:gd name="connsiteX3" fmla="*/ 14592 w 286435"/>
              <a:gd name="connsiteY3" fmla="*/ 92096 h 92118"/>
              <a:gd name="connsiteX4" fmla="*/ 116192 w 286435"/>
              <a:gd name="connsiteY4" fmla="*/ 47646 h 92118"/>
              <a:gd name="connsiteX5" fmla="*/ 220967 w 286435"/>
              <a:gd name="connsiteY5" fmla="*/ 21 h 92118"/>
              <a:gd name="connsiteX6" fmla="*/ 132067 w 286435"/>
              <a:gd name="connsiteY6" fmla="*/ 41296 h 92118"/>
              <a:gd name="connsiteX7" fmla="*/ 284467 w 286435"/>
              <a:gd name="connsiteY7" fmla="*/ 28596 h 9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435" h="92118">
                <a:moveTo>
                  <a:pt x="284467" y="28596"/>
                </a:moveTo>
                <a:cubicBezTo>
                  <a:pt x="262771" y="33888"/>
                  <a:pt x="23588" y="68813"/>
                  <a:pt x="1892" y="73046"/>
                </a:cubicBezTo>
                <a:cubicBezTo>
                  <a:pt x="-19804" y="77279"/>
                  <a:pt x="152175" y="50821"/>
                  <a:pt x="154292" y="53996"/>
                </a:cubicBezTo>
                <a:cubicBezTo>
                  <a:pt x="156409" y="57171"/>
                  <a:pt x="20942" y="93154"/>
                  <a:pt x="14592" y="92096"/>
                </a:cubicBezTo>
                <a:cubicBezTo>
                  <a:pt x="8242" y="91038"/>
                  <a:pt x="116192" y="47646"/>
                  <a:pt x="116192" y="47646"/>
                </a:cubicBezTo>
                <a:lnTo>
                  <a:pt x="220967" y="21"/>
                </a:lnTo>
                <a:cubicBezTo>
                  <a:pt x="223613" y="-1037"/>
                  <a:pt x="122542" y="37063"/>
                  <a:pt x="132067" y="41296"/>
                </a:cubicBezTo>
                <a:cubicBezTo>
                  <a:pt x="141592" y="45529"/>
                  <a:pt x="306163" y="23304"/>
                  <a:pt x="284467" y="28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110109D9-BC2D-9C45-29BA-8DD96D67A413}"/>
              </a:ext>
            </a:extLst>
          </p:cNvPr>
          <p:cNvSpPr/>
          <p:nvPr/>
        </p:nvSpPr>
        <p:spPr>
          <a:xfrm>
            <a:off x="7705828" y="7394534"/>
            <a:ext cx="57198" cy="159276"/>
          </a:xfrm>
          <a:custGeom>
            <a:avLst/>
            <a:gdLst>
              <a:gd name="connsiteX0" fmla="*/ 57047 w 57198"/>
              <a:gd name="connsiteY0" fmla="*/ 41 h 159276"/>
              <a:gd name="connsiteX1" fmla="*/ 18947 w 57198"/>
              <a:gd name="connsiteY1" fmla="*/ 95291 h 159276"/>
              <a:gd name="connsiteX2" fmla="*/ 9422 w 57198"/>
              <a:gd name="connsiteY2" fmla="*/ 158791 h 159276"/>
              <a:gd name="connsiteX3" fmla="*/ 9422 w 57198"/>
              <a:gd name="connsiteY3" fmla="*/ 120691 h 159276"/>
              <a:gd name="connsiteX4" fmla="*/ 3072 w 57198"/>
              <a:gd name="connsiteY4" fmla="*/ 50841 h 159276"/>
              <a:gd name="connsiteX5" fmla="*/ 3072 w 57198"/>
              <a:gd name="connsiteY5" fmla="*/ 82591 h 159276"/>
              <a:gd name="connsiteX6" fmla="*/ 57047 w 57198"/>
              <a:gd name="connsiteY6" fmla="*/ 41 h 15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98" h="159276">
                <a:moveTo>
                  <a:pt x="57047" y="41"/>
                </a:moveTo>
                <a:cubicBezTo>
                  <a:pt x="59693" y="2158"/>
                  <a:pt x="26885" y="68833"/>
                  <a:pt x="18947" y="95291"/>
                </a:cubicBezTo>
                <a:cubicBezTo>
                  <a:pt x="11009" y="121749"/>
                  <a:pt x="11009" y="154558"/>
                  <a:pt x="9422" y="158791"/>
                </a:cubicBezTo>
                <a:cubicBezTo>
                  <a:pt x="7835" y="163024"/>
                  <a:pt x="10480" y="138682"/>
                  <a:pt x="9422" y="120691"/>
                </a:cubicBezTo>
                <a:cubicBezTo>
                  <a:pt x="8364" y="102700"/>
                  <a:pt x="4130" y="57191"/>
                  <a:pt x="3072" y="50841"/>
                </a:cubicBezTo>
                <a:cubicBezTo>
                  <a:pt x="2014" y="44491"/>
                  <a:pt x="-3278" y="87353"/>
                  <a:pt x="3072" y="82591"/>
                </a:cubicBezTo>
                <a:cubicBezTo>
                  <a:pt x="9422" y="77829"/>
                  <a:pt x="54401" y="-2076"/>
                  <a:pt x="57047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D93B025A-4744-7CCC-B3A9-9C798C614F84}"/>
              </a:ext>
            </a:extLst>
          </p:cNvPr>
          <p:cNvSpPr/>
          <p:nvPr/>
        </p:nvSpPr>
        <p:spPr>
          <a:xfrm>
            <a:off x="7583760" y="7280275"/>
            <a:ext cx="331571" cy="98897"/>
          </a:xfrm>
          <a:custGeom>
            <a:avLst/>
            <a:gdLst>
              <a:gd name="connsiteX0" fmla="*/ 1315 w 331571"/>
              <a:gd name="connsiteY0" fmla="*/ 57150 h 98897"/>
              <a:gd name="connsiteX1" fmla="*/ 296590 w 331571"/>
              <a:gd name="connsiteY1" fmla="*/ 19050 h 98897"/>
              <a:gd name="connsiteX2" fmla="*/ 217215 w 331571"/>
              <a:gd name="connsiteY2" fmla="*/ 38100 h 98897"/>
              <a:gd name="connsiteX3" fmla="*/ 236265 w 331571"/>
              <a:gd name="connsiteY3" fmla="*/ 73025 h 98897"/>
              <a:gd name="connsiteX4" fmla="*/ 293415 w 331571"/>
              <a:gd name="connsiteY4" fmla="*/ 95250 h 98897"/>
              <a:gd name="connsiteX5" fmla="*/ 204515 w 331571"/>
              <a:gd name="connsiteY5" fmla="*/ 69850 h 98897"/>
              <a:gd name="connsiteX6" fmla="*/ 141015 w 331571"/>
              <a:gd name="connsiteY6" fmla="*/ 98425 h 98897"/>
              <a:gd name="connsiteX7" fmla="*/ 287065 w 331571"/>
              <a:gd name="connsiteY7" fmla="*/ 41275 h 98897"/>
              <a:gd name="connsiteX8" fmla="*/ 331515 w 331571"/>
              <a:gd name="connsiteY8" fmla="*/ 63500 h 98897"/>
              <a:gd name="connsiteX9" fmla="*/ 280715 w 331571"/>
              <a:gd name="connsiteY9" fmla="*/ 25400 h 98897"/>
              <a:gd name="connsiteX10" fmla="*/ 252140 w 331571"/>
              <a:gd name="connsiteY10" fmla="*/ 0 h 98897"/>
              <a:gd name="connsiteX11" fmla="*/ 191815 w 331571"/>
              <a:gd name="connsiteY11" fmla="*/ 25400 h 98897"/>
              <a:gd name="connsiteX12" fmla="*/ 1315 w 331571"/>
              <a:gd name="connsiteY12" fmla="*/ 57150 h 9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1571" h="98897">
                <a:moveTo>
                  <a:pt x="1315" y="57150"/>
                </a:moveTo>
                <a:cubicBezTo>
                  <a:pt x="18777" y="56092"/>
                  <a:pt x="260607" y="22225"/>
                  <a:pt x="296590" y="19050"/>
                </a:cubicBezTo>
                <a:cubicBezTo>
                  <a:pt x="332573" y="15875"/>
                  <a:pt x="227269" y="29104"/>
                  <a:pt x="217215" y="38100"/>
                </a:cubicBezTo>
                <a:cubicBezTo>
                  <a:pt x="207161" y="47096"/>
                  <a:pt x="223565" y="63500"/>
                  <a:pt x="236265" y="73025"/>
                </a:cubicBezTo>
                <a:cubicBezTo>
                  <a:pt x="248965" y="82550"/>
                  <a:pt x="298707" y="95779"/>
                  <a:pt x="293415" y="95250"/>
                </a:cubicBezTo>
                <a:cubicBezTo>
                  <a:pt x="288123" y="94721"/>
                  <a:pt x="229915" y="69321"/>
                  <a:pt x="204515" y="69850"/>
                </a:cubicBezTo>
                <a:cubicBezTo>
                  <a:pt x="179115" y="70379"/>
                  <a:pt x="127257" y="103187"/>
                  <a:pt x="141015" y="98425"/>
                </a:cubicBezTo>
                <a:cubicBezTo>
                  <a:pt x="154773" y="93663"/>
                  <a:pt x="255315" y="47096"/>
                  <a:pt x="287065" y="41275"/>
                </a:cubicBezTo>
                <a:cubicBezTo>
                  <a:pt x="318815" y="35454"/>
                  <a:pt x="332573" y="66146"/>
                  <a:pt x="331515" y="63500"/>
                </a:cubicBezTo>
                <a:cubicBezTo>
                  <a:pt x="330457" y="60854"/>
                  <a:pt x="293944" y="35983"/>
                  <a:pt x="280715" y="25400"/>
                </a:cubicBezTo>
                <a:cubicBezTo>
                  <a:pt x="267486" y="14817"/>
                  <a:pt x="266957" y="0"/>
                  <a:pt x="252140" y="0"/>
                </a:cubicBezTo>
                <a:cubicBezTo>
                  <a:pt x="237323" y="0"/>
                  <a:pt x="238382" y="14817"/>
                  <a:pt x="191815" y="25400"/>
                </a:cubicBezTo>
                <a:cubicBezTo>
                  <a:pt x="145248" y="35983"/>
                  <a:pt x="-16147" y="58208"/>
                  <a:pt x="1315" y="57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68160D67-DDD1-1F48-A858-78741F1705A0}"/>
              </a:ext>
            </a:extLst>
          </p:cNvPr>
          <p:cNvSpPr/>
          <p:nvPr/>
        </p:nvSpPr>
        <p:spPr>
          <a:xfrm>
            <a:off x="7933636" y="7349999"/>
            <a:ext cx="19739" cy="121294"/>
          </a:xfrm>
          <a:custGeom>
            <a:avLst/>
            <a:gdLst>
              <a:gd name="connsiteX0" fmla="*/ 19739 w 19739"/>
              <a:gd name="connsiteY0" fmla="*/ 126 h 121294"/>
              <a:gd name="connsiteX1" fmla="*/ 689 w 19739"/>
              <a:gd name="connsiteY1" fmla="*/ 92201 h 121294"/>
              <a:gd name="connsiteX2" fmla="*/ 3864 w 19739"/>
              <a:gd name="connsiteY2" fmla="*/ 120776 h 121294"/>
              <a:gd name="connsiteX3" fmla="*/ 689 w 19739"/>
              <a:gd name="connsiteY3" fmla="*/ 73151 h 121294"/>
              <a:gd name="connsiteX4" fmla="*/ 19739 w 19739"/>
              <a:gd name="connsiteY4" fmla="*/ 126 h 12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39" h="121294">
                <a:moveTo>
                  <a:pt x="19739" y="126"/>
                </a:moveTo>
                <a:cubicBezTo>
                  <a:pt x="19739" y="3301"/>
                  <a:pt x="3335" y="72093"/>
                  <a:pt x="689" y="92201"/>
                </a:cubicBezTo>
                <a:cubicBezTo>
                  <a:pt x="-1957" y="112309"/>
                  <a:pt x="3864" y="123951"/>
                  <a:pt x="3864" y="120776"/>
                </a:cubicBezTo>
                <a:cubicBezTo>
                  <a:pt x="3864" y="117601"/>
                  <a:pt x="-1428" y="91672"/>
                  <a:pt x="689" y="73151"/>
                </a:cubicBezTo>
                <a:cubicBezTo>
                  <a:pt x="2806" y="54630"/>
                  <a:pt x="19739" y="-3049"/>
                  <a:pt x="19739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1FF3343B-26E7-CD59-D12A-44BA0AE24329}"/>
              </a:ext>
            </a:extLst>
          </p:cNvPr>
          <p:cNvSpPr/>
          <p:nvPr/>
        </p:nvSpPr>
        <p:spPr>
          <a:xfrm>
            <a:off x="7568848" y="7423096"/>
            <a:ext cx="51152" cy="85779"/>
          </a:xfrm>
          <a:custGeom>
            <a:avLst/>
            <a:gdLst>
              <a:gd name="connsiteX0" fmla="*/ 51152 w 51152"/>
              <a:gd name="connsiteY0" fmla="*/ 54 h 85779"/>
              <a:gd name="connsiteX1" fmla="*/ 3527 w 51152"/>
              <a:gd name="connsiteY1" fmla="*/ 54029 h 85779"/>
              <a:gd name="connsiteX2" fmla="*/ 3527 w 51152"/>
              <a:gd name="connsiteY2" fmla="*/ 85779 h 85779"/>
              <a:gd name="connsiteX3" fmla="*/ 3527 w 51152"/>
              <a:gd name="connsiteY3" fmla="*/ 44504 h 85779"/>
              <a:gd name="connsiteX4" fmla="*/ 51152 w 51152"/>
              <a:gd name="connsiteY4" fmla="*/ 54 h 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52" h="85779">
                <a:moveTo>
                  <a:pt x="51152" y="54"/>
                </a:moveTo>
                <a:cubicBezTo>
                  <a:pt x="51152" y="1641"/>
                  <a:pt x="11464" y="39742"/>
                  <a:pt x="3527" y="54029"/>
                </a:cubicBezTo>
                <a:cubicBezTo>
                  <a:pt x="-4410" y="68316"/>
                  <a:pt x="3527" y="85779"/>
                  <a:pt x="3527" y="85779"/>
                </a:cubicBezTo>
                <a:cubicBezTo>
                  <a:pt x="3527" y="84192"/>
                  <a:pt x="-2294" y="57204"/>
                  <a:pt x="3527" y="44504"/>
                </a:cubicBezTo>
                <a:cubicBezTo>
                  <a:pt x="9348" y="31804"/>
                  <a:pt x="51152" y="-1533"/>
                  <a:pt x="51152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5D48DC75-DAF8-A6C3-C784-B0F2D2EF0A39}"/>
              </a:ext>
            </a:extLst>
          </p:cNvPr>
          <p:cNvSpPr/>
          <p:nvPr/>
        </p:nvSpPr>
        <p:spPr>
          <a:xfrm>
            <a:off x="8292564" y="4613154"/>
            <a:ext cx="145745" cy="769826"/>
          </a:xfrm>
          <a:custGeom>
            <a:avLst/>
            <a:gdLst>
              <a:gd name="connsiteX0" fmla="*/ 95786 w 145745"/>
              <a:gd name="connsiteY0" fmla="*/ 121 h 769826"/>
              <a:gd name="connsiteX1" fmla="*/ 124361 w 145745"/>
              <a:gd name="connsiteY1" fmla="*/ 352546 h 769826"/>
              <a:gd name="connsiteX2" fmla="*/ 130711 w 145745"/>
              <a:gd name="connsiteY2" fmla="*/ 327146 h 769826"/>
              <a:gd name="connsiteX3" fmla="*/ 118011 w 145745"/>
              <a:gd name="connsiteY3" fmla="*/ 454146 h 769826"/>
              <a:gd name="connsiteX4" fmla="*/ 127536 w 145745"/>
              <a:gd name="connsiteY4" fmla="*/ 416046 h 769826"/>
              <a:gd name="connsiteX5" fmla="*/ 64036 w 145745"/>
              <a:gd name="connsiteY5" fmla="*/ 581146 h 769826"/>
              <a:gd name="connsiteX6" fmla="*/ 102136 w 145745"/>
              <a:gd name="connsiteY6" fmla="*/ 501771 h 769826"/>
              <a:gd name="connsiteX7" fmla="*/ 3711 w 145745"/>
              <a:gd name="connsiteY7" fmla="*/ 765296 h 769826"/>
              <a:gd name="connsiteX8" fmla="*/ 32286 w 145745"/>
              <a:gd name="connsiteY8" fmla="*/ 650996 h 769826"/>
              <a:gd name="connsiteX9" fmla="*/ 140236 w 145745"/>
              <a:gd name="connsiteY9" fmla="*/ 428746 h 769826"/>
              <a:gd name="connsiteX10" fmla="*/ 130711 w 145745"/>
              <a:gd name="connsiteY10" fmla="*/ 460496 h 769826"/>
              <a:gd name="connsiteX11" fmla="*/ 137061 w 145745"/>
              <a:gd name="connsiteY11" fmla="*/ 298571 h 769826"/>
              <a:gd name="connsiteX12" fmla="*/ 105311 w 145745"/>
              <a:gd name="connsiteY12" fmla="*/ 381121 h 769826"/>
              <a:gd name="connsiteX13" fmla="*/ 108486 w 145745"/>
              <a:gd name="connsiteY13" fmla="*/ 171571 h 769826"/>
              <a:gd name="connsiteX14" fmla="*/ 102136 w 145745"/>
              <a:gd name="connsiteY14" fmla="*/ 311271 h 769826"/>
              <a:gd name="connsiteX15" fmla="*/ 95786 w 145745"/>
              <a:gd name="connsiteY15" fmla="*/ 121 h 76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5745" h="769826">
                <a:moveTo>
                  <a:pt x="95786" y="121"/>
                </a:moveTo>
                <a:cubicBezTo>
                  <a:pt x="99490" y="7000"/>
                  <a:pt x="118540" y="298042"/>
                  <a:pt x="124361" y="352546"/>
                </a:cubicBezTo>
                <a:cubicBezTo>
                  <a:pt x="130182" y="407050"/>
                  <a:pt x="131769" y="310213"/>
                  <a:pt x="130711" y="327146"/>
                </a:cubicBezTo>
                <a:cubicBezTo>
                  <a:pt x="129653" y="344079"/>
                  <a:pt x="118540" y="439329"/>
                  <a:pt x="118011" y="454146"/>
                </a:cubicBezTo>
                <a:cubicBezTo>
                  <a:pt x="117482" y="468963"/>
                  <a:pt x="136532" y="394879"/>
                  <a:pt x="127536" y="416046"/>
                </a:cubicBezTo>
                <a:cubicBezTo>
                  <a:pt x="118540" y="437213"/>
                  <a:pt x="68269" y="566859"/>
                  <a:pt x="64036" y="581146"/>
                </a:cubicBezTo>
                <a:cubicBezTo>
                  <a:pt x="59803" y="595433"/>
                  <a:pt x="112190" y="471079"/>
                  <a:pt x="102136" y="501771"/>
                </a:cubicBezTo>
                <a:cubicBezTo>
                  <a:pt x="92082" y="532463"/>
                  <a:pt x="15353" y="740425"/>
                  <a:pt x="3711" y="765296"/>
                </a:cubicBezTo>
                <a:cubicBezTo>
                  <a:pt x="-7931" y="790167"/>
                  <a:pt x="9532" y="707088"/>
                  <a:pt x="32286" y="650996"/>
                </a:cubicBezTo>
                <a:cubicBezTo>
                  <a:pt x="55040" y="594904"/>
                  <a:pt x="123832" y="460496"/>
                  <a:pt x="140236" y="428746"/>
                </a:cubicBezTo>
                <a:cubicBezTo>
                  <a:pt x="156640" y="396996"/>
                  <a:pt x="131240" y="482192"/>
                  <a:pt x="130711" y="460496"/>
                </a:cubicBezTo>
                <a:cubicBezTo>
                  <a:pt x="130182" y="438800"/>
                  <a:pt x="141294" y="311800"/>
                  <a:pt x="137061" y="298571"/>
                </a:cubicBezTo>
                <a:cubicBezTo>
                  <a:pt x="132828" y="285342"/>
                  <a:pt x="110073" y="402288"/>
                  <a:pt x="105311" y="381121"/>
                </a:cubicBezTo>
                <a:cubicBezTo>
                  <a:pt x="100549" y="359954"/>
                  <a:pt x="109015" y="183213"/>
                  <a:pt x="108486" y="171571"/>
                </a:cubicBezTo>
                <a:cubicBezTo>
                  <a:pt x="107957" y="159929"/>
                  <a:pt x="103723" y="341433"/>
                  <a:pt x="102136" y="311271"/>
                </a:cubicBezTo>
                <a:cubicBezTo>
                  <a:pt x="100549" y="281109"/>
                  <a:pt x="92082" y="-6758"/>
                  <a:pt x="95786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84B07717-DF06-E15E-0075-A4D7E92402E3}"/>
              </a:ext>
            </a:extLst>
          </p:cNvPr>
          <p:cNvSpPr/>
          <p:nvPr/>
        </p:nvSpPr>
        <p:spPr>
          <a:xfrm>
            <a:off x="7899845" y="3525671"/>
            <a:ext cx="500380" cy="1414007"/>
          </a:xfrm>
          <a:custGeom>
            <a:avLst/>
            <a:gdLst>
              <a:gd name="connsiteX0" fmla="*/ 3600 w 500380"/>
              <a:gd name="connsiteY0" fmla="*/ 3797 h 1414007"/>
              <a:gd name="connsiteX1" fmla="*/ 271513 w 500380"/>
              <a:gd name="connsiteY1" fmla="*/ 423139 h 1414007"/>
              <a:gd name="connsiteX2" fmla="*/ 405470 w 500380"/>
              <a:gd name="connsiteY2" fmla="*/ 784240 h 1414007"/>
              <a:gd name="connsiteX3" fmla="*/ 405470 w 500380"/>
              <a:gd name="connsiteY3" fmla="*/ 696877 h 1414007"/>
              <a:gd name="connsiteX4" fmla="*/ 434591 w 500380"/>
              <a:gd name="connsiteY4" fmla="*/ 929845 h 1414007"/>
              <a:gd name="connsiteX5" fmla="*/ 434591 w 500380"/>
              <a:gd name="connsiteY5" fmla="*/ 877427 h 1414007"/>
              <a:gd name="connsiteX6" fmla="*/ 475360 w 500380"/>
              <a:gd name="connsiteY6" fmla="*/ 1081274 h 1414007"/>
              <a:gd name="connsiteX7" fmla="*/ 498657 w 500380"/>
              <a:gd name="connsiteY7" fmla="*/ 1413254 h 1414007"/>
              <a:gd name="connsiteX8" fmla="*/ 428766 w 500380"/>
              <a:gd name="connsiteY8" fmla="*/ 982263 h 1414007"/>
              <a:gd name="connsiteX9" fmla="*/ 393821 w 500380"/>
              <a:gd name="connsiteY9" fmla="*/ 626986 h 1414007"/>
              <a:gd name="connsiteX10" fmla="*/ 288986 w 500380"/>
              <a:gd name="connsiteY10" fmla="*/ 399842 h 1414007"/>
              <a:gd name="connsiteX11" fmla="*/ 294810 w 500380"/>
              <a:gd name="connsiteY11" fmla="*/ 458084 h 1414007"/>
              <a:gd name="connsiteX12" fmla="*/ 224919 w 500380"/>
              <a:gd name="connsiteY12" fmla="*/ 411491 h 1414007"/>
              <a:gd name="connsiteX13" fmla="*/ 125908 w 500380"/>
              <a:gd name="connsiteY13" fmla="*/ 225116 h 1414007"/>
              <a:gd name="connsiteX14" fmla="*/ 3600 w 500380"/>
              <a:gd name="connsiteY14" fmla="*/ 3797 h 14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0380" h="1414007">
                <a:moveTo>
                  <a:pt x="3600" y="3797"/>
                </a:moveTo>
                <a:cubicBezTo>
                  <a:pt x="27868" y="36801"/>
                  <a:pt x="204535" y="293065"/>
                  <a:pt x="271513" y="423139"/>
                </a:cubicBezTo>
                <a:cubicBezTo>
                  <a:pt x="338491" y="553213"/>
                  <a:pt x="383144" y="738617"/>
                  <a:pt x="405470" y="784240"/>
                </a:cubicBezTo>
                <a:cubicBezTo>
                  <a:pt x="427796" y="829863"/>
                  <a:pt x="400617" y="672610"/>
                  <a:pt x="405470" y="696877"/>
                </a:cubicBezTo>
                <a:cubicBezTo>
                  <a:pt x="410323" y="721144"/>
                  <a:pt x="429737" y="899753"/>
                  <a:pt x="434591" y="929845"/>
                </a:cubicBezTo>
                <a:cubicBezTo>
                  <a:pt x="439445" y="959937"/>
                  <a:pt x="427796" y="852189"/>
                  <a:pt x="434591" y="877427"/>
                </a:cubicBezTo>
                <a:cubicBezTo>
                  <a:pt x="441386" y="902665"/>
                  <a:pt x="464682" y="991970"/>
                  <a:pt x="475360" y="1081274"/>
                </a:cubicBezTo>
                <a:cubicBezTo>
                  <a:pt x="486038" y="1170579"/>
                  <a:pt x="506423" y="1429756"/>
                  <a:pt x="498657" y="1413254"/>
                </a:cubicBezTo>
                <a:cubicBezTo>
                  <a:pt x="490891" y="1396752"/>
                  <a:pt x="446239" y="1113308"/>
                  <a:pt x="428766" y="982263"/>
                </a:cubicBezTo>
                <a:cubicBezTo>
                  <a:pt x="411293" y="851218"/>
                  <a:pt x="417118" y="724056"/>
                  <a:pt x="393821" y="626986"/>
                </a:cubicBezTo>
                <a:cubicBezTo>
                  <a:pt x="370524" y="529916"/>
                  <a:pt x="305488" y="427992"/>
                  <a:pt x="288986" y="399842"/>
                </a:cubicBezTo>
                <a:cubicBezTo>
                  <a:pt x="272484" y="371692"/>
                  <a:pt x="305488" y="456143"/>
                  <a:pt x="294810" y="458084"/>
                </a:cubicBezTo>
                <a:cubicBezTo>
                  <a:pt x="284132" y="460026"/>
                  <a:pt x="253069" y="450319"/>
                  <a:pt x="224919" y="411491"/>
                </a:cubicBezTo>
                <a:cubicBezTo>
                  <a:pt x="196769" y="372663"/>
                  <a:pt x="167648" y="288212"/>
                  <a:pt x="125908" y="225116"/>
                </a:cubicBezTo>
                <a:cubicBezTo>
                  <a:pt x="84168" y="162021"/>
                  <a:pt x="-20668" y="-29207"/>
                  <a:pt x="3600" y="3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C9364BDE-3765-9FD1-02FE-B249FDBD58A5}"/>
              </a:ext>
            </a:extLst>
          </p:cNvPr>
          <p:cNvSpPr/>
          <p:nvPr/>
        </p:nvSpPr>
        <p:spPr>
          <a:xfrm>
            <a:off x="7218496" y="8073867"/>
            <a:ext cx="436807" cy="184340"/>
          </a:xfrm>
          <a:custGeom>
            <a:avLst/>
            <a:gdLst>
              <a:gd name="connsiteX0" fmla="*/ 1454 w 436807"/>
              <a:gd name="connsiteY0" fmla="*/ 3333 h 184340"/>
              <a:gd name="connsiteX1" fmla="*/ 287204 w 436807"/>
              <a:gd name="connsiteY1" fmla="*/ 95408 h 184340"/>
              <a:gd name="connsiteX2" fmla="*/ 318954 w 436807"/>
              <a:gd name="connsiteY2" fmla="*/ 146208 h 184340"/>
              <a:gd name="connsiteX3" fmla="*/ 299904 w 436807"/>
              <a:gd name="connsiteY3" fmla="*/ 114458 h 184340"/>
              <a:gd name="connsiteX4" fmla="*/ 322129 w 436807"/>
              <a:gd name="connsiteY4" fmla="*/ 41433 h 184340"/>
              <a:gd name="connsiteX5" fmla="*/ 318954 w 436807"/>
              <a:gd name="connsiteY5" fmla="*/ 136683 h 184340"/>
              <a:gd name="connsiteX6" fmla="*/ 312604 w 436807"/>
              <a:gd name="connsiteY6" fmla="*/ 184308 h 184340"/>
              <a:gd name="connsiteX7" fmla="*/ 366579 w 436807"/>
              <a:gd name="connsiteY7" fmla="*/ 130333 h 184340"/>
              <a:gd name="connsiteX8" fmla="*/ 436429 w 436807"/>
              <a:gd name="connsiteY8" fmla="*/ 98583 h 184340"/>
              <a:gd name="connsiteX9" fmla="*/ 391979 w 436807"/>
              <a:gd name="connsiteY9" fmla="*/ 136683 h 184340"/>
              <a:gd name="connsiteX10" fmla="*/ 338004 w 436807"/>
              <a:gd name="connsiteY10" fmla="*/ 117633 h 184340"/>
              <a:gd name="connsiteX11" fmla="*/ 328479 w 436807"/>
              <a:gd name="connsiteY11" fmla="*/ 152558 h 184340"/>
              <a:gd name="connsiteX12" fmla="*/ 258629 w 436807"/>
              <a:gd name="connsiteY12" fmla="*/ 136683 h 184340"/>
              <a:gd name="connsiteX13" fmla="*/ 290379 w 436807"/>
              <a:gd name="connsiteY13" fmla="*/ 101758 h 184340"/>
              <a:gd name="connsiteX14" fmla="*/ 211004 w 436807"/>
              <a:gd name="connsiteY14" fmla="*/ 79533 h 184340"/>
              <a:gd name="connsiteX15" fmla="*/ 226879 w 436807"/>
              <a:gd name="connsiteY15" fmla="*/ 66833 h 184340"/>
              <a:gd name="connsiteX16" fmla="*/ 112579 w 436807"/>
              <a:gd name="connsiteY16" fmla="*/ 158 h 184340"/>
              <a:gd name="connsiteX17" fmla="*/ 172904 w 436807"/>
              <a:gd name="connsiteY17" fmla="*/ 47783 h 184340"/>
              <a:gd name="connsiteX18" fmla="*/ 1454 w 436807"/>
              <a:gd name="connsiteY18" fmla="*/ 3333 h 18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6807" h="184340">
                <a:moveTo>
                  <a:pt x="1454" y="3333"/>
                </a:moveTo>
                <a:cubicBezTo>
                  <a:pt x="20504" y="11270"/>
                  <a:pt x="234287" y="71596"/>
                  <a:pt x="287204" y="95408"/>
                </a:cubicBezTo>
                <a:cubicBezTo>
                  <a:pt x="340121" y="119220"/>
                  <a:pt x="316837" y="143033"/>
                  <a:pt x="318954" y="146208"/>
                </a:cubicBezTo>
                <a:cubicBezTo>
                  <a:pt x="321071" y="149383"/>
                  <a:pt x="299375" y="131920"/>
                  <a:pt x="299904" y="114458"/>
                </a:cubicBezTo>
                <a:cubicBezTo>
                  <a:pt x="300433" y="96996"/>
                  <a:pt x="318954" y="37729"/>
                  <a:pt x="322129" y="41433"/>
                </a:cubicBezTo>
                <a:cubicBezTo>
                  <a:pt x="325304" y="45137"/>
                  <a:pt x="320542" y="112870"/>
                  <a:pt x="318954" y="136683"/>
                </a:cubicBezTo>
                <a:cubicBezTo>
                  <a:pt x="317366" y="160496"/>
                  <a:pt x="304667" y="185366"/>
                  <a:pt x="312604" y="184308"/>
                </a:cubicBezTo>
                <a:cubicBezTo>
                  <a:pt x="320541" y="183250"/>
                  <a:pt x="345942" y="144620"/>
                  <a:pt x="366579" y="130333"/>
                </a:cubicBezTo>
                <a:cubicBezTo>
                  <a:pt x="387216" y="116046"/>
                  <a:pt x="432196" y="97525"/>
                  <a:pt x="436429" y="98583"/>
                </a:cubicBezTo>
                <a:cubicBezTo>
                  <a:pt x="440662" y="99641"/>
                  <a:pt x="408383" y="133508"/>
                  <a:pt x="391979" y="136683"/>
                </a:cubicBezTo>
                <a:cubicBezTo>
                  <a:pt x="375575" y="139858"/>
                  <a:pt x="348587" y="114987"/>
                  <a:pt x="338004" y="117633"/>
                </a:cubicBezTo>
                <a:cubicBezTo>
                  <a:pt x="327421" y="120279"/>
                  <a:pt x="341708" y="149383"/>
                  <a:pt x="328479" y="152558"/>
                </a:cubicBezTo>
                <a:cubicBezTo>
                  <a:pt x="315250" y="155733"/>
                  <a:pt x="264979" y="145150"/>
                  <a:pt x="258629" y="136683"/>
                </a:cubicBezTo>
                <a:cubicBezTo>
                  <a:pt x="252279" y="128216"/>
                  <a:pt x="298316" y="111283"/>
                  <a:pt x="290379" y="101758"/>
                </a:cubicBezTo>
                <a:cubicBezTo>
                  <a:pt x="282442" y="92233"/>
                  <a:pt x="211004" y="79533"/>
                  <a:pt x="211004" y="79533"/>
                </a:cubicBezTo>
                <a:cubicBezTo>
                  <a:pt x="200421" y="73712"/>
                  <a:pt x="243283" y="80062"/>
                  <a:pt x="226879" y="66833"/>
                </a:cubicBezTo>
                <a:cubicBezTo>
                  <a:pt x="210475" y="53604"/>
                  <a:pt x="121575" y="3333"/>
                  <a:pt x="112579" y="158"/>
                </a:cubicBezTo>
                <a:cubicBezTo>
                  <a:pt x="103583" y="-3017"/>
                  <a:pt x="189308" y="42491"/>
                  <a:pt x="172904" y="47783"/>
                </a:cubicBezTo>
                <a:cubicBezTo>
                  <a:pt x="156500" y="53075"/>
                  <a:pt x="-17596" y="-4604"/>
                  <a:pt x="1454" y="3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78F38FDB-9DE2-F30B-0CAF-29967B8AB69C}"/>
              </a:ext>
            </a:extLst>
          </p:cNvPr>
          <p:cNvSpPr/>
          <p:nvPr/>
        </p:nvSpPr>
        <p:spPr>
          <a:xfrm>
            <a:off x="7111993" y="8081601"/>
            <a:ext cx="430327" cy="183128"/>
          </a:xfrm>
          <a:custGeom>
            <a:avLst/>
            <a:gdLst>
              <a:gd name="connsiteX0" fmla="*/ 7 w 430327"/>
              <a:gd name="connsiteY0" fmla="*/ 20999 h 183128"/>
              <a:gd name="connsiteX1" fmla="*/ 146057 w 430327"/>
              <a:gd name="connsiteY1" fmla="*/ 33699 h 183128"/>
              <a:gd name="connsiteX2" fmla="*/ 342907 w 430327"/>
              <a:gd name="connsiteY2" fmla="*/ 122599 h 183128"/>
              <a:gd name="connsiteX3" fmla="*/ 234957 w 430327"/>
              <a:gd name="connsiteY3" fmla="*/ 100374 h 183128"/>
              <a:gd name="connsiteX4" fmla="*/ 428632 w 430327"/>
              <a:gd name="connsiteY4" fmla="*/ 182924 h 183128"/>
              <a:gd name="connsiteX5" fmla="*/ 323857 w 430327"/>
              <a:gd name="connsiteY5" fmla="*/ 122599 h 183128"/>
              <a:gd name="connsiteX6" fmla="*/ 228607 w 430327"/>
              <a:gd name="connsiteY6" fmla="*/ 84499 h 183128"/>
              <a:gd name="connsiteX7" fmla="*/ 171457 w 430327"/>
              <a:gd name="connsiteY7" fmla="*/ 132124 h 183128"/>
              <a:gd name="connsiteX8" fmla="*/ 206382 w 430327"/>
              <a:gd name="connsiteY8" fmla="*/ 68624 h 183128"/>
              <a:gd name="connsiteX9" fmla="*/ 101607 w 430327"/>
              <a:gd name="connsiteY9" fmla="*/ 1949 h 183128"/>
              <a:gd name="connsiteX10" fmla="*/ 139707 w 430327"/>
              <a:gd name="connsiteY10" fmla="*/ 17824 h 183128"/>
              <a:gd name="connsiteX11" fmla="*/ 7 w 430327"/>
              <a:gd name="connsiteY11" fmla="*/ 20999 h 18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327" h="183128">
                <a:moveTo>
                  <a:pt x="7" y="20999"/>
                </a:moveTo>
                <a:cubicBezTo>
                  <a:pt x="1065" y="23645"/>
                  <a:pt x="88907" y="16766"/>
                  <a:pt x="146057" y="33699"/>
                </a:cubicBezTo>
                <a:cubicBezTo>
                  <a:pt x="203207" y="50632"/>
                  <a:pt x="328091" y="111487"/>
                  <a:pt x="342907" y="122599"/>
                </a:cubicBezTo>
                <a:cubicBezTo>
                  <a:pt x="357723" y="133711"/>
                  <a:pt x="220670" y="90320"/>
                  <a:pt x="234957" y="100374"/>
                </a:cubicBezTo>
                <a:cubicBezTo>
                  <a:pt x="249244" y="110428"/>
                  <a:pt x="413815" y="179220"/>
                  <a:pt x="428632" y="182924"/>
                </a:cubicBezTo>
                <a:cubicBezTo>
                  <a:pt x="443449" y="186628"/>
                  <a:pt x="357195" y="139003"/>
                  <a:pt x="323857" y="122599"/>
                </a:cubicBezTo>
                <a:cubicBezTo>
                  <a:pt x="290519" y="106195"/>
                  <a:pt x="254007" y="82912"/>
                  <a:pt x="228607" y="84499"/>
                </a:cubicBezTo>
                <a:cubicBezTo>
                  <a:pt x="203207" y="86087"/>
                  <a:pt x="175161" y="134770"/>
                  <a:pt x="171457" y="132124"/>
                </a:cubicBezTo>
                <a:cubicBezTo>
                  <a:pt x="167753" y="129478"/>
                  <a:pt x="218024" y="90320"/>
                  <a:pt x="206382" y="68624"/>
                </a:cubicBezTo>
                <a:cubicBezTo>
                  <a:pt x="194740" y="46928"/>
                  <a:pt x="112719" y="10416"/>
                  <a:pt x="101607" y="1949"/>
                </a:cubicBezTo>
                <a:cubicBezTo>
                  <a:pt x="90495" y="-6518"/>
                  <a:pt x="162990" y="15178"/>
                  <a:pt x="139707" y="17824"/>
                </a:cubicBezTo>
                <a:cubicBezTo>
                  <a:pt x="116424" y="20470"/>
                  <a:pt x="-1051" y="18353"/>
                  <a:pt x="7" y="20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FCB3B6AA-6399-0D4A-17CC-8618D567A16F}"/>
              </a:ext>
            </a:extLst>
          </p:cNvPr>
          <p:cNvSpPr/>
          <p:nvPr/>
        </p:nvSpPr>
        <p:spPr>
          <a:xfrm>
            <a:off x="7335839" y="8243008"/>
            <a:ext cx="306219" cy="144289"/>
          </a:xfrm>
          <a:custGeom>
            <a:avLst/>
            <a:gdLst>
              <a:gd name="connsiteX0" fmla="*/ 303211 w 306219"/>
              <a:gd name="connsiteY0" fmla="*/ 5642 h 144289"/>
              <a:gd name="connsiteX1" fmla="*/ 87311 w 306219"/>
              <a:gd name="connsiteY1" fmla="*/ 142167 h 144289"/>
              <a:gd name="connsiteX2" fmla="*/ 125411 w 306219"/>
              <a:gd name="connsiteY2" fmla="*/ 91367 h 144289"/>
              <a:gd name="connsiteX3" fmla="*/ 109536 w 306219"/>
              <a:gd name="connsiteY3" fmla="*/ 126292 h 144289"/>
              <a:gd name="connsiteX4" fmla="*/ 230186 w 306219"/>
              <a:gd name="connsiteY4" fmla="*/ 53267 h 144289"/>
              <a:gd name="connsiteX5" fmla="*/ 198436 w 306219"/>
              <a:gd name="connsiteY5" fmla="*/ 34217 h 144289"/>
              <a:gd name="connsiteX6" fmla="*/ 55561 w 306219"/>
              <a:gd name="connsiteY6" fmla="*/ 75492 h 144289"/>
              <a:gd name="connsiteX7" fmla="*/ 4761 w 306219"/>
              <a:gd name="connsiteY7" fmla="*/ 81842 h 144289"/>
              <a:gd name="connsiteX8" fmla="*/ 163511 w 306219"/>
              <a:gd name="connsiteY8" fmla="*/ 27867 h 144289"/>
              <a:gd name="connsiteX9" fmla="*/ 109536 w 306219"/>
              <a:gd name="connsiteY9" fmla="*/ 18342 h 144289"/>
              <a:gd name="connsiteX10" fmla="*/ 160336 w 306219"/>
              <a:gd name="connsiteY10" fmla="*/ 31042 h 144289"/>
              <a:gd name="connsiteX11" fmla="*/ 211136 w 306219"/>
              <a:gd name="connsiteY11" fmla="*/ 24692 h 144289"/>
              <a:gd name="connsiteX12" fmla="*/ 303211 w 306219"/>
              <a:gd name="connsiteY12" fmla="*/ 5642 h 14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6219" h="144289">
                <a:moveTo>
                  <a:pt x="303211" y="5642"/>
                </a:moveTo>
                <a:cubicBezTo>
                  <a:pt x="282574" y="25221"/>
                  <a:pt x="116944" y="127879"/>
                  <a:pt x="87311" y="142167"/>
                </a:cubicBezTo>
                <a:cubicBezTo>
                  <a:pt x="57678" y="156455"/>
                  <a:pt x="121707" y="94013"/>
                  <a:pt x="125411" y="91367"/>
                </a:cubicBezTo>
                <a:cubicBezTo>
                  <a:pt x="129115" y="88721"/>
                  <a:pt x="92074" y="132642"/>
                  <a:pt x="109536" y="126292"/>
                </a:cubicBezTo>
                <a:cubicBezTo>
                  <a:pt x="126998" y="119942"/>
                  <a:pt x="215369" y="68613"/>
                  <a:pt x="230186" y="53267"/>
                </a:cubicBezTo>
                <a:cubicBezTo>
                  <a:pt x="245003" y="37921"/>
                  <a:pt x="227540" y="30513"/>
                  <a:pt x="198436" y="34217"/>
                </a:cubicBezTo>
                <a:cubicBezTo>
                  <a:pt x="169332" y="37921"/>
                  <a:pt x="87840" y="67555"/>
                  <a:pt x="55561" y="75492"/>
                </a:cubicBezTo>
                <a:cubicBezTo>
                  <a:pt x="23282" y="83429"/>
                  <a:pt x="-13231" y="89780"/>
                  <a:pt x="4761" y="81842"/>
                </a:cubicBezTo>
                <a:cubicBezTo>
                  <a:pt x="22753" y="73905"/>
                  <a:pt x="146048" y="38450"/>
                  <a:pt x="163511" y="27867"/>
                </a:cubicBezTo>
                <a:cubicBezTo>
                  <a:pt x="180973" y="17284"/>
                  <a:pt x="110065" y="17813"/>
                  <a:pt x="109536" y="18342"/>
                </a:cubicBezTo>
                <a:cubicBezTo>
                  <a:pt x="109007" y="18871"/>
                  <a:pt x="143403" y="29984"/>
                  <a:pt x="160336" y="31042"/>
                </a:cubicBezTo>
                <a:cubicBezTo>
                  <a:pt x="177269" y="32100"/>
                  <a:pt x="189969" y="25750"/>
                  <a:pt x="211136" y="24692"/>
                </a:cubicBezTo>
                <a:cubicBezTo>
                  <a:pt x="232303" y="23634"/>
                  <a:pt x="323848" y="-13937"/>
                  <a:pt x="303211" y="5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6C19B53A-850B-7FE0-6CBF-8C755BA619DE}"/>
              </a:ext>
            </a:extLst>
          </p:cNvPr>
          <p:cNvSpPr/>
          <p:nvPr/>
        </p:nvSpPr>
        <p:spPr>
          <a:xfrm>
            <a:off x="7447357" y="8324787"/>
            <a:ext cx="128213" cy="265543"/>
          </a:xfrm>
          <a:custGeom>
            <a:avLst/>
            <a:gdLst>
              <a:gd name="connsiteX0" fmla="*/ 128193 w 128213"/>
              <a:gd name="connsiteY0" fmla="*/ 63 h 265543"/>
              <a:gd name="connsiteX1" fmla="*/ 17068 w 128213"/>
              <a:gd name="connsiteY1" fmla="*/ 130238 h 265543"/>
              <a:gd name="connsiteX2" fmla="*/ 7543 w 128213"/>
              <a:gd name="connsiteY2" fmla="*/ 263588 h 265543"/>
              <a:gd name="connsiteX3" fmla="*/ 13893 w 128213"/>
              <a:gd name="connsiteY3" fmla="*/ 203263 h 265543"/>
              <a:gd name="connsiteX4" fmla="*/ 7543 w 128213"/>
              <a:gd name="connsiteY4" fmla="*/ 114363 h 265543"/>
              <a:gd name="connsiteX5" fmla="*/ 128193 w 128213"/>
              <a:gd name="connsiteY5" fmla="*/ 63 h 2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213" h="265543">
                <a:moveTo>
                  <a:pt x="128193" y="63"/>
                </a:moveTo>
                <a:cubicBezTo>
                  <a:pt x="129781" y="2709"/>
                  <a:pt x="37176" y="86317"/>
                  <a:pt x="17068" y="130238"/>
                </a:cubicBezTo>
                <a:cubicBezTo>
                  <a:pt x="-3040" y="174159"/>
                  <a:pt x="8072" y="251417"/>
                  <a:pt x="7543" y="263588"/>
                </a:cubicBezTo>
                <a:cubicBezTo>
                  <a:pt x="7014" y="275759"/>
                  <a:pt x="13893" y="228134"/>
                  <a:pt x="13893" y="203263"/>
                </a:cubicBezTo>
                <a:cubicBezTo>
                  <a:pt x="13893" y="178392"/>
                  <a:pt x="-12565" y="150346"/>
                  <a:pt x="7543" y="114363"/>
                </a:cubicBezTo>
                <a:cubicBezTo>
                  <a:pt x="27651" y="78380"/>
                  <a:pt x="126605" y="-2583"/>
                  <a:pt x="128193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E4E993B3-F9AA-EFFB-E3C1-F48BC5758F0F}"/>
              </a:ext>
            </a:extLst>
          </p:cNvPr>
          <p:cNvSpPr/>
          <p:nvPr/>
        </p:nvSpPr>
        <p:spPr>
          <a:xfrm>
            <a:off x="7104965" y="8578205"/>
            <a:ext cx="341256" cy="433027"/>
          </a:xfrm>
          <a:custGeom>
            <a:avLst/>
            <a:gdLst>
              <a:gd name="connsiteX0" fmla="*/ 334060 w 341256"/>
              <a:gd name="connsiteY0" fmla="*/ 645 h 433027"/>
              <a:gd name="connsiteX1" fmla="*/ 337235 w 341256"/>
              <a:gd name="connsiteY1" fmla="*/ 70495 h 433027"/>
              <a:gd name="connsiteX2" fmla="*/ 286435 w 341256"/>
              <a:gd name="connsiteY2" fmla="*/ 162570 h 433027"/>
              <a:gd name="connsiteX3" fmla="*/ 330885 w 341256"/>
              <a:gd name="connsiteY3" fmla="*/ 130820 h 433027"/>
              <a:gd name="connsiteX4" fmla="*/ 238810 w 341256"/>
              <a:gd name="connsiteY4" fmla="*/ 286395 h 433027"/>
              <a:gd name="connsiteX5" fmla="*/ 273735 w 341256"/>
              <a:gd name="connsiteY5" fmla="*/ 235595 h 433027"/>
              <a:gd name="connsiteX6" fmla="*/ 181660 w 341256"/>
              <a:gd name="connsiteY6" fmla="*/ 308620 h 433027"/>
              <a:gd name="connsiteX7" fmla="*/ 232460 w 341256"/>
              <a:gd name="connsiteY7" fmla="*/ 248295 h 433027"/>
              <a:gd name="connsiteX8" fmla="*/ 685 w 341256"/>
              <a:gd name="connsiteY8" fmla="*/ 432445 h 433027"/>
              <a:gd name="connsiteX9" fmla="*/ 165785 w 341256"/>
              <a:gd name="connsiteY9" fmla="*/ 305445 h 433027"/>
              <a:gd name="connsiteX10" fmla="*/ 295960 w 341256"/>
              <a:gd name="connsiteY10" fmla="*/ 273695 h 433027"/>
              <a:gd name="connsiteX11" fmla="*/ 245160 w 341256"/>
              <a:gd name="connsiteY11" fmla="*/ 273695 h 433027"/>
              <a:gd name="connsiteX12" fmla="*/ 216585 w 341256"/>
              <a:gd name="connsiteY12" fmla="*/ 216545 h 433027"/>
              <a:gd name="connsiteX13" fmla="*/ 308660 w 341256"/>
              <a:gd name="connsiteY13" fmla="*/ 121295 h 433027"/>
              <a:gd name="connsiteX14" fmla="*/ 191185 w 341256"/>
              <a:gd name="connsiteY14" fmla="*/ 264170 h 433027"/>
              <a:gd name="connsiteX15" fmla="*/ 283260 w 341256"/>
              <a:gd name="connsiteY15" fmla="*/ 172095 h 433027"/>
              <a:gd name="connsiteX16" fmla="*/ 235635 w 341256"/>
              <a:gd name="connsiteY16" fmla="*/ 16520 h 433027"/>
              <a:gd name="connsiteX17" fmla="*/ 302310 w 341256"/>
              <a:gd name="connsiteY17" fmla="*/ 111770 h 433027"/>
              <a:gd name="connsiteX18" fmla="*/ 334060 w 341256"/>
              <a:gd name="connsiteY18" fmla="*/ 645 h 43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1256" h="433027">
                <a:moveTo>
                  <a:pt x="334060" y="645"/>
                </a:moveTo>
                <a:cubicBezTo>
                  <a:pt x="339881" y="-6234"/>
                  <a:pt x="345172" y="43508"/>
                  <a:pt x="337235" y="70495"/>
                </a:cubicBezTo>
                <a:cubicBezTo>
                  <a:pt x="329298" y="97482"/>
                  <a:pt x="287493" y="152516"/>
                  <a:pt x="286435" y="162570"/>
                </a:cubicBezTo>
                <a:cubicBezTo>
                  <a:pt x="285377" y="172624"/>
                  <a:pt x="338823" y="110183"/>
                  <a:pt x="330885" y="130820"/>
                </a:cubicBezTo>
                <a:cubicBezTo>
                  <a:pt x="322947" y="151458"/>
                  <a:pt x="248335" y="268933"/>
                  <a:pt x="238810" y="286395"/>
                </a:cubicBezTo>
                <a:cubicBezTo>
                  <a:pt x="229285" y="303858"/>
                  <a:pt x="283260" y="231891"/>
                  <a:pt x="273735" y="235595"/>
                </a:cubicBezTo>
                <a:cubicBezTo>
                  <a:pt x="264210" y="239299"/>
                  <a:pt x="188539" y="306503"/>
                  <a:pt x="181660" y="308620"/>
                </a:cubicBezTo>
                <a:cubicBezTo>
                  <a:pt x="174781" y="310737"/>
                  <a:pt x="262622" y="227658"/>
                  <a:pt x="232460" y="248295"/>
                </a:cubicBezTo>
                <a:cubicBezTo>
                  <a:pt x="202298" y="268932"/>
                  <a:pt x="11797" y="422920"/>
                  <a:pt x="685" y="432445"/>
                </a:cubicBezTo>
                <a:cubicBezTo>
                  <a:pt x="-10428" y="441970"/>
                  <a:pt x="116572" y="331903"/>
                  <a:pt x="165785" y="305445"/>
                </a:cubicBezTo>
                <a:cubicBezTo>
                  <a:pt x="214997" y="278987"/>
                  <a:pt x="282731" y="278987"/>
                  <a:pt x="295960" y="273695"/>
                </a:cubicBezTo>
                <a:cubicBezTo>
                  <a:pt x="309189" y="268403"/>
                  <a:pt x="258389" y="283220"/>
                  <a:pt x="245160" y="273695"/>
                </a:cubicBezTo>
                <a:cubicBezTo>
                  <a:pt x="231931" y="264170"/>
                  <a:pt x="206002" y="241945"/>
                  <a:pt x="216585" y="216545"/>
                </a:cubicBezTo>
                <a:cubicBezTo>
                  <a:pt x="227168" y="191145"/>
                  <a:pt x="312893" y="113358"/>
                  <a:pt x="308660" y="121295"/>
                </a:cubicBezTo>
                <a:cubicBezTo>
                  <a:pt x="304427" y="129232"/>
                  <a:pt x="195418" y="255703"/>
                  <a:pt x="191185" y="264170"/>
                </a:cubicBezTo>
                <a:cubicBezTo>
                  <a:pt x="186952" y="272637"/>
                  <a:pt x="275852" y="213370"/>
                  <a:pt x="283260" y="172095"/>
                </a:cubicBezTo>
                <a:cubicBezTo>
                  <a:pt x="290668" y="130820"/>
                  <a:pt x="232460" y="26574"/>
                  <a:pt x="235635" y="16520"/>
                </a:cubicBezTo>
                <a:cubicBezTo>
                  <a:pt x="238810" y="6466"/>
                  <a:pt x="287493" y="109124"/>
                  <a:pt x="302310" y="111770"/>
                </a:cubicBezTo>
                <a:cubicBezTo>
                  <a:pt x="317127" y="114416"/>
                  <a:pt x="328239" y="7524"/>
                  <a:pt x="334060" y="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A2FD40C4-9E3A-4811-E0C1-C2A2A3F5B2AF}"/>
              </a:ext>
            </a:extLst>
          </p:cNvPr>
          <p:cNvSpPr/>
          <p:nvPr/>
        </p:nvSpPr>
        <p:spPr>
          <a:xfrm>
            <a:off x="6622668" y="8696048"/>
            <a:ext cx="627933" cy="235233"/>
          </a:xfrm>
          <a:custGeom>
            <a:avLst/>
            <a:gdLst>
              <a:gd name="connsiteX0" fmla="*/ 19432 w 627933"/>
              <a:gd name="connsiteY0" fmla="*/ 178077 h 235233"/>
              <a:gd name="connsiteX1" fmla="*/ 248032 w 627933"/>
              <a:gd name="connsiteY1" fmla="*/ 127277 h 235233"/>
              <a:gd name="connsiteX2" fmla="*/ 384557 w 627933"/>
              <a:gd name="connsiteY2" fmla="*/ 149502 h 235233"/>
              <a:gd name="connsiteX3" fmla="*/ 371857 w 627933"/>
              <a:gd name="connsiteY3" fmla="*/ 146327 h 235233"/>
              <a:gd name="connsiteX4" fmla="*/ 616332 w 627933"/>
              <a:gd name="connsiteY4" fmla="*/ 143152 h 235233"/>
              <a:gd name="connsiteX5" fmla="*/ 530607 w 627933"/>
              <a:gd name="connsiteY5" fmla="*/ 146327 h 235233"/>
              <a:gd name="connsiteX6" fmla="*/ 609982 w 627933"/>
              <a:gd name="connsiteY6" fmla="*/ 133627 h 235233"/>
              <a:gd name="connsiteX7" fmla="*/ 559182 w 627933"/>
              <a:gd name="connsiteY7" fmla="*/ 187602 h 235233"/>
              <a:gd name="connsiteX8" fmla="*/ 521082 w 627933"/>
              <a:gd name="connsiteY8" fmla="*/ 235227 h 235233"/>
              <a:gd name="connsiteX9" fmla="*/ 559182 w 627933"/>
              <a:gd name="connsiteY9" fmla="*/ 184427 h 235233"/>
              <a:gd name="connsiteX10" fmla="*/ 625857 w 627933"/>
              <a:gd name="connsiteY10" fmla="*/ 136802 h 235233"/>
              <a:gd name="connsiteX11" fmla="*/ 473457 w 627933"/>
              <a:gd name="connsiteY11" fmla="*/ 136802 h 235233"/>
              <a:gd name="connsiteX12" fmla="*/ 308357 w 627933"/>
              <a:gd name="connsiteY12" fmla="*/ 114577 h 235233"/>
              <a:gd name="connsiteX13" fmla="*/ 365507 w 627933"/>
              <a:gd name="connsiteY13" fmla="*/ 277 h 235233"/>
              <a:gd name="connsiteX14" fmla="*/ 324232 w 627933"/>
              <a:gd name="connsiteY14" fmla="*/ 82827 h 235233"/>
              <a:gd name="connsiteX15" fmla="*/ 235332 w 627933"/>
              <a:gd name="connsiteY15" fmla="*/ 95527 h 235233"/>
              <a:gd name="connsiteX16" fmla="*/ 382 w 627933"/>
              <a:gd name="connsiteY16" fmla="*/ 86002 h 235233"/>
              <a:gd name="connsiteX17" fmla="*/ 295657 w 627933"/>
              <a:gd name="connsiteY17" fmla="*/ 117752 h 235233"/>
              <a:gd name="connsiteX18" fmla="*/ 181357 w 627933"/>
              <a:gd name="connsiteY18" fmla="*/ 133627 h 235233"/>
              <a:gd name="connsiteX19" fmla="*/ 19432 w 627933"/>
              <a:gd name="connsiteY19" fmla="*/ 178077 h 23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7933" h="235233">
                <a:moveTo>
                  <a:pt x="19432" y="178077"/>
                </a:moveTo>
                <a:cubicBezTo>
                  <a:pt x="30544" y="177019"/>
                  <a:pt x="187178" y="132039"/>
                  <a:pt x="248032" y="127277"/>
                </a:cubicBezTo>
                <a:cubicBezTo>
                  <a:pt x="308886" y="122515"/>
                  <a:pt x="384557" y="149502"/>
                  <a:pt x="384557" y="149502"/>
                </a:cubicBezTo>
                <a:cubicBezTo>
                  <a:pt x="405195" y="152677"/>
                  <a:pt x="333228" y="147385"/>
                  <a:pt x="371857" y="146327"/>
                </a:cubicBezTo>
                <a:cubicBezTo>
                  <a:pt x="410486" y="145269"/>
                  <a:pt x="589874" y="143152"/>
                  <a:pt x="616332" y="143152"/>
                </a:cubicBezTo>
                <a:cubicBezTo>
                  <a:pt x="642790" y="143152"/>
                  <a:pt x="531665" y="147915"/>
                  <a:pt x="530607" y="146327"/>
                </a:cubicBezTo>
                <a:cubicBezTo>
                  <a:pt x="529549" y="144739"/>
                  <a:pt x="605220" y="126748"/>
                  <a:pt x="609982" y="133627"/>
                </a:cubicBezTo>
                <a:cubicBezTo>
                  <a:pt x="614744" y="140506"/>
                  <a:pt x="573999" y="170669"/>
                  <a:pt x="559182" y="187602"/>
                </a:cubicBezTo>
                <a:cubicBezTo>
                  <a:pt x="544365" y="204535"/>
                  <a:pt x="521082" y="235756"/>
                  <a:pt x="521082" y="235227"/>
                </a:cubicBezTo>
                <a:cubicBezTo>
                  <a:pt x="521082" y="234698"/>
                  <a:pt x="541720" y="200831"/>
                  <a:pt x="559182" y="184427"/>
                </a:cubicBezTo>
                <a:cubicBezTo>
                  <a:pt x="576645" y="168023"/>
                  <a:pt x="640144" y="144739"/>
                  <a:pt x="625857" y="136802"/>
                </a:cubicBezTo>
                <a:cubicBezTo>
                  <a:pt x="611570" y="128865"/>
                  <a:pt x="526374" y="140506"/>
                  <a:pt x="473457" y="136802"/>
                </a:cubicBezTo>
                <a:cubicBezTo>
                  <a:pt x="420540" y="133098"/>
                  <a:pt x="326349" y="137331"/>
                  <a:pt x="308357" y="114577"/>
                </a:cubicBezTo>
                <a:cubicBezTo>
                  <a:pt x="290365" y="91823"/>
                  <a:pt x="365507" y="277"/>
                  <a:pt x="365507" y="277"/>
                </a:cubicBezTo>
                <a:cubicBezTo>
                  <a:pt x="368153" y="-5015"/>
                  <a:pt x="345928" y="66952"/>
                  <a:pt x="324232" y="82827"/>
                </a:cubicBezTo>
                <a:cubicBezTo>
                  <a:pt x="302536" y="98702"/>
                  <a:pt x="289307" y="94998"/>
                  <a:pt x="235332" y="95527"/>
                </a:cubicBezTo>
                <a:cubicBezTo>
                  <a:pt x="181357" y="96056"/>
                  <a:pt x="-9672" y="82298"/>
                  <a:pt x="382" y="86002"/>
                </a:cubicBezTo>
                <a:cubicBezTo>
                  <a:pt x="10436" y="89706"/>
                  <a:pt x="265494" y="109814"/>
                  <a:pt x="295657" y="117752"/>
                </a:cubicBezTo>
                <a:cubicBezTo>
                  <a:pt x="325820" y="125690"/>
                  <a:pt x="234274" y="125160"/>
                  <a:pt x="181357" y="133627"/>
                </a:cubicBezTo>
                <a:cubicBezTo>
                  <a:pt x="128440" y="142094"/>
                  <a:pt x="8320" y="179135"/>
                  <a:pt x="19432" y="178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663735D7-5200-F3CA-A1AA-884EDCA6DA1F}"/>
              </a:ext>
            </a:extLst>
          </p:cNvPr>
          <p:cNvSpPr/>
          <p:nvPr/>
        </p:nvSpPr>
        <p:spPr>
          <a:xfrm>
            <a:off x="6037681" y="8407008"/>
            <a:ext cx="1190166" cy="292672"/>
          </a:xfrm>
          <a:custGeom>
            <a:avLst/>
            <a:gdLst>
              <a:gd name="connsiteX0" fmla="*/ 1169 w 1190166"/>
              <a:gd name="connsiteY0" fmla="*/ 392 h 292672"/>
              <a:gd name="connsiteX1" fmla="*/ 569494 w 1190166"/>
              <a:gd name="connsiteY1" fmla="*/ 251217 h 292672"/>
              <a:gd name="connsiteX2" fmla="*/ 464719 w 1190166"/>
              <a:gd name="connsiteY2" fmla="*/ 263917 h 292672"/>
              <a:gd name="connsiteX3" fmla="*/ 829844 w 1190166"/>
              <a:gd name="connsiteY3" fmla="*/ 251217 h 292672"/>
              <a:gd name="connsiteX4" fmla="*/ 613944 w 1190166"/>
              <a:gd name="connsiteY4" fmla="*/ 292492 h 292672"/>
              <a:gd name="connsiteX5" fmla="*/ 1182269 w 1190166"/>
              <a:gd name="connsiteY5" fmla="*/ 232167 h 292672"/>
              <a:gd name="connsiteX6" fmla="*/ 928269 w 1190166"/>
              <a:gd name="connsiteY6" fmla="*/ 273442 h 292672"/>
              <a:gd name="connsiteX7" fmla="*/ 677444 w 1190166"/>
              <a:gd name="connsiteY7" fmla="*/ 263917 h 292672"/>
              <a:gd name="connsiteX8" fmla="*/ 629819 w 1190166"/>
              <a:gd name="connsiteY8" fmla="*/ 263917 h 292672"/>
              <a:gd name="connsiteX9" fmla="*/ 455194 w 1190166"/>
              <a:gd name="connsiteY9" fmla="*/ 263917 h 292672"/>
              <a:gd name="connsiteX10" fmla="*/ 486944 w 1190166"/>
              <a:gd name="connsiteY10" fmla="*/ 238517 h 292672"/>
              <a:gd name="connsiteX11" fmla="*/ 429794 w 1190166"/>
              <a:gd name="connsiteY11" fmla="*/ 213117 h 292672"/>
              <a:gd name="connsiteX12" fmla="*/ 417094 w 1190166"/>
              <a:gd name="connsiteY12" fmla="*/ 235342 h 292672"/>
              <a:gd name="connsiteX13" fmla="*/ 420269 w 1190166"/>
              <a:gd name="connsiteY13" fmla="*/ 194067 h 292672"/>
              <a:gd name="connsiteX14" fmla="*/ 1169 w 1190166"/>
              <a:gd name="connsiteY14" fmla="*/ 392 h 29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0166" h="292672">
                <a:moveTo>
                  <a:pt x="1169" y="392"/>
                </a:moveTo>
                <a:cubicBezTo>
                  <a:pt x="26040" y="9917"/>
                  <a:pt x="492236" y="207296"/>
                  <a:pt x="569494" y="251217"/>
                </a:cubicBezTo>
                <a:cubicBezTo>
                  <a:pt x="646752" y="295138"/>
                  <a:pt x="421327" y="263917"/>
                  <a:pt x="464719" y="263917"/>
                </a:cubicBezTo>
                <a:cubicBezTo>
                  <a:pt x="508111" y="263917"/>
                  <a:pt x="804973" y="246455"/>
                  <a:pt x="829844" y="251217"/>
                </a:cubicBezTo>
                <a:cubicBezTo>
                  <a:pt x="854715" y="255979"/>
                  <a:pt x="555207" y="295667"/>
                  <a:pt x="613944" y="292492"/>
                </a:cubicBezTo>
                <a:cubicBezTo>
                  <a:pt x="672682" y="289317"/>
                  <a:pt x="1129882" y="235342"/>
                  <a:pt x="1182269" y="232167"/>
                </a:cubicBezTo>
                <a:cubicBezTo>
                  <a:pt x="1234656" y="228992"/>
                  <a:pt x="1012407" y="268150"/>
                  <a:pt x="928269" y="273442"/>
                </a:cubicBezTo>
                <a:cubicBezTo>
                  <a:pt x="844132" y="278734"/>
                  <a:pt x="727186" y="265505"/>
                  <a:pt x="677444" y="263917"/>
                </a:cubicBezTo>
                <a:cubicBezTo>
                  <a:pt x="627702" y="262330"/>
                  <a:pt x="629819" y="263917"/>
                  <a:pt x="629819" y="263917"/>
                </a:cubicBezTo>
                <a:cubicBezTo>
                  <a:pt x="592777" y="263917"/>
                  <a:pt x="479006" y="268150"/>
                  <a:pt x="455194" y="263917"/>
                </a:cubicBezTo>
                <a:cubicBezTo>
                  <a:pt x="431382" y="259684"/>
                  <a:pt x="491177" y="246984"/>
                  <a:pt x="486944" y="238517"/>
                </a:cubicBezTo>
                <a:cubicBezTo>
                  <a:pt x="482711" y="230050"/>
                  <a:pt x="441436" y="213646"/>
                  <a:pt x="429794" y="213117"/>
                </a:cubicBezTo>
                <a:cubicBezTo>
                  <a:pt x="418152" y="212588"/>
                  <a:pt x="418681" y="238517"/>
                  <a:pt x="417094" y="235342"/>
                </a:cubicBezTo>
                <a:cubicBezTo>
                  <a:pt x="415507" y="232167"/>
                  <a:pt x="484827" y="230579"/>
                  <a:pt x="420269" y="194067"/>
                </a:cubicBezTo>
                <a:cubicBezTo>
                  <a:pt x="355711" y="157555"/>
                  <a:pt x="-23702" y="-9133"/>
                  <a:pt x="1169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FC698568-ABD7-9F5C-10E9-B07EC878D194}"/>
              </a:ext>
            </a:extLst>
          </p:cNvPr>
          <p:cNvSpPr/>
          <p:nvPr/>
        </p:nvSpPr>
        <p:spPr>
          <a:xfrm>
            <a:off x="5367295" y="8101316"/>
            <a:ext cx="650976" cy="284582"/>
          </a:xfrm>
          <a:custGeom>
            <a:avLst/>
            <a:gdLst>
              <a:gd name="connsiteX0" fmla="*/ 6563 w 650976"/>
              <a:gd name="connsiteY0" fmla="*/ 1675 h 284582"/>
              <a:gd name="connsiteX1" fmla="*/ 491899 w 650976"/>
              <a:gd name="connsiteY1" fmla="*/ 135318 h 284582"/>
              <a:gd name="connsiteX2" fmla="*/ 646643 w 650976"/>
              <a:gd name="connsiteY2" fmla="*/ 283029 h 284582"/>
              <a:gd name="connsiteX3" fmla="*/ 597407 w 650976"/>
              <a:gd name="connsiteY3" fmla="*/ 205656 h 284582"/>
              <a:gd name="connsiteX4" fmla="*/ 484865 w 650976"/>
              <a:gd name="connsiteY4" fmla="*/ 93115 h 284582"/>
              <a:gd name="connsiteX5" fmla="*/ 484865 w 650976"/>
              <a:gd name="connsiteY5" fmla="*/ 121250 h 284582"/>
              <a:gd name="connsiteX6" fmla="*/ 330120 w 650976"/>
              <a:gd name="connsiteY6" fmla="*/ 43878 h 284582"/>
              <a:gd name="connsiteX7" fmla="*/ 217579 w 650976"/>
              <a:gd name="connsiteY7" fmla="*/ 57946 h 284582"/>
              <a:gd name="connsiteX8" fmla="*/ 6563 w 650976"/>
              <a:gd name="connsiteY8" fmla="*/ 1675 h 28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0976" h="284582">
                <a:moveTo>
                  <a:pt x="6563" y="1675"/>
                </a:moveTo>
                <a:cubicBezTo>
                  <a:pt x="52283" y="14570"/>
                  <a:pt x="385219" y="88426"/>
                  <a:pt x="491899" y="135318"/>
                </a:cubicBezTo>
                <a:cubicBezTo>
                  <a:pt x="598579" y="182210"/>
                  <a:pt x="629058" y="271306"/>
                  <a:pt x="646643" y="283029"/>
                </a:cubicBezTo>
                <a:cubicBezTo>
                  <a:pt x="664228" y="294752"/>
                  <a:pt x="624370" y="237308"/>
                  <a:pt x="597407" y="205656"/>
                </a:cubicBezTo>
                <a:cubicBezTo>
                  <a:pt x="570444" y="174004"/>
                  <a:pt x="484865" y="93115"/>
                  <a:pt x="484865" y="93115"/>
                </a:cubicBezTo>
                <a:cubicBezTo>
                  <a:pt x="466108" y="79047"/>
                  <a:pt x="510656" y="129456"/>
                  <a:pt x="484865" y="121250"/>
                </a:cubicBezTo>
                <a:cubicBezTo>
                  <a:pt x="459074" y="113044"/>
                  <a:pt x="374668" y="54429"/>
                  <a:pt x="330120" y="43878"/>
                </a:cubicBezTo>
                <a:cubicBezTo>
                  <a:pt x="285572" y="33327"/>
                  <a:pt x="267988" y="61463"/>
                  <a:pt x="217579" y="57946"/>
                </a:cubicBezTo>
                <a:cubicBezTo>
                  <a:pt x="167170" y="54429"/>
                  <a:pt x="-39157" y="-11220"/>
                  <a:pt x="6563" y="1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256664E3-84A3-22F5-8A89-AE9560DCBA6E}"/>
              </a:ext>
            </a:extLst>
          </p:cNvPr>
          <p:cNvSpPr/>
          <p:nvPr/>
        </p:nvSpPr>
        <p:spPr>
          <a:xfrm>
            <a:off x="5577840" y="8313503"/>
            <a:ext cx="885842" cy="338553"/>
          </a:xfrm>
          <a:custGeom>
            <a:avLst/>
            <a:gdLst>
              <a:gd name="connsiteX0" fmla="*/ 0 w 885842"/>
              <a:gd name="connsiteY0" fmla="*/ 35672 h 338553"/>
              <a:gd name="connsiteX1" fmla="*/ 471268 w 885842"/>
              <a:gd name="connsiteY1" fmla="*/ 267789 h 338553"/>
              <a:gd name="connsiteX2" fmla="*/ 365760 w 885842"/>
              <a:gd name="connsiteY2" fmla="*/ 106011 h 338553"/>
              <a:gd name="connsiteX3" fmla="*/ 443132 w 885842"/>
              <a:gd name="connsiteY3" fmla="*/ 204485 h 338553"/>
              <a:gd name="connsiteX4" fmla="*/ 879231 w 885842"/>
              <a:gd name="connsiteY4" fmla="*/ 274823 h 338553"/>
              <a:gd name="connsiteX5" fmla="*/ 703385 w 885842"/>
              <a:gd name="connsiteY5" fmla="*/ 260755 h 338553"/>
              <a:gd name="connsiteX6" fmla="*/ 661182 w 885842"/>
              <a:gd name="connsiteY6" fmla="*/ 260755 h 338553"/>
              <a:gd name="connsiteX7" fmla="*/ 661182 w 885842"/>
              <a:gd name="connsiteY7" fmla="*/ 338128 h 338553"/>
              <a:gd name="connsiteX8" fmla="*/ 647114 w 885842"/>
              <a:gd name="connsiteY8" fmla="*/ 288891 h 338553"/>
              <a:gd name="connsiteX9" fmla="*/ 407963 w 885842"/>
              <a:gd name="connsiteY9" fmla="*/ 225586 h 338553"/>
              <a:gd name="connsiteX10" fmla="*/ 330591 w 885842"/>
              <a:gd name="connsiteY10" fmla="*/ 63808 h 338553"/>
              <a:gd name="connsiteX11" fmla="*/ 56271 w 885842"/>
              <a:gd name="connsiteY11" fmla="*/ 503 h 338553"/>
              <a:gd name="connsiteX12" fmla="*/ 246185 w 885842"/>
              <a:gd name="connsiteY12" fmla="*/ 35672 h 338553"/>
              <a:gd name="connsiteX13" fmla="*/ 288388 w 885842"/>
              <a:gd name="connsiteY13" fmla="*/ 63808 h 338553"/>
              <a:gd name="connsiteX14" fmla="*/ 358726 w 885842"/>
              <a:gd name="connsiteY14" fmla="*/ 211519 h 338553"/>
              <a:gd name="connsiteX15" fmla="*/ 506437 w 885842"/>
              <a:gd name="connsiteY15" fmla="*/ 218552 h 338553"/>
              <a:gd name="connsiteX16" fmla="*/ 330591 w 885842"/>
              <a:gd name="connsiteY16" fmla="*/ 162282 h 338553"/>
              <a:gd name="connsiteX17" fmla="*/ 0 w 885842"/>
              <a:gd name="connsiteY17" fmla="*/ 35672 h 33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5842" h="338553">
                <a:moveTo>
                  <a:pt x="0" y="35672"/>
                </a:moveTo>
                <a:cubicBezTo>
                  <a:pt x="205154" y="145869"/>
                  <a:pt x="410308" y="256066"/>
                  <a:pt x="471268" y="267789"/>
                </a:cubicBezTo>
                <a:cubicBezTo>
                  <a:pt x="532228" y="279512"/>
                  <a:pt x="370449" y="116562"/>
                  <a:pt x="365760" y="106011"/>
                </a:cubicBezTo>
                <a:cubicBezTo>
                  <a:pt x="361071" y="95460"/>
                  <a:pt x="357554" y="176350"/>
                  <a:pt x="443132" y="204485"/>
                </a:cubicBezTo>
                <a:cubicBezTo>
                  <a:pt x="528711" y="232620"/>
                  <a:pt x="835856" y="265445"/>
                  <a:pt x="879231" y="274823"/>
                </a:cubicBezTo>
                <a:cubicBezTo>
                  <a:pt x="922606" y="284201"/>
                  <a:pt x="739727" y="263100"/>
                  <a:pt x="703385" y="260755"/>
                </a:cubicBezTo>
                <a:cubicBezTo>
                  <a:pt x="667043" y="258410"/>
                  <a:pt x="668216" y="247860"/>
                  <a:pt x="661182" y="260755"/>
                </a:cubicBezTo>
                <a:cubicBezTo>
                  <a:pt x="654148" y="273651"/>
                  <a:pt x="663527" y="333439"/>
                  <a:pt x="661182" y="338128"/>
                </a:cubicBezTo>
                <a:cubicBezTo>
                  <a:pt x="658837" y="342817"/>
                  <a:pt x="689317" y="307648"/>
                  <a:pt x="647114" y="288891"/>
                </a:cubicBezTo>
                <a:cubicBezTo>
                  <a:pt x="604911" y="270134"/>
                  <a:pt x="460717" y="263100"/>
                  <a:pt x="407963" y="225586"/>
                </a:cubicBezTo>
                <a:cubicBezTo>
                  <a:pt x="355209" y="188072"/>
                  <a:pt x="389206" y="101322"/>
                  <a:pt x="330591" y="63808"/>
                </a:cubicBezTo>
                <a:cubicBezTo>
                  <a:pt x="271976" y="26294"/>
                  <a:pt x="70339" y="5192"/>
                  <a:pt x="56271" y="503"/>
                </a:cubicBezTo>
                <a:cubicBezTo>
                  <a:pt x="42203" y="-4186"/>
                  <a:pt x="207499" y="25121"/>
                  <a:pt x="246185" y="35672"/>
                </a:cubicBezTo>
                <a:cubicBezTo>
                  <a:pt x="284871" y="46223"/>
                  <a:pt x="269631" y="34500"/>
                  <a:pt x="288388" y="63808"/>
                </a:cubicBezTo>
                <a:cubicBezTo>
                  <a:pt x="307145" y="93116"/>
                  <a:pt x="322385" y="185728"/>
                  <a:pt x="358726" y="211519"/>
                </a:cubicBezTo>
                <a:cubicBezTo>
                  <a:pt x="395067" y="237310"/>
                  <a:pt x="511126" y="226758"/>
                  <a:pt x="506437" y="218552"/>
                </a:cubicBezTo>
                <a:cubicBezTo>
                  <a:pt x="501748" y="210346"/>
                  <a:pt x="330591" y="162282"/>
                  <a:pt x="330591" y="162282"/>
                </a:cubicBezTo>
                <a:lnTo>
                  <a:pt x="0" y="356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CF5B34BB-F70B-1905-1AED-69C793CF72CA}"/>
              </a:ext>
            </a:extLst>
          </p:cNvPr>
          <p:cNvSpPr/>
          <p:nvPr/>
        </p:nvSpPr>
        <p:spPr>
          <a:xfrm>
            <a:off x="5006529" y="7447764"/>
            <a:ext cx="543518" cy="684735"/>
          </a:xfrm>
          <a:custGeom>
            <a:avLst/>
            <a:gdLst>
              <a:gd name="connsiteX0" fmla="*/ 1569 w 543518"/>
              <a:gd name="connsiteY0" fmla="*/ 1079 h 684735"/>
              <a:gd name="connsiteX1" fmla="*/ 226653 w 543518"/>
              <a:gd name="connsiteY1" fmla="*/ 479381 h 684735"/>
              <a:gd name="connsiteX2" fmla="*/ 184449 w 543518"/>
              <a:gd name="connsiteY2" fmla="*/ 430144 h 684735"/>
              <a:gd name="connsiteX3" fmla="*/ 22671 w 543518"/>
              <a:gd name="connsiteY3" fmla="*/ 394974 h 684735"/>
              <a:gd name="connsiteX4" fmla="*/ 149280 w 543518"/>
              <a:gd name="connsiteY4" fmla="*/ 458279 h 684735"/>
              <a:gd name="connsiteX5" fmla="*/ 381397 w 543518"/>
              <a:gd name="connsiteY5" fmla="*/ 683362 h 684735"/>
              <a:gd name="connsiteX6" fmla="*/ 339194 w 543518"/>
              <a:gd name="connsiteY6" fmla="*/ 556753 h 684735"/>
              <a:gd name="connsiteX7" fmla="*/ 543176 w 543518"/>
              <a:gd name="connsiteY7" fmla="*/ 641159 h 684735"/>
              <a:gd name="connsiteX8" fmla="*/ 282923 w 543518"/>
              <a:gd name="connsiteY8" fmla="*/ 535651 h 684735"/>
              <a:gd name="connsiteX9" fmla="*/ 219619 w 543518"/>
              <a:gd name="connsiteY9" fmla="*/ 528618 h 684735"/>
              <a:gd name="connsiteX10" fmla="*/ 149280 w 543518"/>
              <a:gd name="connsiteY10" fmla="*/ 437178 h 684735"/>
              <a:gd name="connsiteX11" fmla="*/ 8603 w 543518"/>
              <a:gd name="connsiteY11" fmla="*/ 261331 h 684735"/>
              <a:gd name="connsiteX12" fmla="*/ 121145 w 543518"/>
              <a:gd name="connsiteY12" fmla="*/ 345738 h 684735"/>
              <a:gd name="connsiteX13" fmla="*/ 1569 w 543518"/>
              <a:gd name="connsiteY13" fmla="*/ 1079 h 6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3518" h="684735">
                <a:moveTo>
                  <a:pt x="1569" y="1079"/>
                </a:moveTo>
                <a:cubicBezTo>
                  <a:pt x="19154" y="23353"/>
                  <a:pt x="196173" y="407870"/>
                  <a:pt x="226653" y="479381"/>
                </a:cubicBezTo>
                <a:cubicBezTo>
                  <a:pt x="257133" y="550892"/>
                  <a:pt x="218446" y="444212"/>
                  <a:pt x="184449" y="430144"/>
                </a:cubicBezTo>
                <a:cubicBezTo>
                  <a:pt x="150452" y="416076"/>
                  <a:pt x="28533" y="390285"/>
                  <a:pt x="22671" y="394974"/>
                </a:cubicBezTo>
                <a:cubicBezTo>
                  <a:pt x="16809" y="399663"/>
                  <a:pt x="89492" y="410214"/>
                  <a:pt x="149280" y="458279"/>
                </a:cubicBezTo>
                <a:cubicBezTo>
                  <a:pt x="209068" y="506344"/>
                  <a:pt x="349745" y="666950"/>
                  <a:pt x="381397" y="683362"/>
                </a:cubicBezTo>
                <a:cubicBezTo>
                  <a:pt x="413049" y="699774"/>
                  <a:pt x="312231" y="563787"/>
                  <a:pt x="339194" y="556753"/>
                </a:cubicBezTo>
                <a:cubicBezTo>
                  <a:pt x="366157" y="549719"/>
                  <a:pt x="552555" y="644676"/>
                  <a:pt x="543176" y="641159"/>
                </a:cubicBezTo>
                <a:cubicBezTo>
                  <a:pt x="533797" y="637642"/>
                  <a:pt x="336849" y="554408"/>
                  <a:pt x="282923" y="535651"/>
                </a:cubicBezTo>
                <a:cubicBezTo>
                  <a:pt x="228997" y="516894"/>
                  <a:pt x="241893" y="545030"/>
                  <a:pt x="219619" y="528618"/>
                </a:cubicBezTo>
                <a:cubicBezTo>
                  <a:pt x="197345" y="512206"/>
                  <a:pt x="184449" y="481726"/>
                  <a:pt x="149280" y="437178"/>
                </a:cubicBezTo>
                <a:cubicBezTo>
                  <a:pt x="114111" y="392630"/>
                  <a:pt x="13292" y="276571"/>
                  <a:pt x="8603" y="261331"/>
                </a:cubicBezTo>
                <a:cubicBezTo>
                  <a:pt x="3914" y="246091"/>
                  <a:pt x="122317" y="383252"/>
                  <a:pt x="121145" y="345738"/>
                </a:cubicBezTo>
                <a:cubicBezTo>
                  <a:pt x="119973" y="308224"/>
                  <a:pt x="-16016" y="-21195"/>
                  <a:pt x="1569" y="1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74D6040C-ECE8-278A-5CCF-4AD6EF1C157F}"/>
              </a:ext>
            </a:extLst>
          </p:cNvPr>
          <p:cNvSpPr/>
          <p:nvPr/>
        </p:nvSpPr>
        <p:spPr>
          <a:xfrm>
            <a:off x="4775864" y="6375733"/>
            <a:ext cx="285073" cy="1476374"/>
          </a:xfrm>
          <a:custGeom>
            <a:avLst/>
            <a:gdLst>
              <a:gd name="connsiteX0" fmla="*/ 77490 w 285073"/>
              <a:gd name="connsiteY0" fmla="*/ 3965 h 1476374"/>
              <a:gd name="connsiteX1" fmla="*/ 105625 w 285073"/>
              <a:gd name="connsiteY1" fmla="*/ 1248956 h 1476374"/>
              <a:gd name="connsiteX2" fmla="*/ 112659 w 285073"/>
              <a:gd name="connsiteY2" fmla="*/ 1115313 h 1476374"/>
              <a:gd name="connsiteX3" fmla="*/ 182998 w 285073"/>
              <a:gd name="connsiteY3" fmla="*/ 1291159 h 1476374"/>
              <a:gd name="connsiteX4" fmla="*/ 281471 w 285073"/>
              <a:gd name="connsiteY4" fmla="*/ 1474039 h 1476374"/>
              <a:gd name="connsiteX5" fmla="*/ 246302 w 285073"/>
              <a:gd name="connsiteY5" fmla="*/ 1375565 h 1476374"/>
              <a:gd name="connsiteX6" fmla="*/ 84524 w 285073"/>
              <a:gd name="connsiteY6" fmla="*/ 1108279 h 1476374"/>
              <a:gd name="connsiteX7" fmla="*/ 98591 w 285073"/>
              <a:gd name="connsiteY7" fmla="*/ 1136415 h 1476374"/>
              <a:gd name="connsiteX8" fmla="*/ 118 w 285073"/>
              <a:gd name="connsiteY8" fmla="*/ 707350 h 1476374"/>
              <a:gd name="connsiteX9" fmla="*/ 77490 w 285073"/>
              <a:gd name="connsiteY9" fmla="*/ 911332 h 1476374"/>
              <a:gd name="connsiteX10" fmla="*/ 28253 w 285073"/>
              <a:gd name="connsiteY10" fmla="*/ 707350 h 1476374"/>
              <a:gd name="connsiteX11" fmla="*/ 63422 w 285073"/>
              <a:gd name="connsiteY11" fmla="*/ 848027 h 1476374"/>
              <a:gd name="connsiteX12" fmla="*/ 77490 w 285073"/>
              <a:gd name="connsiteY12" fmla="*/ 3965 h 147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073" h="1476374">
                <a:moveTo>
                  <a:pt x="77490" y="3965"/>
                </a:moveTo>
                <a:cubicBezTo>
                  <a:pt x="84524" y="70786"/>
                  <a:pt x="99764" y="1063731"/>
                  <a:pt x="105625" y="1248956"/>
                </a:cubicBezTo>
                <a:cubicBezTo>
                  <a:pt x="111487" y="1434181"/>
                  <a:pt x="99764" y="1108279"/>
                  <a:pt x="112659" y="1115313"/>
                </a:cubicBezTo>
                <a:cubicBezTo>
                  <a:pt x="125555" y="1122347"/>
                  <a:pt x="154863" y="1231371"/>
                  <a:pt x="182998" y="1291159"/>
                </a:cubicBezTo>
                <a:cubicBezTo>
                  <a:pt x="211133" y="1350947"/>
                  <a:pt x="270920" y="1459971"/>
                  <a:pt x="281471" y="1474039"/>
                </a:cubicBezTo>
                <a:cubicBezTo>
                  <a:pt x="292022" y="1488107"/>
                  <a:pt x="279127" y="1436525"/>
                  <a:pt x="246302" y="1375565"/>
                </a:cubicBezTo>
                <a:cubicBezTo>
                  <a:pt x="213478" y="1314605"/>
                  <a:pt x="84524" y="1108279"/>
                  <a:pt x="84524" y="1108279"/>
                </a:cubicBezTo>
                <a:cubicBezTo>
                  <a:pt x="59906" y="1068421"/>
                  <a:pt x="112659" y="1203237"/>
                  <a:pt x="98591" y="1136415"/>
                </a:cubicBezTo>
                <a:cubicBezTo>
                  <a:pt x="84523" y="1069594"/>
                  <a:pt x="3635" y="744864"/>
                  <a:pt x="118" y="707350"/>
                </a:cubicBezTo>
                <a:cubicBezTo>
                  <a:pt x="-3399" y="669836"/>
                  <a:pt x="72801" y="911332"/>
                  <a:pt x="77490" y="911332"/>
                </a:cubicBezTo>
                <a:cubicBezTo>
                  <a:pt x="82179" y="911332"/>
                  <a:pt x="30598" y="717901"/>
                  <a:pt x="28253" y="707350"/>
                </a:cubicBezTo>
                <a:cubicBezTo>
                  <a:pt x="25908" y="696799"/>
                  <a:pt x="56388" y="960569"/>
                  <a:pt x="63422" y="848027"/>
                </a:cubicBezTo>
                <a:cubicBezTo>
                  <a:pt x="70456" y="735486"/>
                  <a:pt x="70456" y="-62856"/>
                  <a:pt x="77490" y="3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3500ACB9-3028-AE46-7AAD-572B75C22AA2}"/>
              </a:ext>
            </a:extLst>
          </p:cNvPr>
          <p:cNvSpPr/>
          <p:nvPr/>
        </p:nvSpPr>
        <p:spPr>
          <a:xfrm>
            <a:off x="4732512" y="5588653"/>
            <a:ext cx="73375" cy="962077"/>
          </a:xfrm>
          <a:custGeom>
            <a:avLst/>
            <a:gdLst>
              <a:gd name="connsiteX0" fmla="*/ 33163 w 73375"/>
              <a:gd name="connsiteY0" fmla="*/ 5697 h 962077"/>
              <a:gd name="connsiteX1" fmla="*/ 49038 w 73375"/>
              <a:gd name="connsiteY1" fmla="*/ 726422 h 962077"/>
              <a:gd name="connsiteX2" fmla="*/ 71263 w 73375"/>
              <a:gd name="connsiteY2" fmla="*/ 948672 h 962077"/>
              <a:gd name="connsiteX3" fmla="*/ 64913 w 73375"/>
              <a:gd name="connsiteY3" fmla="*/ 869297 h 962077"/>
              <a:gd name="connsiteX4" fmla="*/ 4588 w 73375"/>
              <a:gd name="connsiteY4" fmla="*/ 316847 h 962077"/>
              <a:gd name="connsiteX5" fmla="*/ 4588 w 73375"/>
              <a:gd name="connsiteY5" fmla="*/ 577197 h 962077"/>
              <a:gd name="connsiteX6" fmla="*/ 7763 w 73375"/>
              <a:gd name="connsiteY6" fmla="*/ 904222 h 962077"/>
              <a:gd name="connsiteX7" fmla="*/ 1413 w 73375"/>
              <a:gd name="connsiteY7" fmla="*/ 627997 h 962077"/>
              <a:gd name="connsiteX8" fmla="*/ 10938 w 73375"/>
              <a:gd name="connsiteY8" fmla="*/ 215247 h 962077"/>
              <a:gd name="connsiteX9" fmla="*/ 17288 w 73375"/>
              <a:gd name="connsiteY9" fmla="*/ 380347 h 962077"/>
              <a:gd name="connsiteX10" fmla="*/ 33163 w 73375"/>
              <a:gd name="connsiteY10" fmla="*/ 5697 h 96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375" h="962077">
                <a:moveTo>
                  <a:pt x="33163" y="5697"/>
                </a:moveTo>
                <a:cubicBezTo>
                  <a:pt x="38455" y="63376"/>
                  <a:pt x="42688" y="569260"/>
                  <a:pt x="49038" y="726422"/>
                </a:cubicBezTo>
                <a:cubicBezTo>
                  <a:pt x="55388" y="883585"/>
                  <a:pt x="68617" y="924860"/>
                  <a:pt x="71263" y="948672"/>
                </a:cubicBezTo>
                <a:cubicBezTo>
                  <a:pt x="73909" y="972484"/>
                  <a:pt x="76025" y="974601"/>
                  <a:pt x="64913" y="869297"/>
                </a:cubicBezTo>
                <a:cubicBezTo>
                  <a:pt x="53801" y="763993"/>
                  <a:pt x="14642" y="365530"/>
                  <a:pt x="4588" y="316847"/>
                </a:cubicBezTo>
                <a:cubicBezTo>
                  <a:pt x="-5466" y="268164"/>
                  <a:pt x="4059" y="479301"/>
                  <a:pt x="4588" y="577197"/>
                </a:cubicBezTo>
                <a:cubicBezTo>
                  <a:pt x="5117" y="675093"/>
                  <a:pt x="8292" y="895755"/>
                  <a:pt x="7763" y="904222"/>
                </a:cubicBezTo>
                <a:cubicBezTo>
                  <a:pt x="7234" y="912689"/>
                  <a:pt x="884" y="742826"/>
                  <a:pt x="1413" y="627997"/>
                </a:cubicBezTo>
                <a:cubicBezTo>
                  <a:pt x="1942" y="513168"/>
                  <a:pt x="8292" y="256522"/>
                  <a:pt x="10938" y="215247"/>
                </a:cubicBezTo>
                <a:cubicBezTo>
                  <a:pt x="13584" y="173972"/>
                  <a:pt x="14113" y="414214"/>
                  <a:pt x="17288" y="380347"/>
                </a:cubicBezTo>
                <a:cubicBezTo>
                  <a:pt x="20463" y="346480"/>
                  <a:pt x="27871" y="-51982"/>
                  <a:pt x="33163" y="5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FA2BA403-8431-7D21-0D4F-94D8F39E67A6}"/>
              </a:ext>
            </a:extLst>
          </p:cNvPr>
          <p:cNvSpPr/>
          <p:nvPr/>
        </p:nvSpPr>
        <p:spPr>
          <a:xfrm>
            <a:off x="4108649" y="6203728"/>
            <a:ext cx="99468" cy="478910"/>
          </a:xfrm>
          <a:custGeom>
            <a:avLst/>
            <a:gdLst>
              <a:gd name="connsiteX0" fmla="*/ 88701 w 99468"/>
              <a:gd name="connsiteY0" fmla="*/ 3397 h 478910"/>
              <a:gd name="connsiteX1" fmla="*/ 98226 w 99468"/>
              <a:gd name="connsiteY1" fmla="*/ 308197 h 478910"/>
              <a:gd name="connsiteX2" fmla="*/ 56951 w 99468"/>
              <a:gd name="connsiteY2" fmla="*/ 473297 h 478910"/>
              <a:gd name="connsiteX3" fmla="*/ 76001 w 99468"/>
              <a:gd name="connsiteY3" fmla="*/ 425672 h 478910"/>
              <a:gd name="connsiteX4" fmla="*/ 88701 w 99468"/>
              <a:gd name="connsiteY4" fmla="*/ 282797 h 478910"/>
              <a:gd name="connsiteX5" fmla="*/ 47426 w 99468"/>
              <a:gd name="connsiteY5" fmla="*/ 362172 h 478910"/>
              <a:gd name="connsiteX6" fmla="*/ 63301 w 99468"/>
              <a:gd name="connsiteY6" fmla="*/ 311372 h 478910"/>
              <a:gd name="connsiteX7" fmla="*/ 2976 w 99468"/>
              <a:gd name="connsiteY7" fmla="*/ 181197 h 478910"/>
              <a:gd name="connsiteX8" fmla="*/ 12501 w 99468"/>
              <a:gd name="connsiteY8" fmla="*/ 206597 h 478910"/>
              <a:gd name="connsiteX9" fmla="*/ 41076 w 99468"/>
              <a:gd name="connsiteY9" fmla="*/ 162147 h 478910"/>
              <a:gd name="connsiteX10" fmla="*/ 25201 w 99468"/>
              <a:gd name="connsiteY10" fmla="*/ 200247 h 478910"/>
              <a:gd name="connsiteX11" fmla="*/ 63301 w 99468"/>
              <a:gd name="connsiteY11" fmla="*/ 266922 h 478910"/>
              <a:gd name="connsiteX12" fmla="*/ 53776 w 99468"/>
              <a:gd name="connsiteY12" fmla="*/ 327247 h 478910"/>
              <a:gd name="connsiteX13" fmla="*/ 95051 w 99468"/>
              <a:gd name="connsiteY13" fmla="*/ 225647 h 478910"/>
              <a:gd name="connsiteX14" fmla="*/ 82351 w 99468"/>
              <a:gd name="connsiteY14" fmla="*/ 171672 h 478910"/>
              <a:gd name="connsiteX15" fmla="*/ 22026 w 99468"/>
              <a:gd name="connsiteY15" fmla="*/ 92297 h 478910"/>
              <a:gd name="connsiteX16" fmla="*/ 88701 w 99468"/>
              <a:gd name="connsiteY16" fmla="*/ 139922 h 478910"/>
              <a:gd name="connsiteX17" fmla="*/ 88701 w 99468"/>
              <a:gd name="connsiteY17" fmla="*/ 3397 h 47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468" h="478910">
                <a:moveTo>
                  <a:pt x="88701" y="3397"/>
                </a:moveTo>
                <a:cubicBezTo>
                  <a:pt x="90288" y="31443"/>
                  <a:pt x="103518" y="229880"/>
                  <a:pt x="98226" y="308197"/>
                </a:cubicBezTo>
                <a:cubicBezTo>
                  <a:pt x="92934" y="386514"/>
                  <a:pt x="60655" y="453718"/>
                  <a:pt x="56951" y="473297"/>
                </a:cubicBezTo>
                <a:cubicBezTo>
                  <a:pt x="53247" y="492876"/>
                  <a:pt x="70709" y="457422"/>
                  <a:pt x="76001" y="425672"/>
                </a:cubicBezTo>
                <a:cubicBezTo>
                  <a:pt x="81293" y="393922"/>
                  <a:pt x="93464" y="293380"/>
                  <a:pt x="88701" y="282797"/>
                </a:cubicBezTo>
                <a:cubicBezTo>
                  <a:pt x="83938" y="272214"/>
                  <a:pt x="51659" y="357410"/>
                  <a:pt x="47426" y="362172"/>
                </a:cubicBezTo>
                <a:cubicBezTo>
                  <a:pt x="43193" y="366934"/>
                  <a:pt x="70709" y="341534"/>
                  <a:pt x="63301" y="311372"/>
                </a:cubicBezTo>
                <a:cubicBezTo>
                  <a:pt x="55893" y="281210"/>
                  <a:pt x="11443" y="198659"/>
                  <a:pt x="2976" y="181197"/>
                </a:cubicBezTo>
                <a:cubicBezTo>
                  <a:pt x="-5491" y="163735"/>
                  <a:pt x="6151" y="209772"/>
                  <a:pt x="12501" y="206597"/>
                </a:cubicBezTo>
                <a:cubicBezTo>
                  <a:pt x="18851" y="203422"/>
                  <a:pt x="38959" y="163205"/>
                  <a:pt x="41076" y="162147"/>
                </a:cubicBezTo>
                <a:cubicBezTo>
                  <a:pt x="43193" y="161089"/>
                  <a:pt x="21497" y="182785"/>
                  <a:pt x="25201" y="200247"/>
                </a:cubicBezTo>
                <a:cubicBezTo>
                  <a:pt x="28905" y="217709"/>
                  <a:pt x="58539" y="245755"/>
                  <a:pt x="63301" y="266922"/>
                </a:cubicBezTo>
                <a:cubicBezTo>
                  <a:pt x="68063" y="288089"/>
                  <a:pt x="48484" y="334126"/>
                  <a:pt x="53776" y="327247"/>
                </a:cubicBezTo>
                <a:cubicBezTo>
                  <a:pt x="59068" y="320368"/>
                  <a:pt x="90289" y="251576"/>
                  <a:pt x="95051" y="225647"/>
                </a:cubicBezTo>
                <a:cubicBezTo>
                  <a:pt x="99813" y="199718"/>
                  <a:pt x="94522" y="193897"/>
                  <a:pt x="82351" y="171672"/>
                </a:cubicBezTo>
                <a:cubicBezTo>
                  <a:pt x="70180" y="149447"/>
                  <a:pt x="20968" y="97588"/>
                  <a:pt x="22026" y="92297"/>
                </a:cubicBezTo>
                <a:cubicBezTo>
                  <a:pt x="23084" y="87006"/>
                  <a:pt x="77589" y="149976"/>
                  <a:pt x="88701" y="139922"/>
                </a:cubicBezTo>
                <a:cubicBezTo>
                  <a:pt x="99813" y="129868"/>
                  <a:pt x="87114" y="-24649"/>
                  <a:pt x="88701" y="3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5922F2D4-B044-AC4F-C0CA-E4C3823935FB}"/>
              </a:ext>
            </a:extLst>
          </p:cNvPr>
          <p:cNvSpPr/>
          <p:nvPr/>
        </p:nvSpPr>
        <p:spPr>
          <a:xfrm>
            <a:off x="4196939" y="6206290"/>
            <a:ext cx="512059" cy="479888"/>
          </a:xfrm>
          <a:custGeom>
            <a:avLst/>
            <a:gdLst>
              <a:gd name="connsiteX0" fmla="*/ 411 w 512059"/>
              <a:gd name="connsiteY0" fmla="*/ 835 h 479888"/>
              <a:gd name="connsiteX1" fmla="*/ 257586 w 512059"/>
              <a:gd name="connsiteY1" fmla="*/ 169110 h 479888"/>
              <a:gd name="connsiteX2" fmla="*/ 229011 w 512059"/>
              <a:gd name="connsiteY2" fmla="*/ 156410 h 479888"/>
              <a:gd name="connsiteX3" fmla="*/ 286161 w 512059"/>
              <a:gd name="connsiteY3" fmla="*/ 210385 h 479888"/>
              <a:gd name="connsiteX4" fmla="*/ 314736 w 512059"/>
              <a:gd name="connsiteY4" fmla="*/ 353260 h 479888"/>
              <a:gd name="connsiteX5" fmla="*/ 343311 w 512059"/>
              <a:gd name="connsiteY5" fmla="*/ 302460 h 479888"/>
              <a:gd name="connsiteX6" fmla="*/ 238536 w 512059"/>
              <a:gd name="connsiteY6" fmla="*/ 442160 h 479888"/>
              <a:gd name="connsiteX7" fmla="*/ 209961 w 512059"/>
              <a:gd name="connsiteY7" fmla="*/ 473910 h 479888"/>
              <a:gd name="connsiteX8" fmla="*/ 282986 w 512059"/>
              <a:gd name="connsiteY8" fmla="*/ 343735 h 479888"/>
              <a:gd name="connsiteX9" fmla="*/ 352836 w 512059"/>
              <a:gd name="connsiteY9" fmla="*/ 280235 h 479888"/>
              <a:gd name="connsiteX10" fmla="*/ 397286 w 512059"/>
              <a:gd name="connsiteY10" fmla="*/ 267535 h 479888"/>
              <a:gd name="connsiteX11" fmla="*/ 489361 w 512059"/>
              <a:gd name="connsiteY11" fmla="*/ 283410 h 479888"/>
              <a:gd name="connsiteX12" fmla="*/ 463961 w 512059"/>
              <a:gd name="connsiteY12" fmla="*/ 258010 h 479888"/>
              <a:gd name="connsiteX13" fmla="*/ 511586 w 512059"/>
              <a:gd name="connsiteY13" fmla="*/ 238960 h 479888"/>
              <a:gd name="connsiteX14" fmla="*/ 429036 w 512059"/>
              <a:gd name="connsiteY14" fmla="*/ 248485 h 479888"/>
              <a:gd name="connsiteX15" fmla="*/ 311561 w 512059"/>
              <a:gd name="connsiteY15" fmla="*/ 292935 h 479888"/>
              <a:gd name="connsiteX16" fmla="*/ 330611 w 512059"/>
              <a:gd name="connsiteY16" fmla="*/ 242135 h 479888"/>
              <a:gd name="connsiteX17" fmla="*/ 229011 w 512059"/>
              <a:gd name="connsiteY17" fmla="*/ 169110 h 479888"/>
              <a:gd name="connsiteX18" fmla="*/ 222661 w 512059"/>
              <a:gd name="connsiteY18" fmla="*/ 229435 h 479888"/>
              <a:gd name="connsiteX19" fmla="*/ 238536 w 512059"/>
              <a:gd name="connsiteY19" fmla="*/ 277060 h 479888"/>
              <a:gd name="connsiteX20" fmla="*/ 181386 w 512059"/>
              <a:gd name="connsiteY20" fmla="*/ 162760 h 479888"/>
              <a:gd name="connsiteX21" fmla="*/ 209961 w 512059"/>
              <a:gd name="connsiteY21" fmla="*/ 238960 h 479888"/>
              <a:gd name="connsiteX22" fmla="*/ 213136 w 512059"/>
              <a:gd name="connsiteY22" fmla="*/ 337385 h 479888"/>
              <a:gd name="connsiteX23" fmla="*/ 216311 w 512059"/>
              <a:gd name="connsiteY23" fmla="*/ 391360 h 479888"/>
              <a:gd name="connsiteX24" fmla="*/ 184561 w 512059"/>
              <a:gd name="connsiteY24" fmla="*/ 165935 h 479888"/>
              <a:gd name="connsiteX25" fmla="*/ 203611 w 512059"/>
              <a:gd name="connsiteY25" fmla="*/ 150060 h 479888"/>
              <a:gd name="connsiteX26" fmla="*/ 181386 w 512059"/>
              <a:gd name="connsiteY26" fmla="*/ 80210 h 479888"/>
              <a:gd name="connsiteX27" fmla="*/ 197261 w 512059"/>
              <a:gd name="connsiteY27" fmla="*/ 102435 h 479888"/>
              <a:gd name="connsiteX28" fmla="*/ 411 w 512059"/>
              <a:gd name="connsiteY28" fmla="*/ 835 h 47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2059" h="479888">
                <a:moveTo>
                  <a:pt x="411" y="835"/>
                </a:moveTo>
                <a:cubicBezTo>
                  <a:pt x="10465" y="11947"/>
                  <a:pt x="219486" y="143181"/>
                  <a:pt x="257586" y="169110"/>
                </a:cubicBezTo>
                <a:cubicBezTo>
                  <a:pt x="295686" y="195039"/>
                  <a:pt x="224249" y="149531"/>
                  <a:pt x="229011" y="156410"/>
                </a:cubicBezTo>
                <a:cubicBezTo>
                  <a:pt x="233773" y="163289"/>
                  <a:pt x="271874" y="177577"/>
                  <a:pt x="286161" y="210385"/>
                </a:cubicBezTo>
                <a:cubicBezTo>
                  <a:pt x="300449" y="243193"/>
                  <a:pt x="305211" y="337914"/>
                  <a:pt x="314736" y="353260"/>
                </a:cubicBezTo>
                <a:cubicBezTo>
                  <a:pt x="324261" y="368606"/>
                  <a:pt x="356011" y="287643"/>
                  <a:pt x="343311" y="302460"/>
                </a:cubicBezTo>
                <a:cubicBezTo>
                  <a:pt x="330611" y="317277"/>
                  <a:pt x="260761" y="413585"/>
                  <a:pt x="238536" y="442160"/>
                </a:cubicBezTo>
                <a:cubicBezTo>
                  <a:pt x="216311" y="470735"/>
                  <a:pt x="202553" y="490314"/>
                  <a:pt x="209961" y="473910"/>
                </a:cubicBezTo>
                <a:cubicBezTo>
                  <a:pt x="217369" y="457506"/>
                  <a:pt x="259174" y="376014"/>
                  <a:pt x="282986" y="343735"/>
                </a:cubicBezTo>
                <a:cubicBezTo>
                  <a:pt x="306799" y="311456"/>
                  <a:pt x="333786" y="292935"/>
                  <a:pt x="352836" y="280235"/>
                </a:cubicBezTo>
                <a:cubicBezTo>
                  <a:pt x="371886" y="267535"/>
                  <a:pt x="374532" y="267006"/>
                  <a:pt x="397286" y="267535"/>
                </a:cubicBezTo>
                <a:cubicBezTo>
                  <a:pt x="420040" y="268064"/>
                  <a:pt x="478249" y="284997"/>
                  <a:pt x="489361" y="283410"/>
                </a:cubicBezTo>
                <a:cubicBezTo>
                  <a:pt x="500473" y="281823"/>
                  <a:pt x="460257" y="265418"/>
                  <a:pt x="463961" y="258010"/>
                </a:cubicBezTo>
                <a:cubicBezTo>
                  <a:pt x="467665" y="250602"/>
                  <a:pt x="517407" y="240548"/>
                  <a:pt x="511586" y="238960"/>
                </a:cubicBezTo>
                <a:cubicBezTo>
                  <a:pt x="505765" y="237373"/>
                  <a:pt x="462373" y="239489"/>
                  <a:pt x="429036" y="248485"/>
                </a:cubicBezTo>
                <a:cubicBezTo>
                  <a:pt x="395699" y="257481"/>
                  <a:pt x="327965" y="293993"/>
                  <a:pt x="311561" y="292935"/>
                </a:cubicBezTo>
                <a:cubicBezTo>
                  <a:pt x="295157" y="291877"/>
                  <a:pt x="344369" y="262773"/>
                  <a:pt x="330611" y="242135"/>
                </a:cubicBezTo>
                <a:cubicBezTo>
                  <a:pt x="316853" y="221497"/>
                  <a:pt x="247003" y="171227"/>
                  <a:pt x="229011" y="169110"/>
                </a:cubicBezTo>
                <a:cubicBezTo>
                  <a:pt x="211019" y="166993"/>
                  <a:pt x="221074" y="211443"/>
                  <a:pt x="222661" y="229435"/>
                </a:cubicBezTo>
                <a:cubicBezTo>
                  <a:pt x="224249" y="247427"/>
                  <a:pt x="245415" y="288172"/>
                  <a:pt x="238536" y="277060"/>
                </a:cubicBezTo>
                <a:cubicBezTo>
                  <a:pt x="231657" y="265948"/>
                  <a:pt x="186148" y="169110"/>
                  <a:pt x="181386" y="162760"/>
                </a:cubicBezTo>
                <a:cubicBezTo>
                  <a:pt x="176624" y="156410"/>
                  <a:pt x="204669" y="209856"/>
                  <a:pt x="209961" y="238960"/>
                </a:cubicBezTo>
                <a:cubicBezTo>
                  <a:pt x="215253" y="268064"/>
                  <a:pt x="212078" y="311985"/>
                  <a:pt x="213136" y="337385"/>
                </a:cubicBezTo>
                <a:cubicBezTo>
                  <a:pt x="214194" y="362785"/>
                  <a:pt x="221073" y="419935"/>
                  <a:pt x="216311" y="391360"/>
                </a:cubicBezTo>
                <a:cubicBezTo>
                  <a:pt x="211549" y="362785"/>
                  <a:pt x="186678" y="206152"/>
                  <a:pt x="184561" y="165935"/>
                </a:cubicBezTo>
                <a:cubicBezTo>
                  <a:pt x="182444" y="125718"/>
                  <a:pt x="204140" y="164348"/>
                  <a:pt x="203611" y="150060"/>
                </a:cubicBezTo>
                <a:cubicBezTo>
                  <a:pt x="203082" y="135773"/>
                  <a:pt x="182444" y="88147"/>
                  <a:pt x="181386" y="80210"/>
                </a:cubicBezTo>
                <a:cubicBezTo>
                  <a:pt x="180328" y="72273"/>
                  <a:pt x="226894" y="111960"/>
                  <a:pt x="197261" y="102435"/>
                </a:cubicBezTo>
                <a:cubicBezTo>
                  <a:pt x="167628" y="92910"/>
                  <a:pt x="-9643" y="-10277"/>
                  <a:pt x="411" y="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74764618-02AC-3585-4450-F1329FFB35F9}"/>
              </a:ext>
            </a:extLst>
          </p:cNvPr>
          <p:cNvSpPr/>
          <p:nvPr/>
        </p:nvSpPr>
        <p:spPr>
          <a:xfrm>
            <a:off x="4489091" y="6354890"/>
            <a:ext cx="93483" cy="467415"/>
          </a:xfrm>
          <a:custGeom>
            <a:avLst/>
            <a:gdLst>
              <a:gd name="connsiteX0" fmla="*/ 47984 w 93483"/>
              <a:gd name="connsiteY0" fmla="*/ 1460 h 467415"/>
              <a:gd name="connsiteX1" fmla="*/ 89259 w 93483"/>
              <a:gd name="connsiteY1" fmla="*/ 442785 h 467415"/>
              <a:gd name="connsiteX2" fmla="*/ 89259 w 93483"/>
              <a:gd name="connsiteY2" fmla="*/ 404685 h 467415"/>
              <a:gd name="connsiteX3" fmla="*/ 63859 w 93483"/>
              <a:gd name="connsiteY3" fmla="*/ 350710 h 467415"/>
              <a:gd name="connsiteX4" fmla="*/ 359 w 93483"/>
              <a:gd name="connsiteY4" fmla="*/ 293560 h 467415"/>
              <a:gd name="connsiteX5" fmla="*/ 38459 w 93483"/>
              <a:gd name="connsiteY5" fmla="*/ 322135 h 467415"/>
              <a:gd name="connsiteX6" fmla="*/ 47984 w 93483"/>
              <a:gd name="connsiteY6" fmla="*/ 217360 h 467415"/>
              <a:gd name="connsiteX7" fmla="*/ 41634 w 93483"/>
              <a:gd name="connsiteY7" fmla="*/ 296735 h 467415"/>
              <a:gd name="connsiteX8" fmla="*/ 57509 w 93483"/>
              <a:gd name="connsiteY8" fmla="*/ 299910 h 467415"/>
              <a:gd name="connsiteX9" fmla="*/ 47984 w 93483"/>
              <a:gd name="connsiteY9" fmla="*/ 1460 h 46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483" h="467415">
                <a:moveTo>
                  <a:pt x="47984" y="1460"/>
                </a:moveTo>
                <a:cubicBezTo>
                  <a:pt x="53276" y="25273"/>
                  <a:pt x="82380" y="375581"/>
                  <a:pt x="89259" y="442785"/>
                </a:cubicBezTo>
                <a:cubicBezTo>
                  <a:pt x="96138" y="509989"/>
                  <a:pt x="93492" y="420031"/>
                  <a:pt x="89259" y="404685"/>
                </a:cubicBezTo>
                <a:cubicBezTo>
                  <a:pt x="85026" y="389339"/>
                  <a:pt x="78676" y="369231"/>
                  <a:pt x="63859" y="350710"/>
                </a:cubicBezTo>
                <a:cubicBezTo>
                  <a:pt x="49042" y="332189"/>
                  <a:pt x="4592" y="298322"/>
                  <a:pt x="359" y="293560"/>
                </a:cubicBezTo>
                <a:cubicBezTo>
                  <a:pt x="-3874" y="288798"/>
                  <a:pt x="30522" y="334835"/>
                  <a:pt x="38459" y="322135"/>
                </a:cubicBezTo>
                <a:cubicBezTo>
                  <a:pt x="46396" y="309435"/>
                  <a:pt x="47455" y="221593"/>
                  <a:pt x="47984" y="217360"/>
                </a:cubicBezTo>
                <a:cubicBezTo>
                  <a:pt x="48513" y="213127"/>
                  <a:pt x="41634" y="296735"/>
                  <a:pt x="41634" y="296735"/>
                </a:cubicBezTo>
                <a:cubicBezTo>
                  <a:pt x="43221" y="310493"/>
                  <a:pt x="57509" y="347535"/>
                  <a:pt x="57509" y="299910"/>
                </a:cubicBezTo>
                <a:cubicBezTo>
                  <a:pt x="57509" y="252285"/>
                  <a:pt x="42692" y="-22353"/>
                  <a:pt x="47984" y="1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A54E46C2-48A1-A31C-2A33-A7DE17B29A10}"/>
              </a:ext>
            </a:extLst>
          </p:cNvPr>
          <p:cNvSpPr/>
          <p:nvPr/>
        </p:nvSpPr>
        <p:spPr>
          <a:xfrm>
            <a:off x="4568768" y="6380998"/>
            <a:ext cx="77535" cy="536299"/>
          </a:xfrm>
          <a:custGeom>
            <a:avLst/>
            <a:gdLst>
              <a:gd name="connsiteX0" fmla="*/ 54032 w 77535"/>
              <a:gd name="connsiteY0" fmla="*/ 752 h 536299"/>
              <a:gd name="connsiteX1" fmla="*/ 22282 w 77535"/>
              <a:gd name="connsiteY1" fmla="*/ 286502 h 536299"/>
              <a:gd name="connsiteX2" fmla="*/ 15932 w 77535"/>
              <a:gd name="connsiteY2" fmla="*/ 245227 h 536299"/>
              <a:gd name="connsiteX3" fmla="*/ 31807 w 77535"/>
              <a:gd name="connsiteY3" fmla="*/ 419852 h 536299"/>
              <a:gd name="connsiteX4" fmla="*/ 31807 w 77535"/>
              <a:gd name="connsiteY4" fmla="*/ 534152 h 536299"/>
              <a:gd name="connsiteX5" fmla="*/ 38157 w 77535"/>
              <a:gd name="connsiteY5" fmla="*/ 480177 h 536299"/>
              <a:gd name="connsiteX6" fmla="*/ 60382 w 77535"/>
              <a:gd name="connsiteY6" fmla="*/ 308727 h 536299"/>
              <a:gd name="connsiteX7" fmla="*/ 38157 w 77535"/>
              <a:gd name="connsiteY7" fmla="*/ 369052 h 536299"/>
              <a:gd name="connsiteX8" fmla="*/ 57207 w 77535"/>
              <a:gd name="connsiteY8" fmla="*/ 299202 h 536299"/>
              <a:gd name="connsiteX9" fmla="*/ 76257 w 77535"/>
              <a:gd name="connsiteY9" fmla="*/ 308727 h 536299"/>
              <a:gd name="connsiteX10" fmla="*/ 19107 w 77535"/>
              <a:gd name="connsiteY10" fmla="*/ 223002 h 536299"/>
              <a:gd name="connsiteX11" fmla="*/ 15932 w 77535"/>
              <a:gd name="connsiteY11" fmla="*/ 270627 h 536299"/>
              <a:gd name="connsiteX12" fmla="*/ 57 w 77535"/>
              <a:gd name="connsiteY12" fmla="*/ 115052 h 536299"/>
              <a:gd name="connsiteX13" fmla="*/ 22282 w 77535"/>
              <a:gd name="connsiteY13" fmla="*/ 200777 h 536299"/>
              <a:gd name="connsiteX14" fmla="*/ 54032 w 77535"/>
              <a:gd name="connsiteY14" fmla="*/ 752 h 53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535" h="536299">
                <a:moveTo>
                  <a:pt x="54032" y="752"/>
                </a:moveTo>
                <a:cubicBezTo>
                  <a:pt x="54032" y="15039"/>
                  <a:pt x="28632" y="245756"/>
                  <a:pt x="22282" y="286502"/>
                </a:cubicBezTo>
                <a:cubicBezTo>
                  <a:pt x="15932" y="327248"/>
                  <a:pt x="14345" y="223002"/>
                  <a:pt x="15932" y="245227"/>
                </a:cubicBezTo>
                <a:cubicBezTo>
                  <a:pt x="17519" y="267452"/>
                  <a:pt x="29161" y="371698"/>
                  <a:pt x="31807" y="419852"/>
                </a:cubicBezTo>
                <a:cubicBezTo>
                  <a:pt x="34453" y="468006"/>
                  <a:pt x="30749" y="524098"/>
                  <a:pt x="31807" y="534152"/>
                </a:cubicBezTo>
                <a:cubicBezTo>
                  <a:pt x="32865" y="544206"/>
                  <a:pt x="33395" y="517748"/>
                  <a:pt x="38157" y="480177"/>
                </a:cubicBezTo>
                <a:cubicBezTo>
                  <a:pt x="42919" y="442606"/>
                  <a:pt x="60382" y="327248"/>
                  <a:pt x="60382" y="308727"/>
                </a:cubicBezTo>
                <a:cubicBezTo>
                  <a:pt x="60382" y="290206"/>
                  <a:pt x="38686" y="370639"/>
                  <a:pt x="38157" y="369052"/>
                </a:cubicBezTo>
                <a:cubicBezTo>
                  <a:pt x="37628" y="367465"/>
                  <a:pt x="50857" y="309256"/>
                  <a:pt x="57207" y="299202"/>
                </a:cubicBezTo>
                <a:cubicBezTo>
                  <a:pt x="63557" y="289148"/>
                  <a:pt x="82607" y="321427"/>
                  <a:pt x="76257" y="308727"/>
                </a:cubicBezTo>
                <a:cubicBezTo>
                  <a:pt x="69907" y="296027"/>
                  <a:pt x="29161" y="229352"/>
                  <a:pt x="19107" y="223002"/>
                </a:cubicBezTo>
                <a:cubicBezTo>
                  <a:pt x="9053" y="216652"/>
                  <a:pt x="19107" y="288619"/>
                  <a:pt x="15932" y="270627"/>
                </a:cubicBezTo>
                <a:cubicBezTo>
                  <a:pt x="12757" y="252635"/>
                  <a:pt x="-1001" y="126694"/>
                  <a:pt x="57" y="115052"/>
                </a:cubicBezTo>
                <a:cubicBezTo>
                  <a:pt x="1115" y="103410"/>
                  <a:pt x="13286" y="221415"/>
                  <a:pt x="22282" y="200777"/>
                </a:cubicBezTo>
                <a:cubicBezTo>
                  <a:pt x="31278" y="180140"/>
                  <a:pt x="54032" y="-13535"/>
                  <a:pt x="54032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7274CB1A-C4A1-0241-7C20-8BB19AE77994}"/>
              </a:ext>
            </a:extLst>
          </p:cNvPr>
          <p:cNvSpPr/>
          <p:nvPr/>
        </p:nvSpPr>
        <p:spPr>
          <a:xfrm>
            <a:off x="4578212" y="6438900"/>
            <a:ext cx="127266" cy="279414"/>
          </a:xfrm>
          <a:custGeom>
            <a:avLst/>
            <a:gdLst>
              <a:gd name="connsiteX0" fmla="*/ 85863 w 127266"/>
              <a:gd name="connsiteY0" fmla="*/ 0 h 279414"/>
              <a:gd name="connsiteX1" fmla="*/ 127138 w 127266"/>
              <a:gd name="connsiteY1" fmla="*/ 66675 h 279414"/>
              <a:gd name="connsiteX2" fmla="*/ 69988 w 127266"/>
              <a:gd name="connsiteY2" fmla="*/ 79375 h 279414"/>
              <a:gd name="connsiteX3" fmla="*/ 50938 w 127266"/>
              <a:gd name="connsiteY3" fmla="*/ 133350 h 279414"/>
              <a:gd name="connsiteX4" fmla="*/ 73163 w 127266"/>
              <a:gd name="connsiteY4" fmla="*/ 244475 h 279414"/>
              <a:gd name="connsiteX5" fmla="*/ 76338 w 127266"/>
              <a:gd name="connsiteY5" fmla="*/ 215900 h 279414"/>
              <a:gd name="connsiteX6" fmla="*/ 76338 w 127266"/>
              <a:gd name="connsiteY6" fmla="*/ 279400 h 279414"/>
              <a:gd name="connsiteX7" fmla="*/ 60463 w 127266"/>
              <a:gd name="connsiteY7" fmla="*/ 209550 h 279414"/>
              <a:gd name="connsiteX8" fmla="*/ 28713 w 127266"/>
              <a:gd name="connsiteY8" fmla="*/ 130175 h 279414"/>
              <a:gd name="connsiteX9" fmla="*/ 54113 w 127266"/>
              <a:gd name="connsiteY9" fmla="*/ 92075 h 279414"/>
              <a:gd name="connsiteX10" fmla="*/ 138 w 127266"/>
              <a:gd name="connsiteY10" fmla="*/ 31750 h 279414"/>
              <a:gd name="connsiteX11" fmla="*/ 73163 w 127266"/>
              <a:gd name="connsiteY11" fmla="*/ 88900 h 279414"/>
              <a:gd name="connsiteX12" fmla="*/ 98563 w 127266"/>
              <a:gd name="connsiteY12" fmla="*/ 66675 h 279414"/>
              <a:gd name="connsiteX13" fmla="*/ 85863 w 127266"/>
              <a:gd name="connsiteY13" fmla="*/ 0 h 27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266" h="279414">
                <a:moveTo>
                  <a:pt x="85863" y="0"/>
                </a:moveTo>
                <a:cubicBezTo>
                  <a:pt x="90625" y="0"/>
                  <a:pt x="129784" y="53446"/>
                  <a:pt x="127138" y="66675"/>
                </a:cubicBezTo>
                <a:cubicBezTo>
                  <a:pt x="124492" y="79904"/>
                  <a:pt x="82688" y="68263"/>
                  <a:pt x="69988" y="79375"/>
                </a:cubicBezTo>
                <a:cubicBezTo>
                  <a:pt x="57288" y="90487"/>
                  <a:pt x="50409" y="105833"/>
                  <a:pt x="50938" y="133350"/>
                </a:cubicBezTo>
                <a:cubicBezTo>
                  <a:pt x="51467" y="160867"/>
                  <a:pt x="68930" y="230717"/>
                  <a:pt x="73163" y="244475"/>
                </a:cubicBezTo>
                <a:cubicBezTo>
                  <a:pt x="77396" y="258233"/>
                  <a:pt x="75809" y="210079"/>
                  <a:pt x="76338" y="215900"/>
                </a:cubicBezTo>
                <a:cubicBezTo>
                  <a:pt x="76867" y="221721"/>
                  <a:pt x="78984" y="280458"/>
                  <a:pt x="76338" y="279400"/>
                </a:cubicBezTo>
                <a:cubicBezTo>
                  <a:pt x="73692" y="278342"/>
                  <a:pt x="68400" y="234421"/>
                  <a:pt x="60463" y="209550"/>
                </a:cubicBezTo>
                <a:cubicBezTo>
                  <a:pt x="52526" y="184679"/>
                  <a:pt x="29771" y="149754"/>
                  <a:pt x="28713" y="130175"/>
                </a:cubicBezTo>
                <a:cubicBezTo>
                  <a:pt x="27655" y="110596"/>
                  <a:pt x="58876" y="108479"/>
                  <a:pt x="54113" y="92075"/>
                </a:cubicBezTo>
                <a:cubicBezTo>
                  <a:pt x="49350" y="75671"/>
                  <a:pt x="-3037" y="32279"/>
                  <a:pt x="138" y="31750"/>
                </a:cubicBezTo>
                <a:cubicBezTo>
                  <a:pt x="3313" y="31221"/>
                  <a:pt x="56759" y="83079"/>
                  <a:pt x="73163" y="88900"/>
                </a:cubicBezTo>
                <a:cubicBezTo>
                  <a:pt x="89567" y="94721"/>
                  <a:pt x="94859" y="77258"/>
                  <a:pt x="98563" y="66675"/>
                </a:cubicBezTo>
                <a:cubicBezTo>
                  <a:pt x="102267" y="56092"/>
                  <a:pt x="81101" y="0"/>
                  <a:pt x="858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FDF3563D-1D07-BF07-F707-48F0DB3B02DA}"/>
              </a:ext>
            </a:extLst>
          </p:cNvPr>
          <p:cNvSpPr/>
          <p:nvPr/>
        </p:nvSpPr>
        <p:spPr>
          <a:xfrm>
            <a:off x="3913851" y="5152338"/>
            <a:ext cx="443845" cy="258138"/>
          </a:xfrm>
          <a:custGeom>
            <a:avLst/>
            <a:gdLst>
              <a:gd name="connsiteX0" fmla="*/ 318424 w 443845"/>
              <a:gd name="connsiteY0" fmla="*/ 687 h 258138"/>
              <a:gd name="connsiteX1" fmla="*/ 67599 w 443845"/>
              <a:gd name="connsiteY1" fmla="*/ 140387 h 258138"/>
              <a:gd name="connsiteX2" fmla="*/ 118399 w 443845"/>
              <a:gd name="connsiteY2" fmla="*/ 130862 h 258138"/>
              <a:gd name="connsiteX3" fmla="*/ 13624 w 443845"/>
              <a:gd name="connsiteY3" fmla="*/ 254687 h 258138"/>
              <a:gd name="connsiteX4" fmla="*/ 48549 w 443845"/>
              <a:gd name="connsiteY4" fmla="*/ 213412 h 258138"/>
              <a:gd name="connsiteX5" fmla="*/ 439074 w 443845"/>
              <a:gd name="connsiteY5" fmla="*/ 105462 h 258138"/>
              <a:gd name="connsiteX6" fmla="*/ 254924 w 443845"/>
              <a:gd name="connsiteY6" fmla="*/ 146737 h 258138"/>
              <a:gd name="connsiteX7" fmla="*/ 92999 w 443845"/>
              <a:gd name="connsiteY7" fmla="*/ 191187 h 258138"/>
              <a:gd name="connsiteX8" fmla="*/ 131099 w 443845"/>
              <a:gd name="connsiteY8" fmla="*/ 140387 h 258138"/>
              <a:gd name="connsiteX9" fmla="*/ 105699 w 443845"/>
              <a:gd name="connsiteY9" fmla="*/ 108637 h 258138"/>
              <a:gd name="connsiteX10" fmla="*/ 239049 w 443845"/>
              <a:gd name="connsiteY10" fmla="*/ 26087 h 258138"/>
              <a:gd name="connsiteX11" fmla="*/ 115224 w 443845"/>
              <a:gd name="connsiteY11" fmla="*/ 83237 h 258138"/>
              <a:gd name="connsiteX12" fmla="*/ 318424 w 443845"/>
              <a:gd name="connsiteY12" fmla="*/ 687 h 25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3845" h="258138">
                <a:moveTo>
                  <a:pt x="318424" y="687"/>
                </a:moveTo>
                <a:cubicBezTo>
                  <a:pt x="310487" y="10212"/>
                  <a:pt x="100936" y="118691"/>
                  <a:pt x="67599" y="140387"/>
                </a:cubicBezTo>
                <a:cubicBezTo>
                  <a:pt x="34261" y="162083"/>
                  <a:pt x="127395" y="111812"/>
                  <a:pt x="118399" y="130862"/>
                </a:cubicBezTo>
                <a:cubicBezTo>
                  <a:pt x="109403" y="149912"/>
                  <a:pt x="13624" y="254687"/>
                  <a:pt x="13624" y="254687"/>
                </a:cubicBezTo>
                <a:cubicBezTo>
                  <a:pt x="1982" y="268445"/>
                  <a:pt x="-22359" y="238283"/>
                  <a:pt x="48549" y="213412"/>
                </a:cubicBezTo>
                <a:cubicBezTo>
                  <a:pt x="119457" y="188541"/>
                  <a:pt x="404678" y="116575"/>
                  <a:pt x="439074" y="105462"/>
                </a:cubicBezTo>
                <a:cubicBezTo>
                  <a:pt x="473470" y="94349"/>
                  <a:pt x="312603" y="132450"/>
                  <a:pt x="254924" y="146737"/>
                </a:cubicBezTo>
                <a:cubicBezTo>
                  <a:pt x="197245" y="161024"/>
                  <a:pt x="113636" y="192245"/>
                  <a:pt x="92999" y="191187"/>
                </a:cubicBezTo>
                <a:cubicBezTo>
                  <a:pt x="72362" y="190129"/>
                  <a:pt x="128982" y="154145"/>
                  <a:pt x="131099" y="140387"/>
                </a:cubicBezTo>
                <a:cubicBezTo>
                  <a:pt x="133216" y="126629"/>
                  <a:pt x="87707" y="127687"/>
                  <a:pt x="105699" y="108637"/>
                </a:cubicBezTo>
                <a:cubicBezTo>
                  <a:pt x="123691" y="89587"/>
                  <a:pt x="237462" y="30320"/>
                  <a:pt x="239049" y="26087"/>
                </a:cubicBezTo>
                <a:cubicBezTo>
                  <a:pt x="240636" y="21854"/>
                  <a:pt x="104641" y="82708"/>
                  <a:pt x="115224" y="83237"/>
                </a:cubicBezTo>
                <a:cubicBezTo>
                  <a:pt x="125807" y="83766"/>
                  <a:pt x="326361" y="-8838"/>
                  <a:pt x="318424" y="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39888DCA-C998-BFED-1249-FE37AB40C89B}"/>
              </a:ext>
            </a:extLst>
          </p:cNvPr>
          <p:cNvSpPr/>
          <p:nvPr/>
        </p:nvSpPr>
        <p:spPr>
          <a:xfrm>
            <a:off x="4387825" y="5104461"/>
            <a:ext cx="187450" cy="832873"/>
          </a:xfrm>
          <a:custGeom>
            <a:avLst/>
            <a:gdLst>
              <a:gd name="connsiteX0" fmla="*/ 9550 w 187450"/>
              <a:gd name="connsiteY0" fmla="*/ 939 h 832873"/>
              <a:gd name="connsiteX1" fmla="*/ 98450 w 187450"/>
              <a:gd name="connsiteY1" fmla="*/ 251764 h 832873"/>
              <a:gd name="connsiteX2" fmla="*/ 111150 w 187450"/>
              <a:gd name="connsiteY2" fmla="*/ 210489 h 832873"/>
              <a:gd name="connsiteX3" fmla="*/ 136550 w 187450"/>
              <a:gd name="connsiteY3" fmla="*/ 493064 h 832873"/>
              <a:gd name="connsiteX4" fmla="*/ 111150 w 187450"/>
              <a:gd name="connsiteY4" fmla="*/ 369239 h 832873"/>
              <a:gd name="connsiteX5" fmla="*/ 117500 w 187450"/>
              <a:gd name="connsiteY5" fmla="*/ 667689 h 832873"/>
              <a:gd name="connsiteX6" fmla="*/ 127025 w 187450"/>
              <a:gd name="connsiteY6" fmla="*/ 629589 h 832873"/>
              <a:gd name="connsiteX7" fmla="*/ 146075 w 187450"/>
              <a:gd name="connsiteY7" fmla="*/ 829614 h 832873"/>
              <a:gd name="connsiteX8" fmla="*/ 139725 w 187450"/>
              <a:gd name="connsiteY8" fmla="*/ 740714 h 832873"/>
              <a:gd name="connsiteX9" fmla="*/ 117500 w 187450"/>
              <a:gd name="connsiteY9" fmla="*/ 572439 h 832873"/>
              <a:gd name="connsiteX10" fmla="*/ 63525 w 187450"/>
              <a:gd name="connsiteY10" fmla="*/ 670864 h 832873"/>
              <a:gd name="connsiteX11" fmla="*/ 38125 w 187450"/>
              <a:gd name="connsiteY11" fmla="*/ 740714 h 832873"/>
              <a:gd name="connsiteX12" fmla="*/ 73050 w 187450"/>
              <a:gd name="connsiteY12" fmla="*/ 801039 h 832873"/>
              <a:gd name="connsiteX13" fmla="*/ 136550 w 187450"/>
              <a:gd name="connsiteY13" fmla="*/ 715314 h 832873"/>
              <a:gd name="connsiteX14" fmla="*/ 54000 w 187450"/>
              <a:gd name="connsiteY14" fmla="*/ 753414 h 832873"/>
              <a:gd name="connsiteX15" fmla="*/ 54000 w 187450"/>
              <a:gd name="connsiteY15" fmla="*/ 689914 h 832873"/>
              <a:gd name="connsiteX16" fmla="*/ 12725 w 187450"/>
              <a:gd name="connsiteY16" fmla="*/ 550214 h 832873"/>
              <a:gd name="connsiteX17" fmla="*/ 9550 w 187450"/>
              <a:gd name="connsiteY17" fmla="*/ 594664 h 832873"/>
              <a:gd name="connsiteX18" fmla="*/ 25 w 187450"/>
              <a:gd name="connsiteY18" fmla="*/ 308914 h 832873"/>
              <a:gd name="connsiteX19" fmla="*/ 12725 w 187450"/>
              <a:gd name="connsiteY19" fmla="*/ 705789 h 832873"/>
              <a:gd name="connsiteX20" fmla="*/ 76225 w 187450"/>
              <a:gd name="connsiteY20" fmla="*/ 483539 h 832873"/>
              <a:gd name="connsiteX21" fmla="*/ 25425 w 187450"/>
              <a:gd name="connsiteY21" fmla="*/ 635939 h 832873"/>
              <a:gd name="connsiteX22" fmla="*/ 82575 w 187450"/>
              <a:gd name="connsiteY22" fmla="*/ 470839 h 832873"/>
              <a:gd name="connsiteX23" fmla="*/ 82575 w 187450"/>
              <a:gd name="connsiteY23" fmla="*/ 378764 h 832873"/>
              <a:gd name="connsiteX24" fmla="*/ 187350 w 187450"/>
              <a:gd name="connsiteY24" fmla="*/ 162864 h 832873"/>
              <a:gd name="connsiteX25" fmla="*/ 101625 w 187450"/>
              <a:gd name="connsiteY25" fmla="*/ 270814 h 832873"/>
              <a:gd name="connsiteX26" fmla="*/ 92100 w 187450"/>
              <a:gd name="connsiteY26" fmla="*/ 232714 h 832873"/>
              <a:gd name="connsiteX27" fmla="*/ 41300 w 187450"/>
              <a:gd name="connsiteY27" fmla="*/ 178739 h 832873"/>
              <a:gd name="connsiteX28" fmla="*/ 28600 w 187450"/>
              <a:gd name="connsiteY28" fmla="*/ 273989 h 832873"/>
              <a:gd name="connsiteX29" fmla="*/ 69875 w 187450"/>
              <a:gd name="connsiteY29" fmla="*/ 169214 h 832873"/>
              <a:gd name="connsiteX30" fmla="*/ 9550 w 187450"/>
              <a:gd name="connsiteY30" fmla="*/ 939 h 83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450" h="832873">
                <a:moveTo>
                  <a:pt x="9550" y="939"/>
                </a:moveTo>
                <a:cubicBezTo>
                  <a:pt x="14312" y="14697"/>
                  <a:pt x="81517" y="216839"/>
                  <a:pt x="98450" y="251764"/>
                </a:cubicBezTo>
                <a:cubicBezTo>
                  <a:pt x="115383" y="286689"/>
                  <a:pt x="104800" y="170272"/>
                  <a:pt x="111150" y="210489"/>
                </a:cubicBezTo>
                <a:cubicBezTo>
                  <a:pt x="117500" y="250706"/>
                  <a:pt x="136550" y="466606"/>
                  <a:pt x="136550" y="493064"/>
                </a:cubicBezTo>
                <a:cubicBezTo>
                  <a:pt x="136550" y="519522"/>
                  <a:pt x="114325" y="340135"/>
                  <a:pt x="111150" y="369239"/>
                </a:cubicBezTo>
                <a:cubicBezTo>
                  <a:pt x="107975" y="398343"/>
                  <a:pt x="114854" y="624297"/>
                  <a:pt x="117500" y="667689"/>
                </a:cubicBezTo>
                <a:cubicBezTo>
                  <a:pt x="120146" y="711081"/>
                  <a:pt x="122263" y="602602"/>
                  <a:pt x="127025" y="629589"/>
                </a:cubicBezTo>
                <a:cubicBezTo>
                  <a:pt x="131787" y="656576"/>
                  <a:pt x="143958" y="811093"/>
                  <a:pt x="146075" y="829614"/>
                </a:cubicBezTo>
                <a:cubicBezTo>
                  <a:pt x="148192" y="848135"/>
                  <a:pt x="144488" y="783577"/>
                  <a:pt x="139725" y="740714"/>
                </a:cubicBezTo>
                <a:cubicBezTo>
                  <a:pt x="134963" y="697852"/>
                  <a:pt x="130200" y="584081"/>
                  <a:pt x="117500" y="572439"/>
                </a:cubicBezTo>
                <a:cubicBezTo>
                  <a:pt x="104800" y="560797"/>
                  <a:pt x="76754" y="642818"/>
                  <a:pt x="63525" y="670864"/>
                </a:cubicBezTo>
                <a:cubicBezTo>
                  <a:pt x="50296" y="698910"/>
                  <a:pt x="36538" y="719018"/>
                  <a:pt x="38125" y="740714"/>
                </a:cubicBezTo>
                <a:cubicBezTo>
                  <a:pt x="39712" y="762410"/>
                  <a:pt x="56646" y="805272"/>
                  <a:pt x="73050" y="801039"/>
                </a:cubicBezTo>
                <a:cubicBezTo>
                  <a:pt x="89454" y="796806"/>
                  <a:pt x="139725" y="723252"/>
                  <a:pt x="136550" y="715314"/>
                </a:cubicBezTo>
                <a:cubicBezTo>
                  <a:pt x="133375" y="707376"/>
                  <a:pt x="67758" y="757647"/>
                  <a:pt x="54000" y="753414"/>
                </a:cubicBezTo>
                <a:cubicBezTo>
                  <a:pt x="40242" y="749181"/>
                  <a:pt x="60879" y="723781"/>
                  <a:pt x="54000" y="689914"/>
                </a:cubicBezTo>
                <a:cubicBezTo>
                  <a:pt x="47121" y="656047"/>
                  <a:pt x="20133" y="566089"/>
                  <a:pt x="12725" y="550214"/>
                </a:cubicBezTo>
                <a:cubicBezTo>
                  <a:pt x="5317" y="534339"/>
                  <a:pt x="11667" y="634881"/>
                  <a:pt x="9550" y="594664"/>
                </a:cubicBezTo>
                <a:cubicBezTo>
                  <a:pt x="7433" y="554447"/>
                  <a:pt x="-504" y="290393"/>
                  <a:pt x="25" y="308914"/>
                </a:cubicBezTo>
                <a:cubicBezTo>
                  <a:pt x="554" y="327435"/>
                  <a:pt x="25" y="676685"/>
                  <a:pt x="12725" y="705789"/>
                </a:cubicBezTo>
                <a:cubicBezTo>
                  <a:pt x="25425" y="734893"/>
                  <a:pt x="74108" y="495181"/>
                  <a:pt x="76225" y="483539"/>
                </a:cubicBezTo>
                <a:cubicBezTo>
                  <a:pt x="78342" y="471897"/>
                  <a:pt x="24367" y="638056"/>
                  <a:pt x="25425" y="635939"/>
                </a:cubicBezTo>
                <a:cubicBezTo>
                  <a:pt x="26483" y="633822"/>
                  <a:pt x="73050" y="513701"/>
                  <a:pt x="82575" y="470839"/>
                </a:cubicBezTo>
                <a:cubicBezTo>
                  <a:pt x="92100" y="427977"/>
                  <a:pt x="65113" y="430093"/>
                  <a:pt x="82575" y="378764"/>
                </a:cubicBezTo>
                <a:cubicBezTo>
                  <a:pt x="100037" y="327435"/>
                  <a:pt x="184175" y="180856"/>
                  <a:pt x="187350" y="162864"/>
                </a:cubicBezTo>
                <a:cubicBezTo>
                  <a:pt x="190525" y="144872"/>
                  <a:pt x="117500" y="259172"/>
                  <a:pt x="101625" y="270814"/>
                </a:cubicBezTo>
                <a:cubicBezTo>
                  <a:pt x="85750" y="282456"/>
                  <a:pt x="102154" y="248060"/>
                  <a:pt x="92100" y="232714"/>
                </a:cubicBezTo>
                <a:cubicBezTo>
                  <a:pt x="82046" y="217368"/>
                  <a:pt x="51883" y="171860"/>
                  <a:pt x="41300" y="178739"/>
                </a:cubicBezTo>
                <a:cubicBezTo>
                  <a:pt x="30717" y="185618"/>
                  <a:pt x="23838" y="275576"/>
                  <a:pt x="28600" y="273989"/>
                </a:cubicBezTo>
                <a:cubicBezTo>
                  <a:pt x="33362" y="272402"/>
                  <a:pt x="69875" y="209960"/>
                  <a:pt x="69875" y="169214"/>
                </a:cubicBezTo>
                <a:cubicBezTo>
                  <a:pt x="69875" y="128468"/>
                  <a:pt x="4788" y="-12819"/>
                  <a:pt x="9550" y="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702F6FA7-EC92-99A4-F7D0-BFFD7E83891A}"/>
              </a:ext>
            </a:extLst>
          </p:cNvPr>
          <p:cNvSpPr/>
          <p:nvPr/>
        </p:nvSpPr>
        <p:spPr>
          <a:xfrm>
            <a:off x="4070303" y="5187950"/>
            <a:ext cx="225491" cy="1143096"/>
          </a:xfrm>
          <a:custGeom>
            <a:avLst/>
            <a:gdLst>
              <a:gd name="connsiteX0" fmla="*/ 31797 w 225491"/>
              <a:gd name="connsiteY0" fmla="*/ 165100 h 1143096"/>
              <a:gd name="connsiteX1" fmla="*/ 66722 w 225491"/>
              <a:gd name="connsiteY1" fmla="*/ 625475 h 1143096"/>
              <a:gd name="connsiteX2" fmla="*/ 88947 w 225491"/>
              <a:gd name="connsiteY2" fmla="*/ 841375 h 1143096"/>
              <a:gd name="connsiteX3" fmla="*/ 114347 w 225491"/>
              <a:gd name="connsiteY3" fmla="*/ 774700 h 1143096"/>
              <a:gd name="connsiteX4" fmla="*/ 82597 w 225491"/>
              <a:gd name="connsiteY4" fmla="*/ 949325 h 1143096"/>
              <a:gd name="connsiteX5" fmla="*/ 44497 w 225491"/>
              <a:gd name="connsiteY5" fmla="*/ 1143000 h 1143096"/>
              <a:gd name="connsiteX6" fmla="*/ 123872 w 225491"/>
              <a:gd name="connsiteY6" fmla="*/ 923925 h 1143096"/>
              <a:gd name="connsiteX7" fmla="*/ 149272 w 225491"/>
              <a:gd name="connsiteY7" fmla="*/ 657225 h 1143096"/>
              <a:gd name="connsiteX8" fmla="*/ 158797 w 225491"/>
              <a:gd name="connsiteY8" fmla="*/ 396875 h 1143096"/>
              <a:gd name="connsiteX9" fmla="*/ 120697 w 225491"/>
              <a:gd name="connsiteY9" fmla="*/ 536575 h 1143096"/>
              <a:gd name="connsiteX10" fmla="*/ 225472 w 225491"/>
              <a:gd name="connsiteY10" fmla="*/ 0 h 1143096"/>
              <a:gd name="connsiteX11" fmla="*/ 111172 w 225491"/>
              <a:gd name="connsiteY11" fmla="*/ 533400 h 1143096"/>
              <a:gd name="connsiteX12" fmla="*/ 142922 w 225491"/>
              <a:gd name="connsiteY12" fmla="*/ 488950 h 1143096"/>
              <a:gd name="connsiteX13" fmla="*/ 98472 w 225491"/>
              <a:gd name="connsiteY13" fmla="*/ 844550 h 1143096"/>
              <a:gd name="connsiteX14" fmla="*/ 95297 w 225491"/>
              <a:gd name="connsiteY14" fmla="*/ 790575 h 1143096"/>
              <a:gd name="connsiteX15" fmla="*/ 54022 w 225491"/>
              <a:gd name="connsiteY15" fmla="*/ 552450 h 1143096"/>
              <a:gd name="connsiteX16" fmla="*/ 47 w 225491"/>
              <a:gd name="connsiteY16" fmla="*/ 733425 h 1143096"/>
              <a:gd name="connsiteX17" fmla="*/ 44497 w 225491"/>
              <a:gd name="connsiteY17" fmla="*/ 533400 h 1143096"/>
              <a:gd name="connsiteX18" fmla="*/ 44497 w 225491"/>
              <a:gd name="connsiteY18" fmla="*/ 441325 h 1143096"/>
              <a:gd name="connsiteX19" fmla="*/ 31797 w 225491"/>
              <a:gd name="connsiteY19" fmla="*/ 165100 h 114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5491" h="1143096">
                <a:moveTo>
                  <a:pt x="31797" y="165100"/>
                </a:moveTo>
                <a:cubicBezTo>
                  <a:pt x="35501" y="195792"/>
                  <a:pt x="57197" y="512763"/>
                  <a:pt x="66722" y="625475"/>
                </a:cubicBezTo>
                <a:cubicBezTo>
                  <a:pt x="76247" y="738188"/>
                  <a:pt x="81010" y="816504"/>
                  <a:pt x="88947" y="841375"/>
                </a:cubicBezTo>
                <a:cubicBezTo>
                  <a:pt x="96884" y="866246"/>
                  <a:pt x="115405" y="756709"/>
                  <a:pt x="114347" y="774700"/>
                </a:cubicBezTo>
                <a:cubicBezTo>
                  <a:pt x="113289" y="792691"/>
                  <a:pt x="94239" y="887942"/>
                  <a:pt x="82597" y="949325"/>
                </a:cubicBezTo>
                <a:cubicBezTo>
                  <a:pt x="70955" y="1010708"/>
                  <a:pt x="37618" y="1147233"/>
                  <a:pt x="44497" y="1143000"/>
                </a:cubicBezTo>
                <a:cubicBezTo>
                  <a:pt x="51376" y="1138767"/>
                  <a:pt x="106410" y="1004887"/>
                  <a:pt x="123872" y="923925"/>
                </a:cubicBezTo>
                <a:cubicBezTo>
                  <a:pt x="141334" y="842963"/>
                  <a:pt x="143451" y="745067"/>
                  <a:pt x="149272" y="657225"/>
                </a:cubicBezTo>
                <a:cubicBezTo>
                  <a:pt x="155093" y="569383"/>
                  <a:pt x="163559" y="416983"/>
                  <a:pt x="158797" y="396875"/>
                </a:cubicBezTo>
                <a:cubicBezTo>
                  <a:pt x="154035" y="376767"/>
                  <a:pt x="109584" y="602721"/>
                  <a:pt x="120697" y="536575"/>
                </a:cubicBezTo>
                <a:cubicBezTo>
                  <a:pt x="131810" y="470429"/>
                  <a:pt x="227059" y="529"/>
                  <a:pt x="225472" y="0"/>
                </a:cubicBezTo>
                <a:cubicBezTo>
                  <a:pt x="223885" y="-529"/>
                  <a:pt x="124930" y="451908"/>
                  <a:pt x="111172" y="533400"/>
                </a:cubicBezTo>
                <a:cubicBezTo>
                  <a:pt x="97414" y="614892"/>
                  <a:pt x="145039" y="437092"/>
                  <a:pt x="142922" y="488950"/>
                </a:cubicBezTo>
                <a:cubicBezTo>
                  <a:pt x="140805" y="540808"/>
                  <a:pt x="106409" y="794279"/>
                  <a:pt x="98472" y="844550"/>
                </a:cubicBezTo>
                <a:cubicBezTo>
                  <a:pt x="90535" y="894821"/>
                  <a:pt x="102705" y="839258"/>
                  <a:pt x="95297" y="790575"/>
                </a:cubicBezTo>
                <a:cubicBezTo>
                  <a:pt x="87889" y="741892"/>
                  <a:pt x="69897" y="561975"/>
                  <a:pt x="54022" y="552450"/>
                </a:cubicBezTo>
                <a:cubicBezTo>
                  <a:pt x="38147" y="542925"/>
                  <a:pt x="1634" y="736600"/>
                  <a:pt x="47" y="733425"/>
                </a:cubicBezTo>
                <a:cubicBezTo>
                  <a:pt x="-1540" y="730250"/>
                  <a:pt x="37089" y="582083"/>
                  <a:pt x="44497" y="533400"/>
                </a:cubicBezTo>
                <a:cubicBezTo>
                  <a:pt x="51905" y="484717"/>
                  <a:pt x="49789" y="496887"/>
                  <a:pt x="44497" y="441325"/>
                </a:cubicBezTo>
                <a:cubicBezTo>
                  <a:pt x="39205" y="385763"/>
                  <a:pt x="28093" y="134408"/>
                  <a:pt x="31797" y="165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3155CFA1-A6F9-EF1A-7696-2F5EE4ABA475}"/>
              </a:ext>
            </a:extLst>
          </p:cNvPr>
          <p:cNvSpPr/>
          <p:nvPr/>
        </p:nvSpPr>
        <p:spPr>
          <a:xfrm>
            <a:off x="4119502" y="6233627"/>
            <a:ext cx="389573" cy="529807"/>
          </a:xfrm>
          <a:custGeom>
            <a:avLst/>
            <a:gdLst>
              <a:gd name="connsiteX0" fmla="*/ 58798 w 389573"/>
              <a:gd name="connsiteY0" fmla="*/ 2073 h 529807"/>
              <a:gd name="connsiteX1" fmla="*/ 96898 w 389573"/>
              <a:gd name="connsiteY1" fmla="*/ 252898 h 529807"/>
              <a:gd name="connsiteX2" fmla="*/ 58798 w 389573"/>
              <a:gd name="connsiteY2" fmla="*/ 437048 h 529807"/>
              <a:gd name="connsiteX3" fmla="*/ 100073 w 389573"/>
              <a:gd name="connsiteY3" fmla="*/ 281473 h 529807"/>
              <a:gd name="connsiteX4" fmla="*/ 147698 w 389573"/>
              <a:gd name="connsiteY4" fmla="*/ 313223 h 529807"/>
              <a:gd name="connsiteX5" fmla="*/ 147698 w 389573"/>
              <a:gd name="connsiteY5" fmla="*/ 383073 h 529807"/>
              <a:gd name="connsiteX6" fmla="*/ 160398 w 389573"/>
              <a:gd name="connsiteY6" fmla="*/ 348148 h 529807"/>
              <a:gd name="connsiteX7" fmla="*/ 274698 w 389573"/>
              <a:gd name="connsiteY7" fmla="*/ 430698 h 529807"/>
              <a:gd name="connsiteX8" fmla="*/ 230248 w 389573"/>
              <a:gd name="connsiteY8" fmla="*/ 392598 h 529807"/>
              <a:gd name="connsiteX9" fmla="*/ 388998 w 389573"/>
              <a:gd name="connsiteY9" fmla="*/ 529123 h 529807"/>
              <a:gd name="connsiteX10" fmla="*/ 281048 w 389573"/>
              <a:gd name="connsiteY10" fmla="*/ 443398 h 529807"/>
              <a:gd name="connsiteX11" fmla="*/ 214373 w 389573"/>
              <a:gd name="connsiteY11" fmla="*/ 398948 h 529807"/>
              <a:gd name="connsiteX12" fmla="*/ 150873 w 389573"/>
              <a:gd name="connsiteY12" fmla="*/ 319573 h 529807"/>
              <a:gd name="connsiteX13" fmla="*/ 141348 w 389573"/>
              <a:gd name="connsiteY13" fmla="*/ 256073 h 529807"/>
              <a:gd name="connsiteX14" fmla="*/ 106423 w 389573"/>
              <a:gd name="connsiteY14" fmla="*/ 278298 h 529807"/>
              <a:gd name="connsiteX15" fmla="*/ 134998 w 389573"/>
              <a:gd name="connsiteY15" fmla="*/ 154473 h 529807"/>
              <a:gd name="connsiteX16" fmla="*/ 106423 w 389573"/>
              <a:gd name="connsiteY16" fmla="*/ 195748 h 529807"/>
              <a:gd name="connsiteX17" fmla="*/ 1648 w 389573"/>
              <a:gd name="connsiteY17" fmla="*/ 179873 h 529807"/>
              <a:gd name="connsiteX18" fmla="*/ 39748 w 389573"/>
              <a:gd name="connsiteY18" fmla="*/ 303698 h 529807"/>
              <a:gd name="connsiteX19" fmla="*/ 4823 w 389573"/>
              <a:gd name="connsiteY19" fmla="*/ 167173 h 529807"/>
              <a:gd name="connsiteX20" fmla="*/ 81023 w 389573"/>
              <a:gd name="connsiteY20" fmla="*/ 214798 h 529807"/>
              <a:gd name="connsiteX21" fmla="*/ 131823 w 389573"/>
              <a:gd name="connsiteY21" fmla="*/ 110023 h 529807"/>
              <a:gd name="connsiteX22" fmla="*/ 115948 w 389573"/>
              <a:gd name="connsiteY22" fmla="*/ 46523 h 529807"/>
              <a:gd name="connsiteX23" fmla="*/ 147698 w 389573"/>
              <a:gd name="connsiteY23" fmla="*/ 132248 h 529807"/>
              <a:gd name="connsiteX24" fmla="*/ 112773 w 389573"/>
              <a:gd name="connsiteY24" fmla="*/ 132248 h 529807"/>
              <a:gd name="connsiteX25" fmla="*/ 58798 w 389573"/>
              <a:gd name="connsiteY25" fmla="*/ 2073 h 52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9573" h="529807">
                <a:moveTo>
                  <a:pt x="58798" y="2073"/>
                </a:moveTo>
                <a:cubicBezTo>
                  <a:pt x="56152" y="22181"/>
                  <a:pt x="96898" y="180402"/>
                  <a:pt x="96898" y="252898"/>
                </a:cubicBezTo>
                <a:cubicBezTo>
                  <a:pt x="96898" y="325394"/>
                  <a:pt x="58269" y="432286"/>
                  <a:pt x="58798" y="437048"/>
                </a:cubicBezTo>
                <a:cubicBezTo>
                  <a:pt x="59327" y="441811"/>
                  <a:pt x="85256" y="302110"/>
                  <a:pt x="100073" y="281473"/>
                </a:cubicBezTo>
                <a:cubicBezTo>
                  <a:pt x="114890" y="260836"/>
                  <a:pt x="139761" y="296290"/>
                  <a:pt x="147698" y="313223"/>
                </a:cubicBezTo>
                <a:cubicBezTo>
                  <a:pt x="155635" y="330156"/>
                  <a:pt x="145581" y="377252"/>
                  <a:pt x="147698" y="383073"/>
                </a:cubicBezTo>
                <a:cubicBezTo>
                  <a:pt x="149815" y="388894"/>
                  <a:pt x="139231" y="340211"/>
                  <a:pt x="160398" y="348148"/>
                </a:cubicBezTo>
                <a:cubicBezTo>
                  <a:pt x="181565" y="356086"/>
                  <a:pt x="263056" y="423290"/>
                  <a:pt x="274698" y="430698"/>
                </a:cubicBezTo>
                <a:cubicBezTo>
                  <a:pt x="286340" y="438106"/>
                  <a:pt x="230248" y="392598"/>
                  <a:pt x="230248" y="392598"/>
                </a:cubicBezTo>
                <a:lnTo>
                  <a:pt x="388998" y="529123"/>
                </a:lnTo>
                <a:cubicBezTo>
                  <a:pt x="397465" y="537590"/>
                  <a:pt x="310152" y="465094"/>
                  <a:pt x="281048" y="443398"/>
                </a:cubicBezTo>
                <a:cubicBezTo>
                  <a:pt x="251944" y="421702"/>
                  <a:pt x="236069" y="419586"/>
                  <a:pt x="214373" y="398948"/>
                </a:cubicBezTo>
                <a:cubicBezTo>
                  <a:pt x="192677" y="378311"/>
                  <a:pt x="163044" y="343386"/>
                  <a:pt x="150873" y="319573"/>
                </a:cubicBezTo>
                <a:cubicBezTo>
                  <a:pt x="138702" y="295761"/>
                  <a:pt x="148756" y="262952"/>
                  <a:pt x="141348" y="256073"/>
                </a:cubicBezTo>
                <a:cubicBezTo>
                  <a:pt x="133940" y="249194"/>
                  <a:pt x="107481" y="295231"/>
                  <a:pt x="106423" y="278298"/>
                </a:cubicBezTo>
                <a:cubicBezTo>
                  <a:pt x="105365" y="261365"/>
                  <a:pt x="134998" y="168231"/>
                  <a:pt x="134998" y="154473"/>
                </a:cubicBezTo>
                <a:cubicBezTo>
                  <a:pt x="134998" y="140715"/>
                  <a:pt x="128648" y="191515"/>
                  <a:pt x="106423" y="195748"/>
                </a:cubicBezTo>
                <a:cubicBezTo>
                  <a:pt x="84198" y="199981"/>
                  <a:pt x="12760" y="161882"/>
                  <a:pt x="1648" y="179873"/>
                </a:cubicBezTo>
                <a:cubicBezTo>
                  <a:pt x="-9464" y="197864"/>
                  <a:pt x="39219" y="305815"/>
                  <a:pt x="39748" y="303698"/>
                </a:cubicBezTo>
                <a:cubicBezTo>
                  <a:pt x="40277" y="301581"/>
                  <a:pt x="-2056" y="181990"/>
                  <a:pt x="4823" y="167173"/>
                </a:cubicBezTo>
                <a:cubicBezTo>
                  <a:pt x="11702" y="152356"/>
                  <a:pt x="59856" y="224323"/>
                  <a:pt x="81023" y="214798"/>
                </a:cubicBezTo>
                <a:cubicBezTo>
                  <a:pt x="102190" y="205273"/>
                  <a:pt x="126002" y="138069"/>
                  <a:pt x="131823" y="110023"/>
                </a:cubicBezTo>
                <a:cubicBezTo>
                  <a:pt x="137644" y="81977"/>
                  <a:pt x="113302" y="42819"/>
                  <a:pt x="115948" y="46523"/>
                </a:cubicBezTo>
                <a:cubicBezTo>
                  <a:pt x="118594" y="50227"/>
                  <a:pt x="148227" y="117961"/>
                  <a:pt x="147698" y="132248"/>
                </a:cubicBezTo>
                <a:cubicBezTo>
                  <a:pt x="147169" y="146536"/>
                  <a:pt x="124415" y="150240"/>
                  <a:pt x="112773" y="132248"/>
                </a:cubicBezTo>
                <a:cubicBezTo>
                  <a:pt x="101131" y="114256"/>
                  <a:pt x="61444" y="-18035"/>
                  <a:pt x="58798" y="2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7805AB1D-2EBB-070F-CC7F-49C966CD6CF9}"/>
              </a:ext>
            </a:extLst>
          </p:cNvPr>
          <p:cNvSpPr/>
          <p:nvPr/>
        </p:nvSpPr>
        <p:spPr>
          <a:xfrm>
            <a:off x="4425702" y="6715111"/>
            <a:ext cx="106568" cy="225443"/>
          </a:xfrm>
          <a:custGeom>
            <a:avLst/>
            <a:gdLst>
              <a:gd name="connsiteX0" fmla="*/ 28823 w 106568"/>
              <a:gd name="connsiteY0" fmla="*/ 14 h 225443"/>
              <a:gd name="connsiteX1" fmla="*/ 9773 w 106568"/>
              <a:gd name="connsiteY1" fmla="*/ 146064 h 225443"/>
              <a:gd name="connsiteX2" fmla="*/ 248 w 106568"/>
              <a:gd name="connsiteY2" fmla="*/ 212739 h 225443"/>
              <a:gd name="connsiteX3" fmla="*/ 19298 w 106568"/>
              <a:gd name="connsiteY3" fmla="*/ 161939 h 225443"/>
              <a:gd name="connsiteX4" fmla="*/ 31998 w 106568"/>
              <a:gd name="connsiteY4" fmla="*/ 155589 h 225443"/>
              <a:gd name="connsiteX5" fmla="*/ 101848 w 106568"/>
              <a:gd name="connsiteY5" fmla="*/ 168289 h 225443"/>
              <a:gd name="connsiteX6" fmla="*/ 98673 w 106568"/>
              <a:gd name="connsiteY6" fmla="*/ 225439 h 225443"/>
              <a:gd name="connsiteX7" fmla="*/ 85973 w 106568"/>
              <a:gd name="connsiteY7" fmla="*/ 165114 h 225443"/>
              <a:gd name="connsiteX8" fmla="*/ 70098 w 106568"/>
              <a:gd name="connsiteY8" fmla="*/ 92089 h 225443"/>
              <a:gd name="connsiteX9" fmla="*/ 82798 w 106568"/>
              <a:gd name="connsiteY9" fmla="*/ 152414 h 225443"/>
              <a:gd name="connsiteX10" fmla="*/ 31998 w 106568"/>
              <a:gd name="connsiteY10" fmla="*/ 174639 h 225443"/>
              <a:gd name="connsiteX11" fmla="*/ 57398 w 106568"/>
              <a:gd name="connsiteY11" fmla="*/ 98439 h 225443"/>
              <a:gd name="connsiteX12" fmla="*/ 28823 w 106568"/>
              <a:gd name="connsiteY12" fmla="*/ 136539 h 225443"/>
              <a:gd name="connsiteX13" fmla="*/ 28823 w 106568"/>
              <a:gd name="connsiteY13" fmla="*/ 14 h 22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568" h="225443">
                <a:moveTo>
                  <a:pt x="28823" y="14"/>
                </a:moveTo>
                <a:cubicBezTo>
                  <a:pt x="25648" y="1601"/>
                  <a:pt x="14535" y="110610"/>
                  <a:pt x="9773" y="146064"/>
                </a:cubicBezTo>
                <a:cubicBezTo>
                  <a:pt x="5011" y="181518"/>
                  <a:pt x="-1340" y="210093"/>
                  <a:pt x="248" y="212739"/>
                </a:cubicBezTo>
                <a:cubicBezTo>
                  <a:pt x="1835" y="215385"/>
                  <a:pt x="19298" y="161939"/>
                  <a:pt x="19298" y="161939"/>
                </a:cubicBezTo>
                <a:cubicBezTo>
                  <a:pt x="24590" y="152414"/>
                  <a:pt x="18240" y="154531"/>
                  <a:pt x="31998" y="155589"/>
                </a:cubicBezTo>
                <a:cubicBezTo>
                  <a:pt x="45756" y="156647"/>
                  <a:pt x="90736" y="156647"/>
                  <a:pt x="101848" y="168289"/>
                </a:cubicBezTo>
                <a:cubicBezTo>
                  <a:pt x="112961" y="179931"/>
                  <a:pt x="101319" y="225968"/>
                  <a:pt x="98673" y="225439"/>
                </a:cubicBezTo>
                <a:cubicBezTo>
                  <a:pt x="96027" y="224910"/>
                  <a:pt x="90736" y="187339"/>
                  <a:pt x="85973" y="165114"/>
                </a:cubicBezTo>
                <a:cubicBezTo>
                  <a:pt x="81211" y="142889"/>
                  <a:pt x="70627" y="94206"/>
                  <a:pt x="70098" y="92089"/>
                </a:cubicBezTo>
                <a:cubicBezTo>
                  <a:pt x="69569" y="89972"/>
                  <a:pt x="89148" y="138656"/>
                  <a:pt x="82798" y="152414"/>
                </a:cubicBezTo>
                <a:cubicBezTo>
                  <a:pt x="76448" y="166172"/>
                  <a:pt x="36231" y="183635"/>
                  <a:pt x="31998" y="174639"/>
                </a:cubicBezTo>
                <a:cubicBezTo>
                  <a:pt x="27765" y="165643"/>
                  <a:pt x="57927" y="104789"/>
                  <a:pt x="57398" y="98439"/>
                </a:cubicBezTo>
                <a:cubicBezTo>
                  <a:pt x="56869" y="92089"/>
                  <a:pt x="32527" y="146064"/>
                  <a:pt x="28823" y="136539"/>
                </a:cubicBezTo>
                <a:cubicBezTo>
                  <a:pt x="25119" y="127014"/>
                  <a:pt x="31998" y="-1573"/>
                  <a:pt x="2882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EAB11EB7-2DD6-EA25-687E-A24C0A68281B}"/>
              </a:ext>
            </a:extLst>
          </p:cNvPr>
          <p:cNvSpPr/>
          <p:nvPr/>
        </p:nvSpPr>
        <p:spPr>
          <a:xfrm>
            <a:off x="4060820" y="6138457"/>
            <a:ext cx="108012" cy="493107"/>
          </a:xfrm>
          <a:custGeom>
            <a:avLst/>
            <a:gdLst>
              <a:gd name="connsiteX0" fmla="*/ 34930 w 108012"/>
              <a:gd name="connsiteY0" fmla="*/ 1993 h 493107"/>
              <a:gd name="connsiteX1" fmla="*/ 76205 w 108012"/>
              <a:gd name="connsiteY1" fmla="*/ 341718 h 493107"/>
              <a:gd name="connsiteX2" fmla="*/ 107955 w 108012"/>
              <a:gd name="connsiteY2" fmla="*/ 487768 h 493107"/>
              <a:gd name="connsiteX3" fmla="*/ 82555 w 108012"/>
              <a:gd name="connsiteY3" fmla="*/ 449668 h 493107"/>
              <a:gd name="connsiteX4" fmla="*/ 31755 w 108012"/>
              <a:gd name="connsiteY4" fmla="*/ 338543 h 493107"/>
              <a:gd name="connsiteX5" fmla="*/ 57155 w 108012"/>
              <a:gd name="connsiteY5" fmla="*/ 373468 h 493107"/>
              <a:gd name="connsiteX6" fmla="*/ 5 w 108012"/>
              <a:gd name="connsiteY6" fmla="*/ 217893 h 493107"/>
              <a:gd name="connsiteX7" fmla="*/ 53980 w 108012"/>
              <a:gd name="connsiteY7" fmla="*/ 348068 h 493107"/>
              <a:gd name="connsiteX8" fmla="*/ 82555 w 108012"/>
              <a:gd name="connsiteY8" fmla="*/ 411568 h 493107"/>
              <a:gd name="connsiteX9" fmla="*/ 66680 w 108012"/>
              <a:gd name="connsiteY9" fmla="*/ 313143 h 493107"/>
              <a:gd name="connsiteX10" fmla="*/ 15880 w 108012"/>
              <a:gd name="connsiteY10" fmla="*/ 160743 h 493107"/>
              <a:gd name="connsiteX11" fmla="*/ 47630 w 108012"/>
              <a:gd name="connsiteY11" fmla="*/ 198843 h 493107"/>
              <a:gd name="connsiteX12" fmla="*/ 34930 w 108012"/>
              <a:gd name="connsiteY12" fmla="*/ 1993 h 49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012" h="493107">
                <a:moveTo>
                  <a:pt x="34930" y="1993"/>
                </a:moveTo>
                <a:cubicBezTo>
                  <a:pt x="39692" y="25805"/>
                  <a:pt x="64034" y="260756"/>
                  <a:pt x="76205" y="341718"/>
                </a:cubicBezTo>
                <a:cubicBezTo>
                  <a:pt x="88376" y="422680"/>
                  <a:pt x="106897" y="469777"/>
                  <a:pt x="107955" y="487768"/>
                </a:cubicBezTo>
                <a:cubicBezTo>
                  <a:pt x="109013" y="505759"/>
                  <a:pt x="95255" y="474539"/>
                  <a:pt x="82555" y="449668"/>
                </a:cubicBezTo>
                <a:cubicBezTo>
                  <a:pt x="69855" y="424797"/>
                  <a:pt x="35988" y="351243"/>
                  <a:pt x="31755" y="338543"/>
                </a:cubicBezTo>
                <a:cubicBezTo>
                  <a:pt x="27522" y="325843"/>
                  <a:pt x="62447" y="393576"/>
                  <a:pt x="57155" y="373468"/>
                </a:cubicBezTo>
                <a:cubicBezTo>
                  <a:pt x="51863" y="353360"/>
                  <a:pt x="534" y="222126"/>
                  <a:pt x="5" y="217893"/>
                </a:cubicBezTo>
                <a:cubicBezTo>
                  <a:pt x="-524" y="213660"/>
                  <a:pt x="40222" y="315789"/>
                  <a:pt x="53980" y="348068"/>
                </a:cubicBezTo>
                <a:cubicBezTo>
                  <a:pt x="67738" y="380347"/>
                  <a:pt x="80438" y="417389"/>
                  <a:pt x="82555" y="411568"/>
                </a:cubicBezTo>
                <a:cubicBezTo>
                  <a:pt x="84672" y="405747"/>
                  <a:pt x="77792" y="354947"/>
                  <a:pt x="66680" y="313143"/>
                </a:cubicBezTo>
                <a:cubicBezTo>
                  <a:pt x="55568" y="271339"/>
                  <a:pt x="19055" y="179793"/>
                  <a:pt x="15880" y="160743"/>
                </a:cubicBezTo>
                <a:cubicBezTo>
                  <a:pt x="12705" y="141693"/>
                  <a:pt x="48159" y="222655"/>
                  <a:pt x="47630" y="198843"/>
                </a:cubicBezTo>
                <a:cubicBezTo>
                  <a:pt x="47101" y="175031"/>
                  <a:pt x="30168" y="-21819"/>
                  <a:pt x="34930" y="1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5222325A-74CC-2527-A22B-F9462036D327}"/>
              </a:ext>
            </a:extLst>
          </p:cNvPr>
          <p:cNvSpPr/>
          <p:nvPr/>
        </p:nvSpPr>
        <p:spPr>
          <a:xfrm>
            <a:off x="7102444" y="6765890"/>
            <a:ext cx="61708" cy="253199"/>
          </a:xfrm>
          <a:custGeom>
            <a:avLst/>
            <a:gdLst>
              <a:gd name="connsiteX0" fmla="*/ 50831 w 61708"/>
              <a:gd name="connsiteY0" fmla="*/ 35 h 253199"/>
              <a:gd name="connsiteX1" fmla="*/ 60356 w 61708"/>
              <a:gd name="connsiteY1" fmla="*/ 123860 h 253199"/>
              <a:gd name="connsiteX2" fmla="*/ 15906 w 61708"/>
              <a:gd name="connsiteY2" fmla="*/ 250860 h 253199"/>
              <a:gd name="connsiteX3" fmla="*/ 31781 w 61708"/>
              <a:gd name="connsiteY3" fmla="*/ 203235 h 253199"/>
              <a:gd name="connsiteX4" fmla="*/ 38131 w 61708"/>
              <a:gd name="connsiteY4" fmla="*/ 165135 h 253199"/>
              <a:gd name="connsiteX5" fmla="*/ 31 w 61708"/>
              <a:gd name="connsiteY5" fmla="*/ 34960 h 253199"/>
              <a:gd name="connsiteX6" fmla="*/ 31781 w 61708"/>
              <a:gd name="connsiteY6" fmla="*/ 107985 h 253199"/>
              <a:gd name="connsiteX7" fmla="*/ 41306 w 61708"/>
              <a:gd name="connsiteY7" fmla="*/ 149260 h 253199"/>
              <a:gd name="connsiteX8" fmla="*/ 57181 w 61708"/>
              <a:gd name="connsiteY8" fmla="*/ 111160 h 253199"/>
              <a:gd name="connsiteX9" fmla="*/ 50831 w 61708"/>
              <a:gd name="connsiteY9" fmla="*/ 35 h 25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08" h="253199">
                <a:moveTo>
                  <a:pt x="50831" y="35"/>
                </a:moveTo>
                <a:cubicBezTo>
                  <a:pt x="51360" y="2152"/>
                  <a:pt x="66177" y="82056"/>
                  <a:pt x="60356" y="123860"/>
                </a:cubicBezTo>
                <a:cubicBezTo>
                  <a:pt x="54535" y="165664"/>
                  <a:pt x="20668" y="237631"/>
                  <a:pt x="15906" y="250860"/>
                </a:cubicBezTo>
                <a:cubicBezTo>
                  <a:pt x="11144" y="264089"/>
                  <a:pt x="28077" y="217522"/>
                  <a:pt x="31781" y="203235"/>
                </a:cubicBezTo>
                <a:cubicBezTo>
                  <a:pt x="35485" y="188948"/>
                  <a:pt x="43423" y="193181"/>
                  <a:pt x="38131" y="165135"/>
                </a:cubicBezTo>
                <a:cubicBezTo>
                  <a:pt x="32839" y="137089"/>
                  <a:pt x="1089" y="44485"/>
                  <a:pt x="31" y="34960"/>
                </a:cubicBezTo>
                <a:cubicBezTo>
                  <a:pt x="-1027" y="25435"/>
                  <a:pt x="24902" y="88935"/>
                  <a:pt x="31781" y="107985"/>
                </a:cubicBezTo>
                <a:cubicBezTo>
                  <a:pt x="38660" y="127035"/>
                  <a:pt x="37073" y="148731"/>
                  <a:pt x="41306" y="149260"/>
                </a:cubicBezTo>
                <a:cubicBezTo>
                  <a:pt x="45539" y="149789"/>
                  <a:pt x="56652" y="130210"/>
                  <a:pt x="57181" y="111160"/>
                </a:cubicBezTo>
                <a:cubicBezTo>
                  <a:pt x="57710" y="92110"/>
                  <a:pt x="50302" y="-2082"/>
                  <a:pt x="50831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305F01F9-EE03-8C8A-2784-ED0D810A8E97}"/>
              </a:ext>
            </a:extLst>
          </p:cNvPr>
          <p:cNvSpPr/>
          <p:nvPr/>
        </p:nvSpPr>
        <p:spPr>
          <a:xfrm>
            <a:off x="6911916" y="7032581"/>
            <a:ext cx="41366" cy="136823"/>
          </a:xfrm>
          <a:custGeom>
            <a:avLst/>
            <a:gdLst>
              <a:gd name="connsiteX0" fmla="*/ 59 w 41366"/>
              <a:gd name="connsiteY0" fmla="*/ 44 h 136823"/>
              <a:gd name="connsiteX1" fmla="*/ 31809 w 41366"/>
              <a:gd name="connsiteY1" fmla="*/ 104819 h 136823"/>
              <a:gd name="connsiteX2" fmla="*/ 15934 w 41366"/>
              <a:gd name="connsiteY2" fmla="*/ 136569 h 136823"/>
              <a:gd name="connsiteX3" fmla="*/ 41334 w 41366"/>
              <a:gd name="connsiteY3" fmla="*/ 92119 h 136823"/>
              <a:gd name="connsiteX4" fmla="*/ 59 w 41366"/>
              <a:gd name="connsiteY4" fmla="*/ 44 h 13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66" h="136823">
                <a:moveTo>
                  <a:pt x="59" y="44"/>
                </a:moveTo>
                <a:cubicBezTo>
                  <a:pt x="-1529" y="2161"/>
                  <a:pt x="29163" y="82065"/>
                  <a:pt x="31809" y="104819"/>
                </a:cubicBezTo>
                <a:cubicBezTo>
                  <a:pt x="34455" y="127573"/>
                  <a:pt x="14346" y="138686"/>
                  <a:pt x="15934" y="136569"/>
                </a:cubicBezTo>
                <a:cubicBezTo>
                  <a:pt x="17522" y="134452"/>
                  <a:pt x="42392" y="111698"/>
                  <a:pt x="41334" y="92119"/>
                </a:cubicBezTo>
                <a:cubicBezTo>
                  <a:pt x="40276" y="72540"/>
                  <a:pt x="1647" y="-2073"/>
                  <a:pt x="59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1833B00F-E114-8F44-6466-B553B5763C79}"/>
              </a:ext>
            </a:extLst>
          </p:cNvPr>
          <p:cNvSpPr/>
          <p:nvPr/>
        </p:nvSpPr>
        <p:spPr>
          <a:xfrm>
            <a:off x="6752738" y="7470762"/>
            <a:ext cx="22765" cy="136542"/>
          </a:xfrm>
          <a:custGeom>
            <a:avLst/>
            <a:gdLst>
              <a:gd name="connsiteX0" fmla="*/ 487 w 22765"/>
              <a:gd name="connsiteY0" fmla="*/ 13 h 136542"/>
              <a:gd name="connsiteX1" fmla="*/ 6837 w 22765"/>
              <a:gd name="connsiteY1" fmla="*/ 85738 h 136542"/>
              <a:gd name="connsiteX2" fmla="*/ 487 w 22765"/>
              <a:gd name="connsiteY2" fmla="*/ 136538 h 136542"/>
              <a:gd name="connsiteX3" fmla="*/ 22712 w 22765"/>
              <a:gd name="connsiteY3" fmla="*/ 88913 h 136542"/>
              <a:gd name="connsiteX4" fmla="*/ 6837 w 22765"/>
              <a:gd name="connsiteY4" fmla="*/ 117488 h 136542"/>
              <a:gd name="connsiteX5" fmla="*/ 10012 w 22765"/>
              <a:gd name="connsiteY5" fmla="*/ 79388 h 136542"/>
              <a:gd name="connsiteX6" fmla="*/ 487 w 22765"/>
              <a:gd name="connsiteY6" fmla="*/ 13 h 13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65" h="136542">
                <a:moveTo>
                  <a:pt x="487" y="13"/>
                </a:moveTo>
                <a:cubicBezTo>
                  <a:pt x="-42" y="1071"/>
                  <a:pt x="6837" y="62984"/>
                  <a:pt x="6837" y="85738"/>
                </a:cubicBezTo>
                <a:cubicBezTo>
                  <a:pt x="6837" y="108492"/>
                  <a:pt x="-2159" y="136009"/>
                  <a:pt x="487" y="136538"/>
                </a:cubicBezTo>
                <a:cubicBezTo>
                  <a:pt x="3133" y="137067"/>
                  <a:pt x="21654" y="92088"/>
                  <a:pt x="22712" y="88913"/>
                </a:cubicBezTo>
                <a:cubicBezTo>
                  <a:pt x="23770" y="85738"/>
                  <a:pt x="8954" y="119076"/>
                  <a:pt x="6837" y="117488"/>
                </a:cubicBezTo>
                <a:cubicBezTo>
                  <a:pt x="4720" y="115900"/>
                  <a:pt x="10012" y="97380"/>
                  <a:pt x="10012" y="79388"/>
                </a:cubicBezTo>
                <a:cubicBezTo>
                  <a:pt x="10012" y="61396"/>
                  <a:pt x="1016" y="-1045"/>
                  <a:pt x="487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84C71F8B-0AAE-36A8-0DD2-10BF0CB969D2}"/>
              </a:ext>
            </a:extLst>
          </p:cNvPr>
          <p:cNvSpPr/>
          <p:nvPr/>
        </p:nvSpPr>
        <p:spPr>
          <a:xfrm>
            <a:off x="6569039" y="7442198"/>
            <a:ext cx="28647" cy="155583"/>
          </a:xfrm>
          <a:custGeom>
            <a:avLst/>
            <a:gdLst>
              <a:gd name="connsiteX0" fmla="*/ 22261 w 28647"/>
              <a:gd name="connsiteY0" fmla="*/ 2 h 155583"/>
              <a:gd name="connsiteX1" fmla="*/ 6386 w 28647"/>
              <a:gd name="connsiteY1" fmla="*/ 98427 h 155583"/>
              <a:gd name="connsiteX2" fmla="*/ 28611 w 28647"/>
              <a:gd name="connsiteY2" fmla="*/ 155577 h 155583"/>
              <a:gd name="connsiteX3" fmla="*/ 36 w 28647"/>
              <a:gd name="connsiteY3" fmla="*/ 101602 h 155583"/>
              <a:gd name="connsiteX4" fmla="*/ 22261 w 28647"/>
              <a:gd name="connsiteY4" fmla="*/ 2 h 15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47" h="155583">
                <a:moveTo>
                  <a:pt x="22261" y="2"/>
                </a:moveTo>
                <a:cubicBezTo>
                  <a:pt x="23319" y="-527"/>
                  <a:pt x="5328" y="72498"/>
                  <a:pt x="6386" y="98427"/>
                </a:cubicBezTo>
                <a:cubicBezTo>
                  <a:pt x="7444" y="124356"/>
                  <a:pt x="29669" y="155048"/>
                  <a:pt x="28611" y="155577"/>
                </a:cubicBezTo>
                <a:cubicBezTo>
                  <a:pt x="27553" y="156106"/>
                  <a:pt x="1094" y="124356"/>
                  <a:pt x="36" y="101602"/>
                </a:cubicBezTo>
                <a:cubicBezTo>
                  <a:pt x="-1022" y="78848"/>
                  <a:pt x="21203" y="531"/>
                  <a:pt x="2226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A22A56E6-A91E-AE91-2309-4B2728853F15}"/>
              </a:ext>
            </a:extLst>
          </p:cNvPr>
          <p:cNvSpPr/>
          <p:nvPr/>
        </p:nvSpPr>
        <p:spPr>
          <a:xfrm>
            <a:off x="6924815" y="6499784"/>
            <a:ext cx="60036" cy="215588"/>
          </a:xfrm>
          <a:custGeom>
            <a:avLst/>
            <a:gdLst>
              <a:gd name="connsiteX0" fmla="*/ 163 w 60036"/>
              <a:gd name="connsiteY0" fmla="*/ 27 h 215588"/>
              <a:gd name="connsiteX1" fmla="*/ 40933 w 60036"/>
              <a:gd name="connsiteY1" fmla="*/ 133984 h 215588"/>
              <a:gd name="connsiteX2" fmla="*/ 40933 w 60036"/>
              <a:gd name="connsiteY2" fmla="*/ 215523 h 215588"/>
              <a:gd name="connsiteX3" fmla="*/ 58405 w 60036"/>
              <a:gd name="connsiteY3" fmla="*/ 145633 h 215588"/>
              <a:gd name="connsiteX4" fmla="*/ 163 w 60036"/>
              <a:gd name="connsiteY4" fmla="*/ 27 h 21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36" h="215588">
                <a:moveTo>
                  <a:pt x="163" y="27"/>
                </a:moveTo>
                <a:cubicBezTo>
                  <a:pt x="-2749" y="-1914"/>
                  <a:pt x="34138" y="98068"/>
                  <a:pt x="40933" y="133984"/>
                </a:cubicBezTo>
                <a:cubicBezTo>
                  <a:pt x="47728" y="169900"/>
                  <a:pt x="38021" y="213582"/>
                  <a:pt x="40933" y="215523"/>
                </a:cubicBezTo>
                <a:cubicBezTo>
                  <a:pt x="43845" y="217464"/>
                  <a:pt x="66171" y="175725"/>
                  <a:pt x="58405" y="145633"/>
                </a:cubicBezTo>
                <a:cubicBezTo>
                  <a:pt x="50639" y="115541"/>
                  <a:pt x="3075" y="1968"/>
                  <a:pt x="163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8ED11DD7-1F4C-367D-FE89-CB910820DE67}"/>
              </a:ext>
            </a:extLst>
          </p:cNvPr>
          <p:cNvSpPr/>
          <p:nvPr/>
        </p:nvSpPr>
        <p:spPr>
          <a:xfrm>
            <a:off x="7829447" y="5777359"/>
            <a:ext cx="56542" cy="475434"/>
          </a:xfrm>
          <a:custGeom>
            <a:avLst/>
            <a:gdLst>
              <a:gd name="connsiteX0" fmla="*/ 56525 w 56542"/>
              <a:gd name="connsiteY0" fmla="*/ 251 h 475434"/>
              <a:gd name="connsiteX1" fmla="*/ 9931 w 56542"/>
              <a:gd name="connsiteY1" fmla="*/ 396297 h 475434"/>
              <a:gd name="connsiteX2" fmla="*/ 4107 w 56542"/>
              <a:gd name="connsiteY2" fmla="*/ 472012 h 475434"/>
              <a:gd name="connsiteX3" fmla="*/ 4107 w 56542"/>
              <a:gd name="connsiteY3" fmla="*/ 338055 h 475434"/>
              <a:gd name="connsiteX4" fmla="*/ 56525 w 56542"/>
              <a:gd name="connsiteY4" fmla="*/ 251 h 47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42" h="475434">
                <a:moveTo>
                  <a:pt x="56525" y="251"/>
                </a:moveTo>
                <a:cubicBezTo>
                  <a:pt x="57496" y="9958"/>
                  <a:pt x="18667" y="317670"/>
                  <a:pt x="9931" y="396297"/>
                </a:cubicBezTo>
                <a:cubicBezTo>
                  <a:pt x="1195" y="474924"/>
                  <a:pt x="5078" y="481719"/>
                  <a:pt x="4107" y="472012"/>
                </a:cubicBezTo>
                <a:cubicBezTo>
                  <a:pt x="3136" y="462305"/>
                  <a:pt x="-4629" y="411828"/>
                  <a:pt x="4107" y="338055"/>
                </a:cubicBezTo>
                <a:cubicBezTo>
                  <a:pt x="12843" y="264282"/>
                  <a:pt x="55554" y="-9456"/>
                  <a:pt x="56525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32290C4E-3EA3-86A3-653E-BBCA83F7730B}"/>
              </a:ext>
            </a:extLst>
          </p:cNvPr>
          <p:cNvSpPr/>
          <p:nvPr/>
        </p:nvSpPr>
        <p:spPr>
          <a:xfrm>
            <a:off x="6646601" y="5602615"/>
            <a:ext cx="172806" cy="387629"/>
          </a:xfrm>
          <a:custGeom>
            <a:avLst/>
            <a:gdLst>
              <a:gd name="connsiteX0" fmla="*/ 172653 w 172806"/>
              <a:gd name="connsiteY0" fmla="*/ 22 h 387629"/>
              <a:gd name="connsiteX1" fmla="*/ 33168 w 172806"/>
              <a:gd name="connsiteY1" fmla="*/ 278992 h 387629"/>
              <a:gd name="connsiteX2" fmla="*/ 64165 w 172806"/>
              <a:gd name="connsiteY2" fmla="*/ 387480 h 387629"/>
              <a:gd name="connsiteX3" fmla="*/ 2172 w 172806"/>
              <a:gd name="connsiteY3" fmla="*/ 294490 h 387629"/>
              <a:gd name="connsiteX4" fmla="*/ 172653 w 172806"/>
              <a:gd name="connsiteY4" fmla="*/ 22 h 38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06" h="387629">
                <a:moveTo>
                  <a:pt x="172653" y="22"/>
                </a:moveTo>
                <a:cubicBezTo>
                  <a:pt x="177819" y="-2561"/>
                  <a:pt x="51249" y="214416"/>
                  <a:pt x="33168" y="278992"/>
                </a:cubicBezTo>
                <a:cubicBezTo>
                  <a:pt x="15087" y="343568"/>
                  <a:pt x="69331" y="384897"/>
                  <a:pt x="64165" y="387480"/>
                </a:cubicBezTo>
                <a:cubicBezTo>
                  <a:pt x="58999" y="390063"/>
                  <a:pt x="-13326" y="359066"/>
                  <a:pt x="2172" y="294490"/>
                </a:cubicBezTo>
                <a:cubicBezTo>
                  <a:pt x="17670" y="229914"/>
                  <a:pt x="167487" y="2605"/>
                  <a:pt x="17265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F88790E8-6336-7BA3-36FF-FE2E8BDD6043}"/>
              </a:ext>
            </a:extLst>
          </p:cNvPr>
          <p:cNvSpPr/>
          <p:nvPr/>
        </p:nvSpPr>
        <p:spPr>
          <a:xfrm>
            <a:off x="6695214" y="6082894"/>
            <a:ext cx="31101" cy="233159"/>
          </a:xfrm>
          <a:custGeom>
            <a:avLst/>
            <a:gdLst>
              <a:gd name="connsiteX0" fmla="*/ 7803 w 31101"/>
              <a:gd name="connsiteY0" fmla="*/ 191 h 233159"/>
              <a:gd name="connsiteX1" fmla="*/ 31050 w 31101"/>
              <a:gd name="connsiteY1" fmla="*/ 162923 h 233159"/>
              <a:gd name="connsiteX2" fmla="*/ 54 w 31101"/>
              <a:gd name="connsiteY2" fmla="*/ 232665 h 233159"/>
              <a:gd name="connsiteX3" fmla="*/ 23301 w 31101"/>
              <a:gd name="connsiteY3" fmla="*/ 131926 h 233159"/>
              <a:gd name="connsiteX4" fmla="*/ 7803 w 31101"/>
              <a:gd name="connsiteY4" fmla="*/ 191 h 23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01" h="233159">
                <a:moveTo>
                  <a:pt x="7803" y="191"/>
                </a:moveTo>
                <a:cubicBezTo>
                  <a:pt x="9094" y="5357"/>
                  <a:pt x="32341" y="124177"/>
                  <a:pt x="31050" y="162923"/>
                </a:cubicBezTo>
                <a:cubicBezTo>
                  <a:pt x="29759" y="201669"/>
                  <a:pt x="1345" y="237831"/>
                  <a:pt x="54" y="232665"/>
                </a:cubicBezTo>
                <a:cubicBezTo>
                  <a:pt x="-1237" y="227499"/>
                  <a:pt x="20718" y="168089"/>
                  <a:pt x="23301" y="131926"/>
                </a:cubicBezTo>
                <a:cubicBezTo>
                  <a:pt x="25884" y="95763"/>
                  <a:pt x="6512" y="-4975"/>
                  <a:pt x="7803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D3405A73-C02E-339F-48C9-11CB75FAB937}"/>
              </a:ext>
            </a:extLst>
          </p:cNvPr>
          <p:cNvSpPr/>
          <p:nvPr/>
        </p:nvSpPr>
        <p:spPr>
          <a:xfrm>
            <a:off x="6818099" y="7655974"/>
            <a:ext cx="79068" cy="209443"/>
          </a:xfrm>
          <a:custGeom>
            <a:avLst/>
            <a:gdLst>
              <a:gd name="connsiteX0" fmla="*/ 32152 w 79068"/>
              <a:gd name="connsiteY0" fmla="*/ 189 h 209443"/>
              <a:gd name="connsiteX1" fmla="*/ 32152 w 79068"/>
              <a:gd name="connsiteY1" fmla="*/ 131924 h 209443"/>
              <a:gd name="connsiteX2" fmla="*/ 1155 w 79068"/>
              <a:gd name="connsiteY2" fmla="*/ 209416 h 209443"/>
              <a:gd name="connsiteX3" fmla="*/ 78647 w 79068"/>
              <a:gd name="connsiteY3" fmla="*/ 124175 h 209443"/>
              <a:gd name="connsiteX4" fmla="*/ 32152 w 79068"/>
              <a:gd name="connsiteY4" fmla="*/ 162921 h 209443"/>
              <a:gd name="connsiteX5" fmla="*/ 32152 w 79068"/>
              <a:gd name="connsiteY5" fmla="*/ 189 h 20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68" h="209443">
                <a:moveTo>
                  <a:pt x="32152" y="189"/>
                </a:moveTo>
                <a:cubicBezTo>
                  <a:pt x="32152" y="-4977"/>
                  <a:pt x="37318" y="97053"/>
                  <a:pt x="32152" y="131924"/>
                </a:cubicBezTo>
                <a:cubicBezTo>
                  <a:pt x="26986" y="166795"/>
                  <a:pt x="-6594" y="210708"/>
                  <a:pt x="1155" y="209416"/>
                </a:cubicBezTo>
                <a:cubicBezTo>
                  <a:pt x="8904" y="208125"/>
                  <a:pt x="73481" y="131924"/>
                  <a:pt x="78647" y="124175"/>
                </a:cubicBezTo>
                <a:cubicBezTo>
                  <a:pt x="83813" y="116426"/>
                  <a:pt x="39901" y="179711"/>
                  <a:pt x="32152" y="162921"/>
                </a:cubicBezTo>
                <a:cubicBezTo>
                  <a:pt x="24403" y="146131"/>
                  <a:pt x="32152" y="5355"/>
                  <a:pt x="32152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684190A5-7B4B-344E-CB32-73393420B511}"/>
              </a:ext>
            </a:extLst>
          </p:cNvPr>
          <p:cNvSpPr/>
          <p:nvPr/>
        </p:nvSpPr>
        <p:spPr>
          <a:xfrm>
            <a:off x="7221655" y="7058918"/>
            <a:ext cx="71319" cy="135144"/>
          </a:xfrm>
          <a:custGeom>
            <a:avLst/>
            <a:gdLst>
              <a:gd name="connsiteX0" fmla="*/ 70298 w 71319"/>
              <a:gd name="connsiteY0" fmla="*/ 560 h 135144"/>
              <a:gd name="connsiteX1" fmla="*/ 555 w 71319"/>
              <a:gd name="connsiteY1" fmla="*/ 132296 h 135144"/>
              <a:gd name="connsiteX2" fmla="*/ 39301 w 71319"/>
              <a:gd name="connsiteY2" fmla="*/ 85801 h 135144"/>
              <a:gd name="connsiteX3" fmla="*/ 70298 w 71319"/>
              <a:gd name="connsiteY3" fmla="*/ 560 h 1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19" h="135144">
                <a:moveTo>
                  <a:pt x="70298" y="560"/>
                </a:moveTo>
                <a:cubicBezTo>
                  <a:pt x="63840" y="8309"/>
                  <a:pt x="555" y="132296"/>
                  <a:pt x="555" y="132296"/>
                </a:cubicBezTo>
                <a:cubicBezTo>
                  <a:pt x="-4611" y="146503"/>
                  <a:pt x="27677" y="103882"/>
                  <a:pt x="39301" y="85801"/>
                </a:cubicBezTo>
                <a:cubicBezTo>
                  <a:pt x="50925" y="67720"/>
                  <a:pt x="76756" y="-7189"/>
                  <a:pt x="70298" y="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415DA1EC-839A-A0C3-568D-9440F5934691}"/>
              </a:ext>
            </a:extLst>
          </p:cNvPr>
          <p:cNvSpPr/>
          <p:nvPr/>
        </p:nvSpPr>
        <p:spPr>
          <a:xfrm>
            <a:off x="7307182" y="6540216"/>
            <a:ext cx="31347" cy="155153"/>
          </a:xfrm>
          <a:custGeom>
            <a:avLst/>
            <a:gdLst>
              <a:gd name="connsiteX0" fmla="*/ 269 w 31347"/>
              <a:gd name="connsiteY0" fmla="*/ 69 h 155153"/>
              <a:gd name="connsiteX1" fmla="*/ 15767 w 31347"/>
              <a:gd name="connsiteY1" fmla="*/ 93059 h 155153"/>
              <a:gd name="connsiteX2" fmla="*/ 8018 w 31347"/>
              <a:gd name="connsiteY2" fmla="*/ 155052 h 155153"/>
              <a:gd name="connsiteX3" fmla="*/ 15767 w 31347"/>
              <a:gd name="connsiteY3" fmla="*/ 108557 h 155153"/>
              <a:gd name="connsiteX4" fmla="*/ 15767 w 31347"/>
              <a:gd name="connsiteY4" fmla="*/ 147303 h 155153"/>
              <a:gd name="connsiteX5" fmla="*/ 31265 w 31347"/>
              <a:gd name="connsiteY5" fmla="*/ 108557 h 155153"/>
              <a:gd name="connsiteX6" fmla="*/ 269 w 31347"/>
              <a:gd name="connsiteY6" fmla="*/ 69 h 15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47" h="155153">
                <a:moveTo>
                  <a:pt x="269" y="69"/>
                </a:moveTo>
                <a:cubicBezTo>
                  <a:pt x="-2314" y="-2514"/>
                  <a:pt x="14476" y="67229"/>
                  <a:pt x="15767" y="93059"/>
                </a:cubicBezTo>
                <a:cubicBezTo>
                  <a:pt x="17058" y="118889"/>
                  <a:pt x="8018" y="155052"/>
                  <a:pt x="8018" y="155052"/>
                </a:cubicBezTo>
                <a:cubicBezTo>
                  <a:pt x="8018" y="157635"/>
                  <a:pt x="14476" y="109848"/>
                  <a:pt x="15767" y="108557"/>
                </a:cubicBezTo>
                <a:lnTo>
                  <a:pt x="15767" y="147303"/>
                </a:lnTo>
                <a:cubicBezTo>
                  <a:pt x="18350" y="147303"/>
                  <a:pt x="32556" y="130513"/>
                  <a:pt x="31265" y="108557"/>
                </a:cubicBezTo>
                <a:cubicBezTo>
                  <a:pt x="29974" y="86601"/>
                  <a:pt x="2852" y="2652"/>
                  <a:pt x="269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26080779-0437-4BCF-7B2B-BB7662625725}"/>
              </a:ext>
            </a:extLst>
          </p:cNvPr>
          <p:cNvSpPr/>
          <p:nvPr/>
        </p:nvSpPr>
        <p:spPr>
          <a:xfrm>
            <a:off x="7523972" y="6485944"/>
            <a:ext cx="46950" cy="156048"/>
          </a:xfrm>
          <a:custGeom>
            <a:avLst/>
            <a:gdLst>
              <a:gd name="connsiteX0" fmla="*/ 31452 w 46950"/>
              <a:gd name="connsiteY0" fmla="*/ 97 h 156048"/>
              <a:gd name="connsiteX1" fmla="*/ 46950 w 46950"/>
              <a:gd name="connsiteY1" fmla="*/ 108585 h 156048"/>
              <a:gd name="connsiteX2" fmla="*/ 455 w 46950"/>
              <a:gd name="connsiteY2" fmla="*/ 155080 h 156048"/>
              <a:gd name="connsiteX3" fmla="*/ 23703 w 46950"/>
              <a:gd name="connsiteY3" fmla="*/ 131832 h 156048"/>
              <a:gd name="connsiteX4" fmla="*/ 31452 w 46950"/>
              <a:gd name="connsiteY4" fmla="*/ 97 h 1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50" h="156048">
                <a:moveTo>
                  <a:pt x="31452" y="97"/>
                </a:moveTo>
                <a:cubicBezTo>
                  <a:pt x="35326" y="-3777"/>
                  <a:pt x="46950" y="108585"/>
                  <a:pt x="46950" y="108585"/>
                </a:cubicBezTo>
                <a:cubicBezTo>
                  <a:pt x="41784" y="134416"/>
                  <a:pt x="455" y="155080"/>
                  <a:pt x="455" y="155080"/>
                </a:cubicBezTo>
                <a:cubicBezTo>
                  <a:pt x="-3419" y="158954"/>
                  <a:pt x="18537" y="151205"/>
                  <a:pt x="23703" y="131832"/>
                </a:cubicBezTo>
                <a:cubicBezTo>
                  <a:pt x="28869" y="112459"/>
                  <a:pt x="27578" y="3971"/>
                  <a:pt x="31452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ED1A766A-6EEA-A6EE-22AD-25B6C65CFF3F}"/>
              </a:ext>
            </a:extLst>
          </p:cNvPr>
          <p:cNvSpPr/>
          <p:nvPr/>
        </p:nvSpPr>
        <p:spPr>
          <a:xfrm>
            <a:off x="7645400" y="6083094"/>
            <a:ext cx="20882" cy="152435"/>
          </a:xfrm>
          <a:custGeom>
            <a:avLst/>
            <a:gdLst>
              <a:gd name="connsiteX0" fmla="*/ 0 w 20882"/>
              <a:gd name="connsiteY0" fmla="*/ 206 h 152435"/>
              <a:gd name="connsiteX1" fmla="*/ 19050 w 20882"/>
              <a:gd name="connsiteY1" fmla="*/ 146256 h 152435"/>
              <a:gd name="connsiteX2" fmla="*/ 19050 w 20882"/>
              <a:gd name="connsiteY2" fmla="*/ 114506 h 152435"/>
              <a:gd name="connsiteX3" fmla="*/ 0 w 20882"/>
              <a:gd name="connsiteY3" fmla="*/ 206 h 15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2" h="152435">
                <a:moveTo>
                  <a:pt x="0" y="206"/>
                </a:moveTo>
                <a:cubicBezTo>
                  <a:pt x="0" y="5498"/>
                  <a:pt x="15875" y="127206"/>
                  <a:pt x="19050" y="146256"/>
                </a:cubicBezTo>
                <a:cubicBezTo>
                  <a:pt x="22225" y="165306"/>
                  <a:pt x="20637" y="136202"/>
                  <a:pt x="19050" y="114506"/>
                </a:cubicBezTo>
                <a:cubicBezTo>
                  <a:pt x="17463" y="92810"/>
                  <a:pt x="0" y="-5086"/>
                  <a:pt x="0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8BFD82C1-314C-E538-AF6D-7B76E5F637CE}"/>
              </a:ext>
            </a:extLst>
          </p:cNvPr>
          <p:cNvSpPr/>
          <p:nvPr/>
        </p:nvSpPr>
        <p:spPr>
          <a:xfrm>
            <a:off x="7372108" y="6127729"/>
            <a:ext cx="187609" cy="111266"/>
          </a:xfrm>
          <a:custGeom>
            <a:avLst/>
            <a:gdLst>
              <a:gd name="connsiteX0" fmla="*/ 187567 w 187609"/>
              <a:gd name="connsiteY0" fmla="*/ 21 h 111266"/>
              <a:gd name="connsiteX1" fmla="*/ 130417 w 187609"/>
              <a:gd name="connsiteY1" fmla="*/ 50821 h 111266"/>
              <a:gd name="connsiteX2" fmla="*/ 76442 w 187609"/>
              <a:gd name="connsiteY2" fmla="*/ 82571 h 111266"/>
              <a:gd name="connsiteX3" fmla="*/ 114542 w 187609"/>
              <a:gd name="connsiteY3" fmla="*/ 66696 h 111266"/>
              <a:gd name="connsiteX4" fmla="*/ 242 w 187609"/>
              <a:gd name="connsiteY4" fmla="*/ 111146 h 111266"/>
              <a:gd name="connsiteX5" fmla="*/ 85967 w 187609"/>
              <a:gd name="connsiteY5" fmla="*/ 79396 h 111266"/>
              <a:gd name="connsiteX6" fmla="*/ 143117 w 187609"/>
              <a:gd name="connsiteY6" fmla="*/ 66696 h 111266"/>
              <a:gd name="connsiteX7" fmla="*/ 139942 w 187609"/>
              <a:gd name="connsiteY7" fmla="*/ 57171 h 111266"/>
              <a:gd name="connsiteX8" fmla="*/ 187567 w 187609"/>
              <a:gd name="connsiteY8" fmla="*/ 21 h 1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09" h="111266">
                <a:moveTo>
                  <a:pt x="187567" y="21"/>
                </a:moveTo>
                <a:cubicBezTo>
                  <a:pt x="185979" y="-1037"/>
                  <a:pt x="148938" y="37063"/>
                  <a:pt x="130417" y="50821"/>
                </a:cubicBezTo>
                <a:cubicBezTo>
                  <a:pt x="111896" y="64579"/>
                  <a:pt x="79088" y="79925"/>
                  <a:pt x="76442" y="82571"/>
                </a:cubicBezTo>
                <a:cubicBezTo>
                  <a:pt x="73796" y="85217"/>
                  <a:pt x="127242" y="61933"/>
                  <a:pt x="114542" y="66696"/>
                </a:cubicBezTo>
                <a:cubicBezTo>
                  <a:pt x="101842" y="71459"/>
                  <a:pt x="5004" y="109029"/>
                  <a:pt x="242" y="111146"/>
                </a:cubicBezTo>
                <a:cubicBezTo>
                  <a:pt x="-4520" y="113263"/>
                  <a:pt x="62154" y="86804"/>
                  <a:pt x="85967" y="79396"/>
                </a:cubicBezTo>
                <a:cubicBezTo>
                  <a:pt x="109779" y="71988"/>
                  <a:pt x="134121" y="70400"/>
                  <a:pt x="143117" y="66696"/>
                </a:cubicBezTo>
                <a:cubicBezTo>
                  <a:pt x="152113" y="62992"/>
                  <a:pt x="134121" y="65638"/>
                  <a:pt x="139942" y="57171"/>
                </a:cubicBezTo>
                <a:cubicBezTo>
                  <a:pt x="145763" y="48704"/>
                  <a:pt x="189155" y="1079"/>
                  <a:pt x="18756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EFB3DA88-E1A7-33A7-90AF-0FA02D353BC3}"/>
              </a:ext>
            </a:extLst>
          </p:cNvPr>
          <p:cNvSpPr/>
          <p:nvPr/>
        </p:nvSpPr>
        <p:spPr>
          <a:xfrm>
            <a:off x="7159923" y="6026066"/>
            <a:ext cx="233709" cy="120861"/>
          </a:xfrm>
          <a:custGeom>
            <a:avLst/>
            <a:gdLst>
              <a:gd name="connsiteX0" fmla="*/ 117177 w 233709"/>
              <a:gd name="connsiteY0" fmla="*/ 9609 h 120861"/>
              <a:gd name="connsiteX1" fmla="*/ 2877 w 233709"/>
              <a:gd name="connsiteY1" fmla="*/ 54059 h 120861"/>
              <a:gd name="connsiteX2" fmla="*/ 37802 w 233709"/>
              <a:gd name="connsiteY2" fmla="*/ 41359 h 120861"/>
              <a:gd name="connsiteX3" fmla="*/ 75902 w 233709"/>
              <a:gd name="connsiteY3" fmla="*/ 54059 h 120861"/>
              <a:gd name="connsiteX4" fmla="*/ 79077 w 233709"/>
              <a:gd name="connsiteY4" fmla="*/ 95334 h 120861"/>
              <a:gd name="connsiteX5" fmla="*/ 2877 w 233709"/>
              <a:gd name="connsiteY5" fmla="*/ 120734 h 120861"/>
              <a:gd name="connsiteX6" fmla="*/ 63202 w 233709"/>
              <a:gd name="connsiteY6" fmla="*/ 104859 h 120861"/>
              <a:gd name="connsiteX7" fmla="*/ 225127 w 233709"/>
              <a:gd name="connsiteY7" fmla="*/ 98509 h 120861"/>
              <a:gd name="connsiteX8" fmla="*/ 212427 w 233709"/>
              <a:gd name="connsiteY8" fmla="*/ 63584 h 120861"/>
              <a:gd name="connsiteX9" fmla="*/ 221952 w 233709"/>
              <a:gd name="connsiteY9" fmla="*/ 92159 h 120861"/>
              <a:gd name="connsiteX10" fmla="*/ 91777 w 233709"/>
              <a:gd name="connsiteY10" fmla="*/ 95334 h 120861"/>
              <a:gd name="connsiteX11" fmla="*/ 101302 w 233709"/>
              <a:gd name="connsiteY11" fmla="*/ 79459 h 120861"/>
              <a:gd name="connsiteX12" fmla="*/ 28277 w 233709"/>
              <a:gd name="connsiteY12" fmla="*/ 54059 h 120861"/>
              <a:gd name="connsiteX13" fmla="*/ 56852 w 233709"/>
              <a:gd name="connsiteY13" fmla="*/ 28659 h 120861"/>
              <a:gd name="connsiteX14" fmla="*/ 66377 w 233709"/>
              <a:gd name="connsiteY14" fmla="*/ 84 h 120861"/>
              <a:gd name="connsiteX15" fmla="*/ 18752 w 233709"/>
              <a:gd name="connsiteY15" fmla="*/ 38184 h 120861"/>
              <a:gd name="connsiteX16" fmla="*/ 117177 w 233709"/>
              <a:gd name="connsiteY16" fmla="*/ 9609 h 12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3709" h="120861">
                <a:moveTo>
                  <a:pt x="117177" y="9609"/>
                </a:moveTo>
                <a:cubicBezTo>
                  <a:pt x="114531" y="12255"/>
                  <a:pt x="16106" y="48767"/>
                  <a:pt x="2877" y="54059"/>
                </a:cubicBezTo>
                <a:cubicBezTo>
                  <a:pt x="-10352" y="59351"/>
                  <a:pt x="25631" y="41359"/>
                  <a:pt x="37802" y="41359"/>
                </a:cubicBezTo>
                <a:cubicBezTo>
                  <a:pt x="49973" y="41359"/>
                  <a:pt x="69023" y="45063"/>
                  <a:pt x="75902" y="54059"/>
                </a:cubicBezTo>
                <a:cubicBezTo>
                  <a:pt x="82781" y="63055"/>
                  <a:pt x="91248" y="84221"/>
                  <a:pt x="79077" y="95334"/>
                </a:cubicBezTo>
                <a:cubicBezTo>
                  <a:pt x="66906" y="106447"/>
                  <a:pt x="5523" y="119147"/>
                  <a:pt x="2877" y="120734"/>
                </a:cubicBezTo>
                <a:cubicBezTo>
                  <a:pt x="231" y="122322"/>
                  <a:pt x="26160" y="108563"/>
                  <a:pt x="63202" y="104859"/>
                </a:cubicBezTo>
                <a:cubicBezTo>
                  <a:pt x="100244" y="101155"/>
                  <a:pt x="200256" y="105388"/>
                  <a:pt x="225127" y="98509"/>
                </a:cubicBezTo>
                <a:cubicBezTo>
                  <a:pt x="249998" y="91630"/>
                  <a:pt x="212956" y="64642"/>
                  <a:pt x="212427" y="63584"/>
                </a:cubicBezTo>
                <a:cubicBezTo>
                  <a:pt x="211898" y="62526"/>
                  <a:pt x="242060" y="86867"/>
                  <a:pt x="221952" y="92159"/>
                </a:cubicBezTo>
                <a:cubicBezTo>
                  <a:pt x="201844" y="97451"/>
                  <a:pt x="91777" y="95334"/>
                  <a:pt x="91777" y="95334"/>
                </a:cubicBezTo>
                <a:cubicBezTo>
                  <a:pt x="71669" y="93217"/>
                  <a:pt x="111885" y="86338"/>
                  <a:pt x="101302" y="79459"/>
                </a:cubicBezTo>
                <a:cubicBezTo>
                  <a:pt x="90719" y="72580"/>
                  <a:pt x="35685" y="62526"/>
                  <a:pt x="28277" y="54059"/>
                </a:cubicBezTo>
                <a:cubicBezTo>
                  <a:pt x="20869" y="45592"/>
                  <a:pt x="50502" y="37655"/>
                  <a:pt x="56852" y="28659"/>
                </a:cubicBezTo>
                <a:cubicBezTo>
                  <a:pt x="63202" y="19663"/>
                  <a:pt x="72727" y="-1504"/>
                  <a:pt x="66377" y="84"/>
                </a:cubicBezTo>
                <a:cubicBezTo>
                  <a:pt x="60027" y="1671"/>
                  <a:pt x="11873" y="35538"/>
                  <a:pt x="18752" y="38184"/>
                </a:cubicBezTo>
                <a:cubicBezTo>
                  <a:pt x="25631" y="40830"/>
                  <a:pt x="119823" y="6963"/>
                  <a:pt x="117177" y="9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03F067B0-C392-6297-1BD0-EBEA8D87DFAE}"/>
              </a:ext>
            </a:extLst>
          </p:cNvPr>
          <p:cNvSpPr/>
          <p:nvPr/>
        </p:nvSpPr>
        <p:spPr>
          <a:xfrm>
            <a:off x="7086553" y="6397621"/>
            <a:ext cx="25983" cy="111136"/>
          </a:xfrm>
          <a:custGeom>
            <a:avLst/>
            <a:gdLst>
              <a:gd name="connsiteX0" fmla="*/ 47 w 25983"/>
              <a:gd name="connsiteY0" fmla="*/ 4 h 111136"/>
              <a:gd name="connsiteX1" fmla="*/ 19097 w 25983"/>
              <a:gd name="connsiteY1" fmla="*/ 66679 h 111136"/>
              <a:gd name="connsiteX2" fmla="*/ 19097 w 25983"/>
              <a:gd name="connsiteY2" fmla="*/ 111129 h 111136"/>
              <a:gd name="connsiteX3" fmla="*/ 25447 w 25983"/>
              <a:gd name="connsiteY3" fmla="*/ 69854 h 111136"/>
              <a:gd name="connsiteX4" fmla="*/ 47 w 25983"/>
              <a:gd name="connsiteY4" fmla="*/ 4 h 11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3" h="111136">
                <a:moveTo>
                  <a:pt x="47" y="4"/>
                </a:moveTo>
                <a:cubicBezTo>
                  <a:pt x="-1011" y="-525"/>
                  <a:pt x="15922" y="48158"/>
                  <a:pt x="19097" y="66679"/>
                </a:cubicBezTo>
                <a:cubicBezTo>
                  <a:pt x="22272" y="85200"/>
                  <a:pt x="18039" y="110600"/>
                  <a:pt x="19097" y="111129"/>
                </a:cubicBezTo>
                <a:cubicBezTo>
                  <a:pt x="20155" y="111658"/>
                  <a:pt x="28093" y="85200"/>
                  <a:pt x="25447" y="69854"/>
                </a:cubicBezTo>
                <a:cubicBezTo>
                  <a:pt x="22801" y="54508"/>
                  <a:pt x="1105" y="533"/>
                  <a:pt x="4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76E5ED77-71EA-EFCD-8ACC-4BF0A6A58739}"/>
              </a:ext>
            </a:extLst>
          </p:cNvPr>
          <p:cNvSpPr/>
          <p:nvPr/>
        </p:nvSpPr>
        <p:spPr>
          <a:xfrm>
            <a:off x="5553268" y="7523356"/>
            <a:ext cx="260234" cy="200325"/>
          </a:xfrm>
          <a:custGeom>
            <a:avLst/>
            <a:gdLst>
              <a:gd name="connsiteX0" fmla="*/ 39 w 260234"/>
              <a:gd name="connsiteY0" fmla="*/ 0 h 200325"/>
              <a:gd name="connsiteX1" fmla="*/ 156156 w 260234"/>
              <a:gd name="connsiteY1" fmla="*/ 148683 h 200325"/>
              <a:gd name="connsiteX2" fmla="*/ 260234 w 260234"/>
              <a:gd name="connsiteY2" fmla="*/ 126381 h 200325"/>
              <a:gd name="connsiteX3" fmla="*/ 156156 w 260234"/>
              <a:gd name="connsiteY3" fmla="*/ 193288 h 200325"/>
              <a:gd name="connsiteX4" fmla="*/ 171025 w 260234"/>
              <a:gd name="connsiteY4" fmla="*/ 193288 h 200325"/>
              <a:gd name="connsiteX5" fmla="*/ 171025 w 260234"/>
              <a:gd name="connsiteY5" fmla="*/ 148683 h 200325"/>
              <a:gd name="connsiteX6" fmla="*/ 39 w 260234"/>
              <a:gd name="connsiteY6" fmla="*/ 0 h 20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234" h="200325">
                <a:moveTo>
                  <a:pt x="39" y="0"/>
                </a:moveTo>
                <a:cubicBezTo>
                  <a:pt x="-2439" y="0"/>
                  <a:pt x="112790" y="127620"/>
                  <a:pt x="156156" y="148683"/>
                </a:cubicBezTo>
                <a:cubicBezTo>
                  <a:pt x="199522" y="169747"/>
                  <a:pt x="260234" y="118947"/>
                  <a:pt x="260234" y="126381"/>
                </a:cubicBezTo>
                <a:cubicBezTo>
                  <a:pt x="260234" y="133815"/>
                  <a:pt x="171024" y="182137"/>
                  <a:pt x="156156" y="193288"/>
                </a:cubicBezTo>
                <a:cubicBezTo>
                  <a:pt x="141288" y="204439"/>
                  <a:pt x="168547" y="200722"/>
                  <a:pt x="171025" y="193288"/>
                </a:cubicBezTo>
                <a:cubicBezTo>
                  <a:pt x="173503" y="185854"/>
                  <a:pt x="197044" y="182137"/>
                  <a:pt x="171025" y="148683"/>
                </a:cubicBezTo>
                <a:cubicBezTo>
                  <a:pt x="145006" y="115229"/>
                  <a:pt x="2517" y="0"/>
                  <a:pt x="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621A990C-B6E4-07CA-7C8B-3EB7397EAC3E}"/>
              </a:ext>
            </a:extLst>
          </p:cNvPr>
          <p:cNvSpPr/>
          <p:nvPr/>
        </p:nvSpPr>
        <p:spPr>
          <a:xfrm>
            <a:off x="6519385" y="7746265"/>
            <a:ext cx="106489" cy="156557"/>
          </a:xfrm>
          <a:custGeom>
            <a:avLst/>
            <a:gdLst>
              <a:gd name="connsiteX0" fmla="*/ 361 w 106489"/>
              <a:gd name="connsiteY0" fmla="*/ 115 h 156557"/>
              <a:gd name="connsiteX1" fmla="*/ 52400 w 106489"/>
              <a:gd name="connsiteY1" fmla="*/ 126496 h 156557"/>
              <a:gd name="connsiteX2" fmla="*/ 104439 w 106489"/>
              <a:gd name="connsiteY2" fmla="*/ 156233 h 156557"/>
              <a:gd name="connsiteX3" fmla="*/ 89571 w 106489"/>
              <a:gd name="connsiteY3" fmla="*/ 141364 h 156557"/>
              <a:gd name="connsiteX4" fmla="*/ 30098 w 106489"/>
              <a:gd name="connsiteY4" fmla="*/ 126496 h 156557"/>
              <a:gd name="connsiteX5" fmla="*/ 30098 w 106489"/>
              <a:gd name="connsiteY5" fmla="*/ 104194 h 156557"/>
              <a:gd name="connsiteX6" fmla="*/ 361 w 106489"/>
              <a:gd name="connsiteY6" fmla="*/ 115 h 15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489" h="156557">
                <a:moveTo>
                  <a:pt x="361" y="115"/>
                </a:moveTo>
                <a:cubicBezTo>
                  <a:pt x="4078" y="3832"/>
                  <a:pt x="35054" y="100476"/>
                  <a:pt x="52400" y="126496"/>
                </a:cubicBezTo>
                <a:cubicBezTo>
                  <a:pt x="69746" y="152516"/>
                  <a:pt x="104439" y="156233"/>
                  <a:pt x="104439" y="156233"/>
                </a:cubicBezTo>
                <a:cubicBezTo>
                  <a:pt x="110634" y="158711"/>
                  <a:pt x="101961" y="146320"/>
                  <a:pt x="89571" y="141364"/>
                </a:cubicBezTo>
                <a:cubicBezTo>
                  <a:pt x="77181" y="136408"/>
                  <a:pt x="40010" y="132691"/>
                  <a:pt x="30098" y="126496"/>
                </a:cubicBezTo>
                <a:cubicBezTo>
                  <a:pt x="20186" y="120301"/>
                  <a:pt x="37532" y="125257"/>
                  <a:pt x="30098" y="104194"/>
                </a:cubicBezTo>
                <a:cubicBezTo>
                  <a:pt x="22664" y="83131"/>
                  <a:pt x="-3356" y="-3602"/>
                  <a:pt x="36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584A6119-3ACF-6B78-1209-F1A135624DC2}"/>
              </a:ext>
            </a:extLst>
          </p:cNvPr>
          <p:cNvSpPr/>
          <p:nvPr/>
        </p:nvSpPr>
        <p:spPr>
          <a:xfrm>
            <a:off x="8162672" y="4252027"/>
            <a:ext cx="70136" cy="334841"/>
          </a:xfrm>
          <a:custGeom>
            <a:avLst/>
            <a:gdLst>
              <a:gd name="connsiteX0" fmla="*/ 21 w 70136"/>
              <a:gd name="connsiteY0" fmla="*/ 305 h 334841"/>
              <a:gd name="connsiteX1" fmla="*/ 66928 w 70136"/>
              <a:gd name="connsiteY1" fmla="*/ 260500 h 334841"/>
              <a:gd name="connsiteX2" fmla="*/ 59494 w 70136"/>
              <a:gd name="connsiteY2" fmla="*/ 334841 h 334841"/>
              <a:gd name="connsiteX3" fmla="*/ 59494 w 70136"/>
              <a:gd name="connsiteY3" fmla="*/ 260500 h 334841"/>
              <a:gd name="connsiteX4" fmla="*/ 59494 w 70136"/>
              <a:gd name="connsiteY4" fmla="*/ 208461 h 334841"/>
              <a:gd name="connsiteX5" fmla="*/ 21 w 70136"/>
              <a:gd name="connsiteY5" fmla="*/ 305 h 33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36" h="334841">
                <a:moveTo>
                  <a:pt x="21" y="305"/>
                </a:moveTo>
                <a:cubicBezTo>
                  <a:pt x="1260" y="8978"/>
                  <a:pt x="57016" y="204744"/>
                  <a:pt x="66928" y="260500"/>
                </a:cubicBezTo>
                <a:cubicBezTo>
                  <a:pt x="76840" y="316256"/>
                  <a:pt x="60733" y="334841"/>
                  <a:pt x="59494" y="334841"/>
                </a:cubicBezTo>
                <a:cubicBezTo>
                  <a:pt x="58255" y="334841"/>
                  <a:pt x="59494" y="260500"/>
                  <a:pt x="59494" y="260500"/>
                </a:cubicBezTo>
                <a:cubicBezTo>
                  <a:pt x="59494" y="239437"/>
                  <a:pt x="68167" y="246871"/>
                  <a:pt x="59494" y="208461"/>
                </a:cubicBezTo>
                <a:cubicBezTo>
                  <a:pt x="50821" y="170051"/>
                  <a:pt x="-1218" y="-8368"/>
                  <a:pt x="21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ADF0C5C2-AA45-7CE4-73F9-97A719E389F1}"/>
              </a:ext>
            </a:extLst>
          </p:cNvPr>
          <p:cNvSpPr/>
          <p:nvPr/>
        </p:nvSpPr>
        <p:spPr>
          <a:xfrm>
            <a:off x="8073424" y="4192667"/>
            <a:ext cx="30455" cy="540956"/>
          </a:xfrm>
          <a:custGeom>
            <a:avLst/>
            <a:gdLst>
              <a:gd name="connsiteX0" fmla="*/ 59 w 30455"/>
              <a:gd name="connsiteY0" fmla="*/ 192 h 540956"/>
              <a:gd name="connsiteX1" fmla="*/ 22361 w 30455"/>
              <a:gd name="connsiteY1" fmla="*/ 505713 h 540956"/>
              <a:gd name="connsiteX2" fmla="*/ 29796 w 30455"/>
              <a:gd name="connsiteY2" fmla="*/ 446240 h 540956"/>
              <a:gd name="connsiteX3" fmla="*/ 59 w 30455"/>
              <a:gd name="connsiteY3" fmla="*/ 192 h 54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55" h="540956">
                <a:moveTo>
                  <a:pt x="59" y="192"/>
                </a:moveTo>
                <a:cubicBezTo>
                  <a:pt x="-1180" y="10104"/>
                  <a:pt x="17405" y="431372"/>
                  <a:pt x="22361" y="505713"/>
                </a:cubicBezTo>
                <a:cubicBezTo>
                  <a:pt x="27317" y="580054"/>
                  <a:pt x="32274" y="525537"/>
                  <a:pt x="29796" y="446240"/>
                </a:cubicBezTo>
                <a:cubicBezTo>
                  <a:pt x="27318" y="366943"/>
                  <a:pt x="1298" y="-9720"/>
                  <a:pt x="59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56AD967A-54FA-6ADF-0F97-818B3865A5FD}"/>
              </a:ext>
            </a:extLst>
          </p:cNvPr>
          <p:cNvSpPr/>
          <p:nvPr/>
        </p:nvSpPr>
        <p:spPr>
          <a:xfrm>
            <a:off x="8016633" y="4959187"/>
            <a:ext cx="10377" cy="140086"/>
          </a:xfrm>
          <a:custGeom>
            <a:avLst/>
            <a:gdLst>
              <a:gd name="connsiteX0" fmla="*/ 242 w 10377"/>
              <a:gd name="connsiteY0" fmla="*/ 163 h 140086"/>
              <a:gd name="connsiteX1" fmla="*/ 3417 w 10377"/>
              <a:gd name="connsiteY1" fmla="*/ 136688 h 140086"/>
              <a:gd name="connsiteX2" fmla="*/ 9767 w 10377"/>
              <a:gd name="connsiteY2" fmla="*/ 101763 h 140086"/>
              <a:gd name="connsiteX3" fmla="*/ 9767 w 10377"/>
              <a:gd name="connsiteY3" fmla="*/ 108113 h 140086"/>
              <a:gd name="connsiteX4" fmla="*/ 242 w 10377"/>
              <a:gd name="connsiteY4" fmla="*/ 163 h 14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7" h="140086">
                <a:moveTo>
                  <a:pt x="242" y="163"/>
                </a:moveTo>
                <a:cubicBezTo>
                  <a:pt x="-816" y="4925"/>
                  <a:pt x="1830" y="119755"/>
                  <a:pt x="3417" y="136688"/>
                </a:cubicBezTo>
                <a:cubicBezTo>
                  <a:pt x="5005" y="153621"/>
                  <a:pt x="9767" y="101763"/>
                  <a:pt x="9767" y="101763"/>
                </a:cubicBezTo>
                <a:cubicBezTo>
                  <a:pt x="10825" y="97001"/>
                  <a:pt x="10296" y="120284"/>
                  <a:pt x="9767" y="108113"/>
                </a:cubicBezTo>
                <a:cubicBezTo>
                  <a:pt x="9238" y="95942"/>
                  <a:pt x="1300" y="-4599"/>
                  <a:pt x="242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B4930700-B7BF-3DE2-3D15-03294A4463FC}"/>
              </a:ext>
            </a:extLst>
          </p:cNvPr>
          <p:cNvSpPr/>
          <p:nvPr/>
        </p:nvSpPr>
        <p:spPr>
          <a:xfrm>
            <a:off x="8188325" y="4962525"/>
            <a:ext cx="13053" cy="166251"/>
          </a:xfrm>
          <a:custGeom>
            <a:avLst/>
            <a:gdLst>
              <a:gd name="connsiteX0" fmla="*/ 0 w 13053"/>
              <a:gd name="connsiteY0" fmla="*/ 0 h 166251"/>
              <a:gd name="connsiteX1" fmla="*/ 12700 w 13053"/>
              <a:gd name="connsiteY1" fmla="*/ 158750 h 166251"/>
              <a:gd name="connsiteX2" fmla="*/ 9525 w 13053"/>
              <a:gd name="connsiteY2" fmla="*/ 133350 h 166251"/>
              <a:gd name="connsiteX3" fmla="*/ 9525 w 13053"/>
              <a:gd name="connsiteY3" fmla="*/ 69850 h 166251"/>
              <a:gd name="connsiteX4" fmla="*/ 0 w 13053"/>
              <a:gd name="connsiteY4" fmla="*/ 0 h 16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3" h="166251">
                <a:moveTo>
                  <a:pt x="0" y="0"/>
                </a:moveTo>
                <a:cubicBezTo>
                  <a:pt x="5556" y="68262"/>
                  <a:pt x="11113" y="136525"/>
                  <a:pt x="12700" y="158750"/>
                </a:cubicBezTo>
                <a:cubicBezTo>
                  <a:pt x="14287" y="180975"/>
                  <a:pt x="10054" y="148167"/>
                  <a:pt x="9525" y="133350"/>
                </a:cubicBezTo>
                <a:cubicBezTo>
                  <a:pt x="8996" y="118533"/>
                  <a:pt x="9525" y="69850"/>
                  <a:pt x="9525" y="698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D1E573CA-B50B-27C5-63EF-6610394525D0}"/>
              </a:ext>
            </a:extLst>
          </p:cNvPr>
          <p:cNvSpPr/>
          <p:nvPr/>
        </p:nvSpPr>
        <p:spPr>
          <a:xfrm>
            <a:off x="8248625" y="4889213"/>
            <a:ext cx="13423" cy="184936"/>
          </a:xfrm>
          <a:custGeom>
            <a:avLst/>
            <a:gdLst>
              <a:gd name="connsiteX0" fmla="*/ 25 w 13423"/>
              <a:gd name="connsiteY0" fmla="*/ 287 h 184936"/>
              <a:gd name="connsiteX1" fmla="*/ 9550 w 13423"/>
              <a:gd name="connsiteY1" fmla="*/ 178087 h 184936"/>
              <a:gd name="connsiteX2" fmla="*/ 12725 w 13423"/>
              <a:gd name="connsiteY2" fmla="*/ 136812 h 184936"/>
              <a:gd name="connsiteX3" fmla="*/ 25 w 13423"/>
              <a:gd name="connsiteY3" fmla="*/ 287 h 18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3" h="184936">
                <a:moveTo>
                  <a:pt x="25" y="287"/>
                </a:moveTo>
                <a:cubicBezTo>
                  <a:pt x="-504" y="7166"/>
                  <a:pt x="7433" y="155333"/>
                  <a:pt x="9550" y="178087"/>
                </a:cubicBezTo>
                <a:cubicBezTo>
                  <a:pt x="11667" y="200841"/>
                  <a:pt x="14842" y="161683"/>
                  <a:pt x="12725" y="136812"/>
                </a:cubicBezTo>
                <a:cubicBezTo>
                  <a:pt x="10608" y="111941"/>
                  <a:pt x="554" y="-6592"/>
                  <a:pt x="25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A599B4E0-B64B-9EF1-F9A3-804B021EF3E1}"/>
              </a:ext>
            </a:extLst>
          </p:cNvPr>
          <p:cNvSpPr/>
          <p:nvPr/>
        </p:nvSpPr>
        <p:spPr>
          <a:xfrm>
            <a:off x="7936636" y="4850609"/>
            <a:ext cx="32655" cy="131906"/>
          </a:xfrm>
          <a:custGeom>
            <a:avLst/>
            <a:gdLst>
              <a:gd name="connsiteX0" fmla="*/ 32614 w 32655"/>
              <a:gd name="connsiteY0" fmla="*/ 791 h 131906"/>
              <a:gd name="connsiteX1" fmla="*/ 4039 w 32655"/>
              <a:gd name="connsiteY1" fmla="*/ 111916 h 131906"/>
              <a:gd name="connsiteX2" fmla="*/ 864 w 32655"/>
              <a:gd name="connsiteY2" fmla="*/ 127791 h 131906"/>
              <a:gd name="connsiteX3" fmla="*/ 10389 w 32655"/>
              <a:gd name="connsiteY3" fmla="*/ 64291 h 131906"/>
              <a:gd name="connsiteX4" fmla="*/ 32614 w 32655"/>
              <a:gd name="connsiteY4" fmla="*/ 791 h 13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5" h="131906">
                <a:moveTo>
                  <a:pt x="32614" y="791"/>
                </a:moveTo>
                <a:cubicBezTo>
                  <a:pt x="31556" y="8728"/>
                  <a:pt x="4039" y="111916"/>
                  <a:pt x="4039" y="111916"/>
                </a:cubicBezTo>
                <a:cubicBezTo>
                  <a:pt x="-1253" y="133082"/>
                  <a:pt x="-194" y="135728"/>
                  <a:pt x="864" y="127791"/>
                </a:cubicBezTo>
                <a:cubicBezTo>
                  <a:pt x="1922" y="119854"/>
                  <a:pt x="6685" y="81753"/>
                  <a:pt x="10389" y="64291"/>
                </a:cubicBezTo>
                <a:cubicBezTo>
                  <a:pt x="14093" y="46829"/>
                  <a:pt x="33672" y="-7146"/>
                  <a:pt x="32614" y="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75D374D1-1198-8E44-7E59-35852B0DEC4B}"/>
              </a:ext>
            </a:extLst>
          </p:cNvPr>
          <p:cNvSpPr/>
          <p:nvPr/>
        </p:nvSpPr>
        <p:spPr>
          <a:xfrm>
            <a:off x="7974327" y="5127609"/>
            <a:ext cx="45748" cy="101666"/>
          </a:xfrm>
          <a:custGeom>
            <a:avLst/>
            <a:gdLst>
              <a:gd name="connsiteX0" fmla="*/ 45723 w 45748"/>
              <a:gd name="connsiteY0" fmla="*/ 16 h 101666"/>
              <a:gd name="connsiteX1" fmla="*/ 7623 w 45748"/>
              <a:gd name="connsiteY1" fmla="*/ 69866 h 101666"/>
              <a:gd name="connsiteX2" fmla="*/ 7623 w 45748"/>
              <a:gd name="connsiteY2" fmla="*/ 101616 h 101666"/>
              <a:gd name="connsiteX3" fmla="*/ 1273 w 45748"/>
              <a:gd name="connsiteY3" fmla="*/ 63516 h 101666"/>
              <a:gd name="connsiteX4" fmla="*/ 45723 w 45748"/>
              <a:gd name="connsiteY4" fmla="*/ 16 h 10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48" h="101666">
                <a:moveTo>
                  <a:pt x="45723" y="16"/>
                </a:moveTo>
                <a:cubicBezTo>
                  <a:pt x="46781" y="1074"/>
                  <a:pt x="13973" y="52933"/>
                  <a:pt x="7623" y="69866"/>
                </a:cubicBezTo>
                <a:cubicBezTo>
                  <a:pt x="1273" y="86799"/>
                  <a:pt x="8681" y="102674"/>
                  <a:pt x="7623" y="101616"/>
                </a:cubicBezTo>
                <a:cubicBezTo>
                  <a:pt x="6565" y="100558"/>
                  <a:pt x="-3489" y="76745"/>
                  <a:pt x="1273" y="63516"/>
                </a:cubicBezTo>
                <a:cubicBezTo>
                  <a:pt x="6035" y="50287"/>
                  <a:pt x="44665" y="-1042"/>
                  <a:pt x="4572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17138D27-F9EF-D5A7-9247-4E8DE153BB58}"/>
              </a:ext>
            </a:extLst>
          </p:cNvPr>
          <p:cNvSpPr/>
          <p:nvPr/>
        </p:nvSpPr>
        <p:spPr>
          <a:xfrm>
            <a:off x="8128198" y="5196970"/>
            <a:ext cx="37981" cy="131182"/>
          </a:xfrm>
          <a:custGeom>
            <a:avLst/>
            <a:gdLst>
              <a:gd name="connsiteX0" fmla="*/ 37902 w 37981"/>
              <a:gd name="connsiteY0" fmla="*/ 505 h 131182"/>
              <a:gd name="connsiteX1" fmla="*/ 2977 w 37981"/>
              <a:gd name="connsiteY1" fmla="*/ 127505 h 131182"/>
              <a:gd name="connsiteX2" fmla="*/ 2977 w 37981"/>
              <a:gd name="connsiteY2" fmla="*/ 95755 h 131182"/>
              <a:gd name="connsiteX3" fmla="*/ 12502 w 37981"/>
              <a:gd name="connsiteY3" fmla="*/ 83055 h 131182"/>
              <a:gd name="connsiteX4" fmla="*/ 37902 w 37981"/>
              <a:gd name="connsiteY4" fmla="*/ 505 h 13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1" h="131182">
                <a:moveTo>
                  <a:pt x="37902" y="505"/>
                </a:moveTo>
                <a:cubicBezTo>
                  <a:pt x="36315" y="7913"/>
                  <a:pt x="8798" y="111630"/>
                  <a:pt x="2977" y="127505"/>
                </a:cubicBezTo>
                <a:cubicBezTo>
                  <a:pt x="-2844" y="143380"/>
                  <a:pt x="1390" y="103163"/>
                  <a:pt x="2977" y="95755"/>
                </a:cubicBezTo>
                <a:cubicBezTo>
                  <a:pt x="4564" y="88347"/>
                  <a:pt x="8269" y="96813"/>
                  <a:pt x="12502" y="83055"/>
                </a:cubicBezTo>
                <a:cubicBezTo>
                  <a:pt x="16735" y="69297"/>
                  <a:pt x="39489" y="-6903"/>
                  <a:pt x="37902" y="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9D0FDCD6-3E1A-CD73-2E3A-1A749446B4B0}"/>
              </a:ext>
            </a:extLst>
          </p:cNvPr>
          <p:cNvSpPr/>
          <p:nvPr/>
        </p:nvSpPr>
        <p:spPr>
          <a:xfrm>
            <a:off x="8193977" y="5235573"/>
            <a:ext cx="17210" cy="103276"/>
          </a:xfrm>
          <a:custGeom>
            <a:avLst/>
            <a:gdLst>
              <a:gd name="connsiteX0" fmla="*/ 16573 w 17210"/>
              <a:gd name="connsiteY0" fmla="*/ 2 h 103276"/>
              <a:gd name="connsiteX1" fmla="*/ 698 w 17210"/>
              <a:gd name="connsiteY1" fmla="*/ 98427 h 103276"/>
              <a:gd name="connsiteX2" fmla="*/ 3873 w 17210"/>
              <a:gd name="connsiteY2" fmla="*/ 88902 h 103276"/>
              <a:gd name="connsiteX3" fmla="*/ 13398 w 17210"/>
              <a:gd name="connsiteY3" fmla="*/ 95252 h 103276"/>
              <a:gd name="connsiteX4" fmla="*/ 16573 w 17210"/>
              <a:gd name="connsiteY4" fmla="*/ 2 h 10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" h="103276">
                <a:moveTo>
                  <a:pt x="16573" y="2"/>
                </a:moveTo>
                <a:cubicBezTo>
                  <a:pt x="14456" y="531"/>
                  <a:pt x="2815" y="83610"/>
                  <a:pt x="698" y="98427"/>
                </a:cubicBezTo>
                <a:cubicBezTo>
                  <a:pt x="-1419" y="113244"/>
                  <a:pt x="1756" y="89431"/>
                  <a:pt x="3873" y="88902"/>
                </a:cubicBezTo>
                <a:cubicBezTo>
                  <a:pt x="5990" y="88373"/>
                  <a:pt x="11811" y="106894"/>
                  <a:pt x="13398" y="95252"/>
                </a:cubicBezTo>
                <a:cubicBezTo>
                  <a:pt x="14985" y="83610"/>
                  <a:pt x="18690" y="-527"/>
                  <a:pt x="1657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5F30C80E-4CF9-A336-478D-7F7378B16744}"/>
              </a:ext>
            </a:extLst>
          </p:cNvPr>
          <p:cNvSpPr/>
          <p:nvPr/>
        </p:nvSpPr>
        <p:spPr>
          <a:xfrm>
            <a:off x="8289765" y="5346623"/>
            <a:ext cx="63957" cy="298752"/>
          </a:xfrm>
          <a:custGeom>
            <a:avLst/>
            <a:gdLst>
              <a:gd name="connsiteX0" fmla="*/ 63660 w 63957"/>
              <a:gd name="connsiteY0" fmla="*/ 77 h 298752"/>
              <a:gd name="connsiteX1" fmla="*/ 25560 w 63957"/>
              <a:gd name="connsiteY1" fmla="*/ 92152 h 298752"/>
              <a:gd name="connsiteX2" fmla="*/ 38260 w 63957"/>
              <a:gd name="connsiteY2" fmla="*/ 79452 h 298752"/>
              <a:gd name="connsiteX3" fmla="*/ 35085 w 63957"/>
              <a:gd name="connsiteY3" fmla="*/ 155652 h 298752"/>
              <a:gd name="connsiteX4" fmla="*/ 35085 w 63957"/>
              <a:gd name="connsiteY4" fmla="*/ 133427 h 298752"/>
              <a:gd name="connsiteX5" fmla="*/ 38260 w 63957"/>
              <a:gd name="connsiteY5" fmla="*/ 219152 h 298752"/>
              <a:gd name="connsiteX6" fmla="*/ 38260 w 63957"/>
              <a:gd name="connsiteY6" fmla="*/ 177877 h 298752"/>
              <a:gd name="connsiteX7" fmla="*/ 60485 w 63957"/>
              <a:gd name="connsiteY7" fmla="*/ 295352 h 298752"/>
              <a:gd name="connsiteX8" fmla="*/ 44610 w 63957"/>
              <a:gd name="connsiteY8" fmla="*/ 257252 h 298752"/>
              <a:gd name="connsiteX9" fmla="*/ 22385 w 63957"/>
              <a:gd name="connsiteY9" fmla="*/ 155652 h 298752"/>
              <a:gd name="connsiteX10" fmla="*/ 31910 w 63957"/>
              <a:gd name="connsiteY10" fmla="*/ 187402 h 298752"/>
              <a:gd name="connsiteX11" fmla="*/ 63660 w 63957"/>
              <a:gd name="connsiteY11" fmla="*/ 92152 h 298752"/>
              <a:gd name="connsiteX12" fmla="*/ 35085 w 63957"/>
              <a:gd name="connsiteY12" fmla="*/ 123902 h 298752"/>
              <a:gd name="connsiteX13" fmla="*/ 47785 w 63957"/>
              <a:gd name="connsiteY13" fmla="*/ 88977 h 298752"/>
              <a:gd name="connsiteX14" fmla="*/ 160 w 63957"/>
              <a:gd name="connsiteY14" fmla="*/ 111202 h 298752"/>
              <a:gd name="connsiteX15" fmla="*/ 63660 w 63957"/>
              <a:gd name="connsiteY15" fmla="*/ 77 h 29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957" h="298752">
                <a:moveTo>
                  <a:pt x="63660" y="77"/>
                </a:moveTo>
                <a:cubicBezTo>
                  <a:pt x="67893" y="-3098"/>
                  <a:pt x="25560" y="92152"/>
                  <a:pt x="25560" y="92152"/>
                </a:cubicBezTo>
                <a:cubicBezTo>
                  <a:pt x="21327" y="105381"/>
                  <a:pt x="36672" y="68869"/>
                  <a:pt x="38260" y="79452"/>
                </a:cubicBezTo>
                <a:cubicBezTo>
                  <a:pt x="39847" y="90035"/>
                  <a:pt x="35614" y="146656"/>
                  <a:pt x="35085" y="155652"/>
                </a:cubicBezTo>
                <a:cubicBezTo>
                  <a:pt x="34556" y="164648"/>
                  <a:pt x="34556" y="122844"/>
                  <a:pt x="35085" y="133427"/>
                </a:cubicBezTo>
                <a:cubicBezTo>
                  <a:pt x="35614" y="144010"/>
                  <a:pt x="37731" y="211744"/>
                  <a:pt x="38260" y="219152"/>
                </a:cubicBezTo>
                <a:cubicBezTo>
                  <a:pt x="38789" y="226560"/>
                  <a:pt x="34556" y="165177"/>
                  <a:pt x="38260" y="177877"/>
                </a:cubicBezTo>
                <a:cubicBezTo>
                  <a:pt x="41964" y="190577"/>
                  <a:pt x="59427" y="282123"/>
                  <a:pt x="60485" y="295352"/>
                </a:cubicBezTo>
                <a:cubicBezTo>
                  <a:pt x="61543" y="308581"/>
                  <a:pt x="50960" y="280535"/>
                  <a:pt x="44610" y="257252"/>
                </a:cubicBezTo>
                <a:cubicBezTo>
                  <a:pt x="38260" y="233969"/>
                  <a:pt x="24502" y="167294"/>
                  <a:pt x="22385" y="155652"/>
                </a:cubicBezTo>
                <a:cubicBezTo>
                  <a:pt x="20268" y="144010"/>
                  <a:pt x="25031" y="197985"/>
                  <a:pt x="31910" y="187402"/>
                </a:cubicBezTo>
                <a:cubicBezTo>
                  <a:pt x="38789" y="176819"/>
                  <a:pt x="63131" y="102735"/>
                  <a:pt x="63660" y="92152"/>
                </a:cubicBezTo>
                <a:cubicBezTo>
                  <a:pt x="64189" y="81569"/>
                  <a:pt x="37731" y="124431"/>
                  <a:pt x="35085" y="123902"/>
                </a:cubicBezTo>
                <a:cubicBezTo>
                  <a:pt x="32439" y="123373"/>
                  <a:pt x="53606" y="91094"/>
                  <a:pt x="47785" y="88977"/>
                </a:cubicBezTo>
                <a:cubicBezTo>
                  <a:pt x="41964" y="86860"/>
                  <a:pt x="-3015" y="121256"/>
                  <a:pt x="160" y="111202"/>
                </a:cubicBezTo>
                <a:cubicBezTo>
                  <a:pt x="3335" y="101148"/>
                  <a:pt x="59427" y="3252"/>
                  <a:pt x="63660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1ED6E3E2-FB5A-17EB-3E17-79E58DF668EA}"/>
              </a:ext>
            </a:extLst>
          </p:cNvPr>
          <p:cNvSpPr/>
          <p:nvPr/>
        </p:nvSpPr>
        <p:spPr>
          <a:xfrm>
            <a:off x="8283549" y="5505323"/>
            <a:ext cx="15983" cy="140050"/>
          </a:xfrm>
          <a:custGeom>
            <a:avLst/>
            <a:gdLst>
              <a:gd name="connsiteX0" fmla="*/ 26 w 15983"/>
              <a:gd name="connsiteY0" fmla="*/ 127 h 140050"/>
              <a:gd name="connsiteX1" fmla="*/ 9551 w 15983"/>
              <a:gd name="connsiteY1" fmla="*/ 136652 h 140050"/>
              <a:gd name="connsiteX2" fmla="*/ 15901 w 15983"/>
              <a:gd name="connsiteY2" fmla="*/ 101727 h 140050"/>
              <a:gd name="connsiteX3" fmla="*/ 12726 w 15983"/>
              <a:gd name="connsiteY3" fmla="*/ 111252 h 140050"/>
              <a:gd name="connsiteX4" fmla="*/ 26 w 15983"/>
              <a:gd name="connsiteY4" fmla="*/ 127 h 1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3" h="140050">
                <a:moveTo>
                  <a:pt x="26" y="127"/>
                </a:moveTo>
                <a:cubicBezTo>
                  <a:pt x="-503" y="4360"/>
                  <a:pt x="6905" y="119719"/>
                  <a:pt x="9551" y="136652"/>
                </a:cubicBezTo>
                <a:cubicBezTo>
                  <a:pt x="12197" y="153585"/>
                  <a:pt x="15901" y="101727"/>
                  <a:pt x="15901" y="101727"/>
                </a:cubicBezTo>
                <a:cubicBezTo>
                  <a:pt x="16430" y="97494"/>
                  <a:pt x="14313" y="124481"/>
                  <a:pt x="12726" y="111252"/>
                </a:cubicBezTo>
                <a:cubicBezTo>
                  <a:pt x="11139" y="98023"/>
                  <a:pt x="555" y="-4106"/>
                  <a:pt x="26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EBBB0DDB-127A-4F76-E4FE-673AA874946B}"/>
              </a:ext>
            </a:extLst>
          </p:cNvPr>
          <p:cNvSpPr/>
          <p:nvPr/>
        </p:nvSpPr>
        <p:spPr>
          <a:xfrm>
            <a:off x="8171057" y="5567903"/>
            <a:ext cx="58758" cy="120158"/>
          </a:xfrm>
          <a:custGeom>
            <a:avLst/>
            <a:gdLst>
              <a:gd name="connsiteX0" fmla="*/ 58543 w 58758"/>
              <a:gd name="connsiteY0" fmla="*/ 1047 h 120158"/>
              <a:gd name="connsiteX1" fmla="*/ 1393 w 58758"/>
              <a:gd name="connsiteY1" fmla="*/ 118522 h 120158"/>
              <a:gd name="connsiteX2" fmla="*/ 20443 w 58758"/>
              <a:gd name="connsiteY2" fmla="*/ 64547 h 120158"/>
              <a:gd name="connsiteX3" fmla="*/ 58543 w 58758"/>
              <a:gd name="connsiteY3" fmla="*/ 1047 h 12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58" h="120158">
                <a:moveTo>
                  <a:pt x="58543" y="1047"/>
                </a:moveTo>
                <a:cubicBezTo>
                  <a:pt x="55368" y="10043"/>
                  <a:pt x="7743" y="107939"/>
                  <a:pt x="1393" y="118522"/>
                </a:cubicBezTo>
                <a:cubicBezTo>
                  <a:pt x="-4957" y="129105"/>
                  <a:pt x="11976" y="85714"/>
                  <a:pt x="20443" y="64547"/>
                </a:cubicBezTo>
                <a:cubicBezTo>
                  <a:pt x="28910" y="43380"/>
                  <a:pt x="61718" y="-7949"/>
                  <a:pt x="58543" y="1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54131A70-B69E-1D9C-A0A9-61FDBF4C6317}"/>
              </a:ext>
            </a:extLst>
          </p:cNvPr>
          <p:cNvSpPr/>
          <p:nvPr/>
        </p:nvSpPr>
        <p:spPr>
          <a:xfrm>
            <a:off x="8026400" y="5470186"/>
            <a:ext cx="7352" cy="184438"/>
          </a:xfrm>
          <a:custGeom>
            <a:avLst/>
            <a:gdLst>
              <a:gd name="connsiteX0" fmla="*/ 6350 w 7352"/>
              <a:gd name="connsiteY0" fmla="*/ 339 h 184438"/>
              <a:gd name="connsiteX1" fmla="*/ 0 w 7352"/>
              <a:gd name="connsiteY1" fmla="*/ 178139 h 184438"/>
              <a:gd name="connsiteX2" fmla="*/ 6350 w 7352"/>
              <a:gd name="connsiteY2" fmla="*/ 133689 h 184438"/>
              <a:gd name="connsiteX3" fmla="*/ 6350 w 7352"/>
              <a:gd name="connsiteY3" fmla="*/ 339 h 18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2" h="184438">
                <a:moveTo>
                  <a:pt x="6350" y="339"/>
                </a:moveTo>
                <a:cubicBezTo>
                  <a:pt x="5292" y="7747"/>
                  <a:pt x="0" y="155914"/>
                  <a:pt x="0" y="178139"/>
                </a:cubicBezTo>
                <a:cubicBezTo>
                  <a:pt x="0" y="200364"/>
                  <a:pt x="4762" y="158560"/>
                  <a:pt x="6350" y="133689"/>
                </a:cubicBezTo>
                <a:cubicBezTo>
                  <a:pt x="7938" y="108818"/>
                  <a:pt x="7408" y="-7069"/>
                  <a:pt x="6350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1A9ED864-321E-349A-9080-01D9ACCB7460}"/>
              </a:ext>
            </a:extLst>
          </p:cNvPr>
          <p:cNvSpPr/>
          <p:nvPr/>
        </p:nvSpPr>
        <p:spPr>
          <a:xfrm>
            <a:off x="7956483" y="5581478"/>
            <a:ext cx="19495" cy="216072"/>
          </a:xfrm>
          <a:custGeom>
            <a:avLst/>
            <a:gdLst>
              <a:gd name="connsiteX0" fmla="*/ 19117 w 19495"/>
              <a:gd name="connsiteY0" fmla="*/ 172 h 216072"/>
              <a:gd name="connsiteX1" fmla="*/ 67 w 19495"/>
              <a:gd name="connsiteY1" fmla="*/ 139872 h 216072"/>
              <a:gd name="connsiteX2" fmla="*/ 12767 w 19495"/>
              <a:gd name="connsiteY2" fmla="*/ 120822 h 216072"/>
              <a:gd name="connsiteX3" fmla="*/ 12767 w 19495"/>
              <a:gd name="connsiteY3" fmla="*/ 216072 h 216072"/>
              <a:gd name="connsiteX4" fmla="*/ 12767 w 19495"/>
              <a:gd name="connsiteY4" fmla="*/ 149397 h 216072"/>
              <a:gd name="connsiteX5" fmla="*/ 12767 w 19495"/>
              <a:gd name="connsiteY5" fmla="*/ 111297 h 216072"/>
              <a:gd name="connsiteX6" fmla="*/ 19117 w 19495"/>
              <a:gd name="connsiteY6" fmla="*/ 172 h 21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95" h="216072">
                <a:moveTo>
                  <a:pt x="19117" y="172"/>
                </a:moveTo>
                <a:cubicBezTo>
                  <a:pt x="17000" y="4934"/>
                  <a:pt x="1125" y="119764"/>
                  <a:pt x="67" y="139872"/>
                </a:cubicBezTo>
                <a:cubicBezTo>
                  <a:pt x="-991" y="159980"/>
                  <a:pt x="10650" y="108122"/>
                  <a:pt x="12767" y="120822"/>
                </a:cubicBezTo>
                <a:cubicBezTo>
                  <a:pt x="14884" y="133522"/>
                  <a:pt x="12767" y="216072"/>
                  <a:pt x="12767" y="216072"/>
                </a:cubicBezTo>
                <a:lnTo>
                  <a:pt x="12767" y="149397"/>
                </a:lnTo>
                <a:cubicBezTo>
                  <a:pt x="12767" y="131935"/>
                  <a:pt x="11709" y="131934"/>
                  <a:pt x="12767" y="111297"/>
                </a:cubicBezTo>
                <a:cubicBezTo>
                  <a:pt x="13825" y="90660"/>
                  <a:pt x="21234" y="-4590"/>
                  <a:pt x="19117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37F5F224-EE44-F850-89CC-12604FC62C6A}"/>
              </a:ext>
            </a:extLst>
          </p:cNvPr>
          <p:cNvSpPr/>
          <p:nvPr/>
        </p:nvSpPr>
        <p:spPr>
          <a:xfrm>
            <a:off x="7940675" y="5781493"/>
            <a:ext cx="38539" cy="199810"/>
          </a:xfrm>
          <a:custGeom>
            <a:avLst/>
            <a:gdLst>
              <a:gd name="connsiteX0" fmla="*/ 0 w 38539"/>
              <a:gd name="connsiteY0" fmla="*/ 182 h 199810"/>
              <a:gd name="connsiteX1" fmla="*/ 34925 w 38539"/>
              <a:gd name="connsiteY1" fmla="*/ 190682 h 199810"/>
              <a:gd name="connsiteX2" fmla="*/ 34925 w 38539"/>
              <a:gd name="connsiteY2" fmla="*/ 155757 h 199810"/>
              <a:gd name="connsiteX3" fmla="*/ 0 w 38539"/>
              <a:gd name="connsiteY3" fmla="*/ 182 h 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39" h="199810">
                <a:moveTo>
                  <a:pt x="0" y="182"/>
                </a:moveTo>
                <a:cubicBezTo>
                  <a:pt x="0" y="6003"/>
                  <a:pt x="29104" y="164753"/>
                  <a:pt x="34925" y="190682"/>
                </a:cubicBezTo>
                <a:cubicBezTo>
                  <a:pt x="40746" y="216611"/>
                  <a:pt x="38629" y="181686"/>
                  <a:pt x="34925" y="155757"/>
                </a:cubicBezTo>
                <a:cubicBezTo>
                  <a:pt x="31221" y="129828"/>
                  <a:pt x="0" y="-5639"/>
                  <a:pt x="0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CF312DFD-33CB-E93D-3B26-F942116214DF}"/>
              </a:ext>
            </a:extLst>
          </p:cNvPr>
          <p:cNvSpPr/>
          <p:nvPr/>
        </p:nvSpPr>
        <p:spPr>
          <a:xfrm>
            <a:off x="7879811" y="5537179"/>
            <a:ext cx="29123" cy="149432"/>
          </a:xfrm>
          <a:custGeom>
            <a:avLst/>
            <a:gdLst>
              <a:gd name="connsiteX0" fmla="*/ 29114 w 29123"/>
              <a:gd name="connsiteY0" fmla="*/ 21 h 149432"/>
              <a:gd name="connsiteX1" fmla="*/ 3714 w 29123"/>
              <a:gd name="connsiteY1" fmla="*/ 111146 h 149432"/>
              <a:gd name="connsiteX2" fmla="*/ 3714 w 29123"/>
              <a:gd name="connsiteY2" fmla="*/ 149246 h 149432"/>
              <a:gd name="connsiteX3" fmla="*/ 539 w 29123"/>
              <a:gd name="connsiteY3" fmla="*/ 120671 h 149432"/>
              <a:gd name="connsiteX4" fmla="*/ 29114 w 29123"/>
              <a:gd name="connsiteY4" fmla="*/ 21 h 14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23" h="149432">
                <a:moveTo>
                  <a:pt x="29114" y="21"/>
                </a:moveTo>
                <a:cubicBezTo>
                  <a:pt x="29643" y="-1566"/>
                  <a:pt x="7947" y="86275"/>
                  <a:pt x="3714" y="111146"/>
                </a:cubicBezTo>
                <a:cubicBezTo>
                  <a:pt x="-519" y="136017"/>
                  <a:pt x="4243" y="147659"/>
                  <a:pt x="3714" y="149246"/>
                </a:cubicBezTo>
                <a:cubicBezTo>
                  <a:pt x="3185" y="150833"/>
                  <a:pt x="-1578" y="142367"/>
                  <a:pt x="539" y="120671"/>
                </a:cubicBezTo>
                <a:cubicBezTo>
                  <a:pt x="2656" y="98975"/>
                  <a:pt x="28585" y="1608"/>
                  <a:pt x="29114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983C1F81-95D7-75F5-B75E-40174E84F2BB}"/>
              </a:ext>
            </a:extLst>
          </p:cNvPr>
          <p:cNvSpPr/>
          <p:nvPr/>
        </p:nvSpPr>
        <p:spPr>
          <a:xfrm>
            <a:off x="7648386" y="5467346"/>
            <a:ext cx="16202" cy="88904"/>
          </a:xfrm>
          <a:custGeom>
            <a:avLst/>
            <a:gdLst>
              <a:gd name="connsiteX0" fmla="*/ 189 w 16202"/>
              <a:gd name="connsiteY0" fmla="*/ 4 h 88904"/>
              <a:gd name="connsiteX1" fmla="*/ 3364 w 16202"/>
              <a:gd name="connsiteY1" fmla="*/ 60329 h 88904"/>
              <a:gd name="connsiteX2" fmla="*/ 3364 w 16202"/>
              <a:gd name="connsiteY2" fmla="*/ 88904 h 88904"/>
              <a:gd name="connsiteX3" fmla="*/ 16064 w 16202"/>
              <a:gd name="connsiteY3" fmla="*/ 60329 h 88904"/>
              <a:gd name="connsiteX4" fmla="*/ 9714 w 16202"/>
              <a:gd name="connsiteY4" fmla="*/ 57154 h 88904"/>
              <a:gd name="connsiteX5" fmla="*/ 189 w 16202"/>
              <a:gd name="connsiteY5" fmla="*/ 4 h 8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2" h="88904">
                <a:moveTo>
                  <a:pt x="189" y="4"/>
                </a:moveTo>
                <a:cubicBezTo>
                  <a:pt x="-869" y="533"/>
                  <a:pt x="2835" y="45512"/>
                  <a:pt x="3364" y="60329"/>
                </a:cubicBezTo>
                <a:cubicBezTo>
                  <a:pt x="3893" y="75146"/>
                  <a:pt x="1247" y="88904"/>
                  <a:pt x="3364" y="88904"/>
                </a:cubicBezTo>
                <a:cubicBezTo>
                  <a:pt x="5481" y="88904"/>
                  <a:pt x="16064" y="60329"/>
                  <a:pt x="16064" y="60329"/>
                </a:cubicBezTo>
                <a:cubicBezTo>
                  <a:pt x="17122" y="55038"/>
                  <a:pt x="11831" y="65621"/>
                  <a:pt x="9714" y="57154"/>
                </a:cubicBezTo>
                <a:cubicBezTo>
                  <a:pt x="7597" y="48687"/>
                  <a:pt x="1247" y="-525"/>
                  <a:pt x="18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D15DFED2-342F-5EFD-4511-231305DA37AB}"/>
              </a:ext>
            </a:extLst>
          </p:cNvPr>
          <p:cNvSpPr/>
          <p:nvPr/>
        </p:nvSpPr>
        <p:spPr>
          <a:xfrm>
            <a:off x="7531084" y="5575177"/>
            <a:ext cx="127254" cy="57654"/>
          </a:xfrm>
          <a:custGeom>
            <a:avLst/>
            <a:gdLst>
              <a:gd name="connsiteX0" fmla="*/ 16 w 127254"/>
              <a:gd name="connsiteY0" fmla="*/ 35048 h 57654"/>
              <a:gd name="connsiteX1" fmla="*/ 79391 w 127254"/>
              <a:gd name="connsiteY1" fmla="*/ 25523 h 57654"/>
              <a:gd name="connsiteX2" fmla="*/ 123841 w 127254"/>
              <a:gd name="connsiteY2" fmla="*/ 57273 h 57654"/>
              <a:gd name="connsiteX3" fmla="*/ 123841 w 127254"/>
              <a:gd name="connsiteY3" fmla="*/ 123 h 57654"/>
              <a:gd name="connsiteX4" fmla="*/ 120666 w 127254"/>
              <a:gd name="connsiteY4" fmla="*/ 41398 h 57654"/>
              <a:gd name="connsiteX5" fmla="*/ 107966 w 127254"/>
              <a:gd name="connsiteY5" fmla="*/ 19173 h 57654"/>
              <a:gd name="connsiteX6" fmla="*/ 73041 w 127254"/>
              <a:gd name="connsiteY6" fmla="*/ 25523 h 57654"/>
              <a:gd name="connsiteX7" fmla="*/ 16 w 127254"/>
              <a:gd name="connsiteY7" fmla="*/ 35048 h 5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" h="57654">
                <a:moveTo>
                  <a:pt x="16" y="35048"/>
                </a:moveTo>
                <a:cubicBezTo>
                  <a:pt x="1074" y="35048"/>
                  <a:pt x="58753" y="21819"/>
                  <a:pt x="79391" y="25523"/>
                </a:cubicBezTo>
                <a:cubicBezTo>
                  <a:pt x="100029" y="29227"/>
                  <a:pt x="116433" y="61506"/>
                  <a:pt x="123841" y="57273"/>
                </a:cubicBezTo>
                <a:cubicBezTo>
                  <a:pt x="131249" y="53040"/>
                  <a:pt x="124370" y="2769"/>
                  <a:pt x="123841" y="123"/>
                </a:cubicBezTo>
                <a:cubicBezTo>
                  <a:pt x="123312" y="-2523"/>
                  <a:pt x="123312" y="38223"/>
                  <a:pt x="120666" y="41398"/>
                </a:cubicBezTo>
                <a:cubicBezTo>
                  <a:pt x="118020" y="44573"/>
                  <a:pt x="115903" y="21819"/>
                  <a:pt x="107966" y="19173"/>
                </a:cubicBezTo>
                <a:cubicBezTo>
                  <a:pt x="100029" y="16527"/>
                  <a:pt x="96854" y="23406"/>
                  <a:pt x="73041" y="25523"/>
                </a:cubicBezTo>
                <a:cubicBezTo>
                  <a:pt x="49228" y="27640"/>
                  <a:pt x="-1042" y="35048"/>
                  <a:pt x="16" y="35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5891EA46-824A-81EA-E9A0-34FE6A47BE1C}"/>
              </a:ext>
            </a:extLst>
          </p:cNvPr>
          <p:cNvSpPr/>
          <p:nvPr/>
        </p:nvSpPr>
        <p:spPr>
          <a:xfrm>
            <a:off x="7835900" y="4676683"/>
            <a:ext cx="31580" cy="202341"/>
          </a:xfrm>
          <a:custGeom>
            <a:avLst/>
            <a:gdLst>
              <a:gd name="connsiteX0" fmla="*/ 0 w 31580"/>
              <a:gd name="connsiteY0" fmla="*/ 92 h 202341"/>
              <a:gd name="connsiteX1" fmla="*/ 28575 w 31580"/>
              <a:gd name="connsiteY1" fmla="*/ 190592 h 202341"/>
              <a:gd name="connsiteX2" fmla="*/ 28575 w 31580"/>
              <a:gd name="connsiteY2" fmla="*/ 165192 h 202341"/>
              <a:gd name="connsiteX3" fmla="*/ 0 w 31580"/>
              <a:gd name="connsiteY3" fmla="*/ 92 h 2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0" h="202341">
                <a:moveTo>
                  <a:pt x="0" y="92"/>
                </a:moveTo>
                <a:cubicBezTo>
                  <a:pt x="0" y="4325"/>
                  <a:pt x="23813" y="163075"/>
                  <a:pt x="28575" y="190592"/>
                </a:cubicBezTo>
                <a:cubicBezTo>
                  <a:pt x="33337" y="218109"/>
                  <a:pt x="31750" y="192180"/>
                  <a:pt x="28575" y="165192"/>
                </a:cubicBezTo>
                <a:cubicBezTo>
                  <a:pt x="25400" y="138204"/>
                  <a:pt x="0" y="-4141"/>
                  <a:pt x="0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D502E180-E63E-98B3-1DDF-8870FF1078EE}"/>
              </a:ext>
            </a:extLst>
          </p:cNvPr>
          <p:cNvSpPr/>
          <p:nvPr/>
        </p:nvSpPr>
        <p:spPr>
          <a:xfrm>
            <a:off x="7985903" y="4158662"/>
            <a:ext cx="34493" cy="208722"/>
          </a:xfrm>
          <a:custGeom>
            <a:avLst/>
            <a:gdLst>
              <a:gd name="connsiteX0" fmla="*/ 34147 w 34493"/>
              <a:gd name="connsiteY0" fmla="*/ 588 h 208722"/>
              <a:gd name="connsiteX1" fmla="*/ 18272 w 34493"/>
              <a:gd name="connsiteY1" fmla="*/ 111713 h 208722"/>
              <a:gd name="connsiteX2" fmla="*/ 2397 w 34493"/>
              <a:gd name="connsiteY2" fmla="*/ 206963 h 208722"/>
              <a:gd name="connsiteX3" fmla="*/ 2397 w 34493"/>
              <a:gd name="connsiteY3" fmla="*/ 162513 h 208722"/>
              <a:gd name="connsiteX4" fmla="*/ 34147 w 34493"/>
              <a:gd name="connsiteY4" fmla="*/ 588 h 20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93" h="208722">
                <a:moveTo>
                  <a:pt x="34147" y="588"/>
                </a:moveTo>
                <a:cubicBezTo>
                  <a:pt x="36793" y="-7879"/>
                  <a:pt x="23564" y="77317"/>
                  <a:pt x="18272" y="111713"/>
                </a:cubicBezTo>
                <a:cubicBezTo>
                  <a:pt x="12980" y="146109"/>
                  <a:pt x="5043" y="198496"/>
                  <a:pt x="2397" y="206963"/>
                </a:cubicBezTo>
                <a:cubicBezTo>
                  <a:pt x="-249" y="215430"/>
                  <a:pt x="-1307" y="192146"/>
                  <a:pt x="2397" y="162513"/>
                </a:cubicBezTo>
                <a:cubicBezTo>
                  <a:pt x="6101" y="132880"/>
                  <a:pt x="31501" y="9055"/>
                  <a:pt x="34147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BBA92934-762B-09E8-03C1-5347F4A07C6E}"/>
              </a:ext>
            </a:extLst>
          </p:cNvPr>
          <p:cNvSpPr/>
          <p:nvPr/>
        </p:nvSpPr>
        <p:spPr>
          <a:xfrm>
            <a:off x="7577991" y="5051046"/>
            <a:ext cx="284101" cy="188324"/>
          </a:xfrm>
          <a:custGeom>
            <a:avLst/>
            <a:gdLst>
              <a:gd name="connsiteX0" fmla="*/ 734 w 284101"/>
              <a:gd name="connsiteY0" fmla="*/ 38479 h 188324"/>
              <a:gd name="connsiteX1" fmla="*/ 153134 w 284101"/>
              <a:gd name="connsiteY1" fmla="*/ 32129 h 188324"/>
              <a:gd name="connsiteX2" fmla="*/ 130909 w 284101"/>
              <a:gd name="connsiteY2" fmla="*/ 38479 h 188324"/>
              <a:gd name="connsiteX3" fmla="*/ 188059 w 284101"/>
              <a:gd name="connsiteY3" fmla="*/ 63879 h 188324"/>
              <a:gd name="connsiteX4" fmla="*/ 178534 w 284101"/>
              <a:gd name="connsiteY4" fmla="*/ 379 h 188324"/>
              <a:gd name="connsiteX5" fmla="*/ 222984 w 284101"/>
              <a:gd name="connsiteY5" fmla="*/ 98804 h 188324"/>
              <a:gd name="connsiteX6" fmla="*/ 226159 w 284101"/>
              <a:gd name="connsiteY6" fmla="*/ 89279 h 188324"/>
              <a:gd name="connsiteX7" fmla="*/ 270609 w 284101"/>
              <a:gd name="connsiteY7" fmla="*/ 89279 h 188324"/>
              <a:gd name="connsiteX8" fmla="*/ 280134 w 284101"/>
              <a:gd name="connsiteY8" fmla="*/ 187704 h 188324"/>
              <a:gd name="connsiteX9" fmla="*/ 276959 w 284101"/>
              <a:gd name="connsiteY9" fmla="*/ 127379 h 188324"/>
              <a:gd name="connsiteX10" fmla="*/ 200759 w 284101"/>
              <a:gd name="connsiteY10" fmla="*/ 51179 h 188324"/>
              <a:gd name="connsiteX11" fmla="*/ 153134 w 284101"/>
              <a:gd name="connsiteY11" fmla="*/ 35304 h 188324"/>
              <a:gd name="connsiteX12" fmla="*/ 226159 w 284101"/>
              <a:gd name="connsiteY12" fmla="*/ 19429 h 188324"/>
              <a:gd name="connsiteX13" fmla="*/ 734 w 284101"/>
              <a:gd name="connsiteY13" fmla="*/ 38479 h 18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101" h="188324">
                <a:moveTo>
                  <a:pt x="734" y="38479"/>
                </a:moveTo>
                <a:cubicBezTo>
                  <a:pt x="-11437" y="40596"/>
                  <a:pt x="131438" y="32129"/>
                  <a:pt x="153134" y="32129"/>
                </a:cubicBezTo>
                <a:cubicBezTo>
                  <a:pt x="174830" y="32129"/>
                  <a:pt x="125088" y="33187"/>
                  <a:pt x="130909" y="38479"/>
                </a:cubicBezTo>
                <a:cubicBezTo>
                  <a:pt x="136730" y="43771"/>
                  <a:pt x="180122" y="70229"/>
                  <a:pt x="188059" y="63879"/>
                </a:cubicBezTo>
                <a:cubicBezTo>
                  <a:pt x="195996" y="57529"/>
                  <a:pt x="172713" y="-5442"/>
                  <a:pt x="178534" y="379"/>
                </a:cubicBezTo>
                <a:cubicBezTo>
                  <a:pt x="184355" y="6200"/>
                  <a:pt x="222984" y="98804"/>
                  <a:pt x="222984" y="98804"/>
                </a:cubicBezTo>
                <a:cubicBezTo>
                  <a:pt x="230922" y="113621"/>
                  <a:pt x="218221" y="90867"/>
                  <a:pt x="226159" y="89279"/>
                </a:cubicBezTo>
                <a:cubicBezTo>
                  <a:pt x="234097" y="87691"/>
                  <a:pt x="261613" y="72875"/>
                  <a:pt x="270609" y="89279"/>
                </a:cubicBezTo>
                <a:cubicBezTo>
                  <a:pt x="279605" y="105683"/>
                  <a:pt x="279076" y="181354"/>
                  <a:pt x="280134" y="187704"/>
                </a:cubicBezTo>
                <a:cubicBezTo>
                  <a:pt x="281192" y="194054"/>
                  <a:pt x="290188" y="150133"/>
                  <a:pt x="276959" y="127379"/>
                </a:cubicBezTo>
                <a:cubicBezTo>
                  <a:pt x="263730" y="104625"/>
                  <a:pt x="221396" y="66525"/>
                  <a:pt x="200759" y="51179"/>
                </a:cubicBezTo>
                <a:cubicBezTo>
                  <a:pt x="180122" y="35833"/>
                  <a:pt x="148901" y="40596"/>
                  <a:pt x="153134" y="35304"/>
                </a:cubicBezTo>
                <a:cubicBezTo>
                  <a:pt x="157367" y="30012"/>
                  <a:pt x="246796" y="21016"/>
                  <a:pt x="226159" y="19429"/>
                </a:cubicBezTo>
                <a:lnTo>
                  <a:pt x="734" y="384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29751578-7C08-8F07-1E93-850D981FCAD8}"/>
              </a:ext>
            </a:extLst>
          </p:cNvPr>
          <p:cNvSpPr/>
          <p:nvPr/>
        </p:nvSpPr>
        <p:spPr>
          <a:xfrm>
            <a:off x="7578340" y="4794162"/>
            <a:ext cx="165489" cy="143105"/>
          </a:xfrm>
          <a:custGeom>
            <a:avLst/>
            <a:gdLst>
              <a:gd name="connsiteX0" fmla="*/ 165485 w 165489"/>
              <a:gd name="connsiteY0" fmla="*/ 88 h 143105"/>
              <a:gd name="connsiteX1" fmla="*/ 111510 w 165489"/>
              <a:gd name="connsiteY1" fmla="*/ 85813 h 143105"/>
              <a:gd name="connsiteX2" fmla="*/ 140085 w 165489"/>
              <a:gd name="connsiteY2" fmla="*/ 82638 h 143105"/>
              <a:gd name="connsiteX3" fmla="*/ 385 w 165489"/>
              <a:gd name="connsiteY3" fmla="*/ 142963 h 143105"/>
              <a:gd name="connsiteX4" fmla="*/ 98810 w 165489"/>
              <a:gd name="connsiteY4" fmla="*/ 98513 h 143105"/>
              <a:gd name="connsiteX5" fmla="*/ 108335 w 165489"/>
              <a:gd name="connsiteY5" fmla="*/ 69938 h 143105"/>
              <a:gd name="connsiteX6" fmla="*/ 165485 w 165489"/>
              <a:gd name="connsiteY6" fmla="*/ 88 h 14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89" h="143105">
                <a:moveTo>
                  <a:pt x="165485" y="88"/>
                </a:moveTo>
                <a:cubicBezTo>
                  <a:pt x="166014" y="2734"/>
                  <a:pt x="115743" y="72055"/>
                  <a:pt x="111510" y="85813"/>
                </a:cubicBezTo>
                <a:cubicBezTo>
                  <a:pt x="107277" y="99571"/>
                  <a:pt x="158606" y="73113"/>
                  <a:pt x="140085" y="82638"/>
                </a:cubicBezTo>
                <a:cubicBezTo>
                  <a:pt x="121564" y="92163"/>
                  <a:pt x="7264" y="140317"/>
                  <a:pt x="385" y="142963"/>
                </a:cubicBezTo>
                <a:cubicBezTo>
                  <a:pt x="-6494" y="145609"/>
                  <a:pt x="80818" y="110684"/>
                  <a:pt x="98810" y="98513"/>
                </a:cubicBezTo>
                <a:cubicBezTo>
                  <a:pt x="116802" y="86342"/>
                  <a:pt x="99339" y="85284"/>
                  <a:pt x="108335" y="69938"/>
                </a:cubicBezTo>
                <a:cubicBezTo>
                  <a:pt x="117331" y="54592"/>
                  <a:pt x="164956" y="-2558"/>
                  <a:pt x="165485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231DEC89-A421-B40D-7E14-43B915B5C5F1}"/>
              </a:ext>
            </a:extLst>
          </p:cNvPr>
          <p:cNvSpPr/>
          <p:nvPr/>
        </p:nvSpPr>
        <p:spPr>
          <a:xfrm>
            <a:off x="7619919" y="4999479"/>
            <a:ext cx="130822" cy="36153"/>
          </a:xfrm>
          <a:custGeom>
            <a:avLst/>
            <a:gdLst>
              <a:gd name="connsiteX0" fmla="*/ 81 w 130822"/>
              <a:gd name="connsiteY0" fmla="*/ 36071 h 36153"/>
              <a:gd name="connsiteX1" fmla="*/ 123906 w 130822"/>
              <a:gd name="connsiteY1" fmla="*/ 1146 h 36153"/>
              <a:gd name="connsiteX2" fmla="*/ 104856 w 130822"/>
              <a:gd name="connsiteY2" fmla="*/ 10671 h 36153"/>
              <a:gd name="connsiteX3" fmla="*/ 81 w 130822"/>
              <a:gd name="connsiteY3" fmla="*/ 36071 h 3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22" h="36153">
                <a:moveTo>
                  <a:pt x="81" y="36071"/>
                </a:moveTo>
                <a:cubicBezTo>
                  <a:pt x="3256" y="34484"/>
                  <a:pt x="123906" y="1146"/>
                  <a:pt x="123906" y="1146"/>
                </a:cubicBezTo>
                <a:cubicBezTo>
                  <a:pt x="141368" y="-3087"/>
                  <a:pt x="122318" y="5379"/>
                  <a:pt x="104856" y="10671"/>
                </a:cubicBezTo>
                <a:cubicBezTo>
                  <a:pt x="87394" y="15963"/>
                  <a:pt x="-3094" y="37658"/>
                  <a:pt x="81" y="36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9BEA693A-9BBC-E5D9-C0A6-7011846A7B57}"/>
              </a:ext>
            </a:extLst>
          </p:cNvPr>
          <p:cNvSpPr/>
          <p:nvPr/>
        </p:nvSpPr>
        <p:spPr>
          <a:xfrm>
            <a:off x="7773881" y="5581649"/>
            <a:ext cx="87489" cy="236858"/>
          </a:xfrm>
          <a:custGeom>
            <a:avLst/>
            <a:gdLst>
              <a:gd name="connsiteX0" fmla="*/ 87419 w 87489"/>
              <a:gd name="connsiteY0" fmla="*/ 1 h 236858"/>
              <a:gd name="connsiteX1" fmla="*/ 17569 w 87489"/>
              <a:gd name="connsiteY1" fmla="*/ 158751 h 236858"/>
              <a:gd name="connsiteX2" fmla="*/ 20744 w 87489"/>
              <a:gd name="connsiteY2" fmla="*/ 149226 h 236858"/>
              <a:gd name="connsiteX3" fmla="*/ 52494 w 87489"/>
              <a:gd name="connsiteY3" fmla="*/ 234951 h 236858"/>
              <a:gd name="connsiteX4" fmla="*/ 33444 w 87489"/>
              <a:gd name="connsiteY4" fmla="*/ 203201 h 236858"/>
              <a:gd name="connsiteX5" fmla="*/ 11219 w 87489"/>
              <a:gd name="connsiteY5" fmla="*/ 139701 h 236858"/>
              <a:gd name="connsiteX6" fmla="*/ 20744 w 87489"/>
              <a:gd name="connsiteY6" fmla="*/ 127001 h 236858"/>
              <a:gd name="connsiteX7" fmla="*/ 1694 w 87489"/>
              <a:gd name="connsiteY7" fmla="*/ 161926 h 236858"/>
              <a:gd name="connsiteX8" fmla="*/ 87419 w 87489"/>
              <a:gd name="connsiteY8" fmla="*/ 1 h 23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489" h="236858">
                <a:moveTo>
                  <a:pt x="87419" y="1"/>
                </a:moveTo>
                <a:cubicBezTo>
                  <a:pt x="90065" y="-528"/>
                  <a:pt x="17569" y="158751"/>
                  <a:pt x="17569" y="158751"/>
                </a:cubicBezTo>
                <a:cubicBezTo>
                  <a:pt x="6457" y="183622"/>
                  <a:pt x="14923" y="136526"/>
                  <a:pt x="20744" y="149226"/>
                </a:cubicBezTo>
                <a:cubicBezTo>
                  <a:pt x="26565" y="161926"/>
                  <a:pt x="50377" y="225955"/>
                  <a:pt x="52494" y="234951"/>
                </a:cubicBezTo>
                <a:cubicBezTo>
                  <a:pt x="54611" y="243947"/>
                  <a:pt x="40323" y="219076"/>
                  <a:pt x="33444" y="203201"/>
                </a:cubicBezTo>
                <a:cubicBezTo>
                  <a:pt x="26565" y="187326"/>
                  <a:pt x="13336" y="152401"/>
                  <a:pt x="11219" y="139701"/>
                </a:cubicBezTo>
                <a:cubicBezTo>
                  <a:pt x="9102" y="127001"/>
                  <a:pt x="22331" y="123297"/>
                  <a:pt x="20744" y="127001"/>
                </a:cubicBezTo>
                <a:cubicBezTo>
                  <a:pt x="19157" y="130705"/>
                  <a:pt x="-6773" y="179918"/>
                  <a:pt x="1694" y="161926"/>
                </a:cubicBezTo>
                <a:cubicBezTo>
                  <a:pt x="10161" y="143934"/>
                  <a:pt x="84773" y="530"/>
                  <a:pt x="8741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24C6775C-EB11-5448-7E3D-AC8D33682DD7}"/>
              </a:ext>
            </a:extLst>
          </p:cNvPr>
          <p:cNvSpPr/>
          <p:nvPr/>
        </p:nvSpPr>
        <p:spPr>
          <a:xfrm>
            <a:off x="7767714" y="5976163"/>
            <a:ext cx="42436" cy="417948"/>
          </a:xfrm>
          <a:custGeom>
            <a:avLst/>
            <a:gdLst>
              <a:gd name="connsiteX0" fmla="*/ 36436 w 42436"/>
              <a:gd name="connsiteY0" fmla="*/ 18237 h 417948"/>
              <a:gd name="connsiteX1" fmla="*/ 39611 w 42436"/>
              <a:gd name="connsiteY1" fmla="*/ 69037 h 417948"/>
              <a:gd name="connsiteX2" fmla="*/ 1511 w 42436"/>
              <a:gd name="connsiteY2" fmla="*/ 408762 h 417948"/>
              <a:gd name="connsiteX3" fmla="*/ 11036 w 42436"/>
              <a:gd name="connsiteY3" fmla="*/ 297637 h 417948"/>
              <a:gd name="connsiteX4" fmla="*/ 36436 w 42436"/>
              <a:gd name="connsiteY4" fmla="*/ 18237 h 41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36" h="417948">
                <a:moveTo>
                  <a:pt x="36436" y="18237"/>
                </a:moveTo>
                <a:cubicBezTo>
                  <a:pt x="41199" y="-19863"/>
                  <a:pt x="45432" y="3950"/>
                  <a:pt x="39611" y="69037"/>
                </a:cubicBezTo>
                <a:cubicBezTo>
                  <a:pt x="33790" y="134124"/>
                  <a:pt x="6273" y="370662"/>
                  <a:pt x="1511" y="408762"/>
                </a:cubicBezTo>
                <a:cubicBezTo>
                  <a:pt x="-3252" y="446862"/>
                  <a:pt x="4157" y="357962"/>
                  <a:pt x="11036" y="297637"/>
                </a:cubicBezTo>
                <a:cubicBezTo>
                  <a:pt x="17915" y="237312"/>
                  <a:pt x="31673" y="56337"/>
                  <a:pt x="36436" y="18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B7AA2555-8D38-4804-33FE-4F2F9C9ACA9E}"/>
              </a:ext>
            </a:extLst>
          </p:cNvPr>
          <p:cNvSpPr/>
          <p:nvPr/>
        </p:nvSpPr>
        <p:spPr>
          <a:xfrm>
            <a:off x="7597645" y="6508744"/>
            <a:ext cx="43664" cy="254175"/>
          </a:xfrm>
          <a:custGeom>
            <a:avLst/>
            <a:gdLst>
              <a:gd name="connsiteX0" fmla="*/ 38230 w 43664"/>
              <a:gd name="connsiteY0" fmla="*/ 6 h 254175"/>
              <a:gd name="connsiteX1" fmla="*/ 38230 w 43664"/>
              <a:gd name="connsiteY1" fmla="*/ 168281 h 254175"/>
              <a:gd name="connsiteX2" fmla="*/ 41405 w 43664"/>
              <a:gd name="connsiteY2" fmla="*/ 139706 h 254175"/>
              <a:gd name="connsiteX3" fmla="*/ 130 w 43664"/>
              <a:gd name="connsiteY3" fmla="*/ 254006 h 254175"/>
              <a:gd name="connsiteX4" fmla="*/ 28705 w 43664"/>
              <a:gd name="connsiteY4" fmla="*/ 161931 h 254175"/>
              <a:gd name="connsiteX5" fmla="*/ 38230 w 43664"/>
              <a:gd name="connsiteY5" fmla="*/ 6 h 2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64" h="254175">
                <a:moveTo>
                  <a:pt x="38230" y="6"/>
                </a:moveTo>
                <a:cubicBezTo>
                  <a:pt x="39818" y="1064"/>
                  <a:pt x="37701" y="144998"/>
                  <a:pt x="38230" y="168281"/>
                </a:cubicBezTo>
                <a:cubicBezTo>
                  <a:pt x="38759" y="191564"/>
                  <a:pt x="47755" y="125418"/>
                  <a:pt x="41405" y="139706"/>
                </a:cubicBezTo>
                <a:cubicBezTo>
                  <a:pt x="35055" y="153994"/>
                  <a:pt x="2247" y="250302"/>
                  <a:pt x="130" y="254006"/>
                </a:cubicBezTo>
                <a:cubicBezTo>
                  <a:pt x="-1987" y="257710"/>
                  <a:pt x="22355" y="200031"/>
                  <a:pt x="28705" y="161931"/>
                </a:cubicBezTo>
                <a:cubicBezTo>
                  <a:pt x="35055" y="123831"/>
                  <a:pt x="36642" y="-1052"/>
                  <a:pt x="3823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D43EAA37-E483-E85A-885A-7F61AFB2F1FA}"/>
              </a:ext>
            </a:extLst>
          </p:cNvPr>
          <p:cNvSpPr/>
          <p:nvPr/>
        </p:nvSpPr>
        <p:spPr>
          <a:xfrm>
            <a:off x="7506523" y="6794403"/>
            <a:ext cx="34102" cy="108047"/>
          </a:xfrm>
          <a:custGeom>
            <a:avLst/>
            <a:gdLst>
              <a:gd name="connsiteX0" fmla="*/ 34102 w 34102"/>
              <a:gd name="connsiteY0" fmla="*/ 97 h 108047"/>
              <a:gd name="connsiteX1" fmla="*/ 2352 w 34102"/>
              <a:gd name="connsiteY1" fmla="*/ 79472 h 108047"/>
              <a:gd name="connsiteX2" fmla="*/ 2352 w 34102"/>
              <a:gd name="connsiteY2" fmla="*/ 108047 h 108047"/>
              <a:gd name="connsiteX3" fmla="*/ 2352 w 34102"/>
              <a:gd name="connsiteY3" fmla="*/ 63597 h 108047"/>
              <a:gd name="connsiteX4" fmla="*/ 34102 w 34102"/>
              <a:gd name="connsiteY4" fmla="*/ 97 h 10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2" h="108047">
                <a:moveTo>
                  <a:pt x="34102" y="97"/>
                </a:moveTo>
                <a:cubicBezTo>
                  <a:pt x="34102" y="2743"/>
                  <a:pt x="7644" y="61480"/>
                  <a:pt x="2352" y="79472"/>
                </a:cubicBezTo>
                <a:cubicBezTo>
                  <a:pt x="-2940" y="97464"/>
                  <a:pt x="2352" y="108047"/>
                  <a:pt x="2352" y="108047"/>
                </a:cubicBezTo>
                <a:cubicBezTo>
                  <a:pt x="2352" y="105401"/>
                  <a:pt x="235" y="77885"/>
                  <a:pt x="2352" y="63597"/>
                </a:cubicBezTo>
                <a:cubicBezTo>
                  <a:pt x="4469" y="49310"/>
                  <a:pt x="34102" y="-2549"/>
                  <a:pt x="34102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12F5354B-6F42-C218-38E4-C4B227E98DA0}"/>
              </a:ext>
            </a:extLst>
          </p:cNvPr>
          <p:cNvSpPr/>
          <p:nvPr/>
        </p:nvSpPr>
        <p:spPr>
          <a:xfrm>
            <a:off x="8051602" y="5819589"/>
            <a:ext cx="57514" cy="183028"/>
          </a:xfrm>
          <a:custGeom>
            <a:avLst/>
            <a:gdLst>
              <a:gd name="connsiteX0" fmla="*/ 57348 w 57514"/>
              <a:gd name="connsiteY0" fmla="*/ 186 h 183028"/>
              <a:gd name="connsiteX1" fmla="*/ 25598 w 57514"/>
              <a:gd name="connsiteY1" fmla="*/ 70036 h 183028"/>
              <a:gd name="connsiteX2" fmla="*/ 28773 w 57514"/>
              <a:gd name="connsiteY2" fmla="*/ 127186 h 183028"/>
              <a:gd name="connsiteX3" fmla="*/ 25598 w 57514"/>
              <a:gd name="connsiteY3" fmla="*/ 101786 h 183028"/>
              <a:gd name="connsiteX4" fmla="*/ 35123 w 57514"/>
              <a:gd name="connsiteY4" fmla="*/ 181161 h 183028"/>
              <a:gd name="connsiteX5" fmla="*/ 35123 w 57514"/>
              <a:gd name="connsiteY5" fmla="*/ 152586 h 183028"/>
              <a:gd name="connsiteX6" fmla="*/ 16073 w 57514"/>
              <a:gd name="connsiteY6" fmla="*/ 92261 h 183028"/>
              <a:gd name="connsiteX7" fmla="*/ 198 w 57514"/>
              <a:gd name="connsiteY7" fmla="*/ 76386 h 183028"/>
              <a:gd name="connsiteX8" fmla="*/ 9723 w 57514"/>
              <a:gd name="connsiteY8" fmla="*/ 92261 h 183028"/>
              <a:gd name="connsiteX9" fmla="*/ 57348 w 57514"/>
              <a:gd name="connsiteY9" fmla="*/ 186 h 18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14" h="183028">
                <a:moveTo>
                  <a:pt x="57348" y="186"/>
                </a:moveTo>
                <a:cubicBezTo>
                  <a:pt x="59994" y="-3518"/>
                  <a:pt x="30360" y="48869"/>
                  <a:pt x="25598" y="70036"/>
                </a:cubicBezTo>
                <a:cubicBezTo>
                  <a:pt x="20836" y="91203"/>
                  <a:pt x="28773" y="121894"/>
                  <a:pt x="28773" y="127186"/>
                </a:cubicBezTo>
                <a:cubicBezTo>
                  <a:pt x="28773" y="132478"/>
                  <a:pt x="24540" y="92790"/>
                  <a:pt x="25598" y="101786"/>
                </a:cubicBezTo>
                <a:cubicBezTo>
                  <a:pt x="26656" y="110782"/>
                  <a:pt x="33536" y="172694"/>
                  <a:pt x="35123" y="181161"/>
                </a:cubicBezTo>
                <a:cubicBezTo>
                  <a:pt x="36710" y="189628"/>
                  <a:pt x="38298" y="167403"/>
                  <a:pt x="35123" y="152586"/>
                </a:cubicBezTo>
                <a:cubicBezTo>
                  <a:pt x="31948" y="137769"/>
                  <a:pt x="16073" y="92261"/>
                  <a:pt x="16073" y="92261"/>
                </a:cubicBezTo>
                <a:cubicBezTo>
                  <a:pt x="10252" y="79561"/>
                  <a:pt x="198" y="76386"/>
                  <a:pt x="198" y="76386"/>
                </a:cubicBezTo>
                <a:cubicBezTo>
                  <a:pt x="-860" y="76386"/>
                  <a:pt x="2315" y="102315"/>
                  <a:pt x="9723" y="92261"/>
                </a:cubicBezTo>
                <a:cubicBezTo>
                  <a:pt x="17131" y="82207"/>
                  <a:pt x="54702" y="3890"/>
                  <a:pt x="57348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FC096438-5CA1-0B80-66CF-4AE56F366181}"/>
              </a:ext>
            </a:extLst>
          </p:cNvPr>
          <p:cNvSpPr/>
          <p:nvPr/>
        </p:nvSpPr>
        <p:spPr>
          <a:xfrm>
            <a:off x="7196512" y="6051396"/>
            <a:ext cx="236255" cy="256678"/>
          </a:xfrm>
          <a:custGeom>
            <a:avLst/>
            <a:gdLst>
              <a:gd name="connsiteX0" fmla="*/ 1213 w 236255"/>
              <a:gd name="connsiteY0" fmla="*/ 117629 h 256678"/>
              <a:gd name="connsiteX1" fmla="*/ 182188 w 236255"/>
              <a:gd name="connsiteY1" fmla="*/ 85879 h 256678"/>
              <a:gd name="connsiteX2" fmla="*/ 236163 w 236255"/>
              <a:gd name="connsiteY2" fmla="*/ 82704 h 256678"/>
              <a:gd name="connsiteX3" fmla="*/ 191713 w 236255"/>
              <a:gd name="connsiteY3" fmla="*/ 101754 h 256678"/>
              <a:gd name="connsiteX4" fmla="*/ 74238 w 236255"/>
              <a:gd name="connsiteY4" fmla="*/ 165254 h 256678"/>
              <a:gd name="connsiteX5" fmla="*/ 99638 w 236255"/>
              <a:gd name="connsiteY5" fmla="*/ 152554 h 256678"/>
              <a:gd name="connsiteX6" fmla="*/ 67888 w 236255"/>
              <a:gd name="connsiteY6" fmla="*/ 254154 h 256678"/>
              <a:gd name="connsiteX7" fmla="*/ 74238 w 236255"/>
              <a:gd name="connsiteY7" fmla="*/ 222404 h 256678"/>
              <a:gd name="connsiteX8" fmla="*/ 147263 w 236255"/>
              <a:gd name="connsiteY8" fmla="*/ 184304 h 256678"/>
              <a:gd name="connsiteX9" fmla="*/ 99638 w 236255"/>
              <a:gd name="connsiteY9" fmla="*/ 200179 h 256678"/>
              <a:gd name="connsiteX10" fmla="*/ 90113 w 236255"/>
              <a:gd name="connsiteY10" fmla="*/ 165254 h 256678"/>
              <a:gd name="connsiteX11" fmla="*/ 134563 w 236255"/>
              <a:gd name="connsiteY11" fmla="*/ 130329 h 256678"/>
              <a:gd name="connsiteX12" fmla="*/ 105988 w 236255"/>
              <a:gd name="connsiteY12" fmla="*/ 120804 h 256678"/>
              <a:gd name="connsiteX13" fmla="*/ 144088 w 236255"/>
              <a:gd name="connsiteY13" fmla="*/ 117629 h 256678"/>
              <a:gd name="connsiteX14" fmla="*/ 198063 w 236255"/>
              <a:gd name="connsiteY14" fmla="*/ 76354 h 256678"/>
              <a:gd name="connsiteX15" fmla="*/ 128213 w 236255"/>
              <a:gd name="connsiteY15" fmla="*/ 154 h 256678"/>
              <a:gd name="connsiteX16" fmla="*/ 172663 w 236255"/>
              <a:gd name="connsiteY16" fmla="*/ 57304 h 256678"/>
              <a:gd name="connsiteX17" fmla="*/ 182188 w 236255"/>
              <a:gd name="connsiteY17" fmla="*/ 82704 h 256678"/>
              <a:gd name="connsiteX18" fmla="*/ 102813 w 236255"/>
              <a:gd name="connsiteY18" fmla="*/ 79529 h 256678"/>
              <a:gd name="connsiteX19" fmla="*/ 86938 w 236255"/>
              <a:gd name="connsiteY19" fmla="*/ 35079 h 256678"/>
              <a:gd name="connsiteX20" fmla="*/ 102813 w 236255"/>
              <a:gd name="connsiteY20" fmla="*/ 85879 h 256678"/>
              <a:gd name="connsiteX21" fmla="*/ 1213 w 236255"/>
              <a:gd name="connsiteY21" fmla="*/ 117629 h 25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6255" h="256678">
                <a:moveTo>
                  <a:pt x="1213" y="117629"/>
                </a:moveTo>
                <a:cubicBezTo>
                  <a:pt x="14442" y="117629"/>
                  <a:pt x="143030" y="91700"/>
                  <a:pt x="182188" y="85879"/>
                </a:cubicBezTo>
                <a:cubicBezTo>
                  <a:pt x="221346" y="80058"/>
                  <a:pt x="234576" y="80058"/>
                  <a:pt x="236163" y="82704"/>
                </a:cubicBezTo>
                <a:cubicBezTo>
                  <a:pt x="237751" y="85350"/>
                  <a:pt x="218701" y="87996"/>
                  <a:pt x="191713" y="101754"/>
                </a:cubicBezTo>
                <a:cubicBezTo>
                  <a:pt x="164726" y="115512"/>
                  <a:pt x="89584" y="156787"/>
                  <a:pt x="74238" y="165254"/>
                </a:cubicBezTo>
                <a:cubicBezTo>
                  <a:pt x="58892" y="173721"/>
                  <a:pt x="100696" y="137737"/>
                  <a:pt x="99638" y="152554"/>
                </a:cubicBezTo>
                <a:cubicBezTo>
                  <a:pt x="98580" y="167371"/>
                  <a:pt x="72121" y="242512"/>
                  <a:pt x="67888" y="254154"/>
                </a:cubicBezTo>
                <a:cubicBezTo>
                  <a:pt x="63655" y="265796"/>
                  <a:pt x="61009" y="234046"/>
                  <a:pt x="74238" y="222404"/>
                </a:cubicBezTo>
                <a:cubicBezTo>
                  <a:pt x="87467" y="210762"/>
                  <a:pt x="143030" y="188008"/>
                  <a:pt x="147263" y="184304"/>
                </a:cubicBezTo>
                <a:cubicBezTo>
                  <a:pt x="151496" y="180600"/>
                  <a:pt x="109163" y="203354"/>
                  <a:pt x="99638" y="200179"/>
                </a:cubicBezTo>
                <a:cubicBezTo>
                  <a:pt x="90113" y="197004"/>
                  <a:pt x="84292" y="176896"/>
                  <a:pt x="90113" y="165254"/>
                </a:cubicBezTo>
                <a:cubicBezTo>
                  <a:pt x="95934" y="153612"/>
                  <a:pt x="131917" y="137737"/>
                  <a:pt x="134563" y="130329"/>
                </a:cubicBezTo>
                <a:cubicBezTo>
                  <a:pt x="137209" y="122921"/>
                  <a:pt x="104400" y="122921"/>
                  <a:pt x="105988" y="120804"/>
                </a:cubicBezTo>
                <a:cubicBezTo>
                  <a:pt x="107576" y="118687"/>
                  <a:pt x="128742" y="125037"/>
                  <a:pt x="144088" y="117629"/>
                </a:cubicBezTo>
                <a:cubicBezTo>
                  <a:pt x="159434" y="110221"/>
                  <a:pt x="200709" y="95933"/>
                  <a:pt x="198063" y="76354"/>
                </a:cubicBezTo>
                <a:cubicBezTo>
                  <a:pt x="195417" y="56775"/>
                  <a:pt x="132446" y="3329"/>
                  <a:pt x="128213" y="154"/>
                </a:cubicBezTo>
                <a:cubicBezTo>
                  <a:pt x="123980" y="-3021"/>
                  <a:pt x="163667" y="43546"/>
                  <a:pt x="172663" y="57304"/>
                </a:cubicBezTo>
                <a:cubicBezTo>
                  <a:pt x="181659" y="71062"/>
                  <a:pt x="193830" y="79000"/>
                  <a:pt x="182188" y="82704"/>
                </a:cubicBezTo>
                <a:cubicBezTo>
                  <a:pt x="170546" y="86408"/>
                  <a:pt x="118688" y="87466"/>
                  <a:pt x="102813" y="79529"/>
                </a:cubicBezTo>
                <a:cubicBezTo>
                  <a:pt x="86938" y="71592"/>
                  <a:pt x="86938" y="34021"/>
                  <a:pt x="86938" y="35079"/>
                </a:cubicBezTo>
                <a:cubicBezTo>
                  <a:pt x="86938" y="36137"/>
                  <a:pt x="118688" y="71062"/>
                  <a:pt x="102813" y="85879"/>
                </a:cubicBezTo>
                <a:cubicBezTo>
                  <a:pt x="86938" y="100696"/>
                  <a:pt x="-12016" y="117629"/>
                  <a:pt x="1213" y="117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DD3FCEC2-419F-3357-BECD-32293C1C6256}"/>
              </a:ext>
            </a:extLst>
          </p:cNvPr>
          <p:cNvSpPr/>
          <p:nvPr/>
        </p:nvSpPr>
        <p:spPr>
          <a:xfrm>
            <a:off x="7299316" y="6867511"/>
            <a:ext cx="32796" cy="108030"/>
          </a:xfrm>
          <a:custGeom>
            <a:avLst/>
            <a:gdLst>
              <a:gd name="connsiteX0" fmla="*/ 9 w 32796"/>
              <a:gd name="connsiteY0" fmla="*/ 14 h 108030"/>
              <a:gd name="connsiteX1" fmla="*/ 31759 w 32796"/>
              <a:gd name="connsiteY1" fmla="*/ 79389 h 108030"/>
              <a:gd name="connsiteX2" fmla="*/ 25409 w 32796"/>
              <a:gd name="connsiteY2" fmla="*/ 107964 h 108030"/>
              <a:gd name="connsiteX3" fmla="*/ 28584 w 32796"/>
              <a:gd name="connsiteY3" fmla="*/ 73039 h 108030"/>
              <a:gd name="connsiteX4" fmla="*/ 9 w 32796"/>
              <a:gd name="connsiteY4" fmla="*/ 14 h 10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96" h="108030">
                <a:moveTo>
                  <a:pt x="9" y="14"/>
                </a:moveTo>
                <a:cubicBezTo>
                  <a:pt x="538" y="1072"/>
                  <a:pt x="27526" y="61397"/>
                  <a:pt x="31759" y="79389"/>
                </a:cubicBezTo>
                <a:cubicBezTo>
                  <a:pt x="35992" y="97381"/>
                  <a:pt x="25938" y="109022"/>
                  <a:pt x="25409" y="107964"/>
                </a:cubicBezTo>
                <a:cubicBezTo>
                  <a:pt x="24880" y="106906"/>
                  <a:pt x="34934" y="90501"/>
                  <a:pt x="28584" y="73039"/>
                </a:cubicBezTo>
                <a:cubicBezTo>
                  <a:pt x="22234" y="55577"/>
                  <a:pt x="-520" y="-1044"/>
                  <a:pt x="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CB48C0CD-1BB4-B446-1513-67A5F84A8210}"/>
              </a:ext>
            </a:extLst>
          </p:cNvPr>
          <p:cNvSpPr/>
          <p:nvPr/>
        </p:nvSpPr>
        <p:spPr>
          <a:xfrm>
            <a:off x="7083229" y="7188184"/>
            <a:ext cx="41869" cy="104834"/>
          </a:xfrm>
          <a:custGeom>
            <a:avLst/>
            <a:gdLst>
              <a:gd name="connsiteX0" fmla="*/ 19246 w 41869"/>
              <a:gd name="connsiteY0" fmla="*/ 16 h 104834"/>
              <a:gd name="connsiteX1" fmla="*/ 25596 w 41869"/>
              <a:gd name="connsiteY1" fmla="*/ 69866 h 104834"/>
              <a:gd name="connsiteX2" fmla="*/ 196 w 41869"/>
              <a:gd name="connsiteY2" fmla="*/ 104791 h 104834"/>
              <a:gd name="connsiteX3" fmla="*/ 41471 w 41869"/>
              <a:gd name="connsiteY3" fmla="*/ 63516 h 104834"/>
              <a:gd name="connsiteX4" fmla="*/ 19246 w 41869"/>
              <a:gd name="connsiteY4" fmla="*/ 16 h 10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69" h="104834">
                <a:moveTo>
                  <a:pt x="19246" y="16"/>
                </a:moveTo>
                <a:cubicBezTo>
                  <a:pt x="16600" y="1074"/>
                  <a:pt x="28771" y="52404"/>
                  <a:pt x="25596" y="69866"/>
                </a:cubicBezTo>
                <a:cubicBezTo>
                  <a:pt x="22421" y="87329"/>
                  <a:pt x="-2450" y="105849"/>
                  <a:pt x="196" y="104791"/>
                </a:cubicBezTo>
                <a:cubicBezTo>
                  <a:pt x="2842" y="103733"/>
                  <a:pt x="37767" y="77803"/>
                  <a:pt x="41471" y="63516"/>
                </a:cubicBezTo>
                <a:cubicBezTo>
                  <a:pt x="45175" y="49229"/>
                  <a:pt x="21892" y="-1042"/>
                  <a:pt x="1924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956F0208-972D-172E-756E-D16A9A94ECAC}"/>
              </a:ext>
            </a:extLst>
          </p:cNvPr>
          <p:cNvSpPr/>
          <p:nvPr/>
        </p:nvSpPr>
        <p:spPr>
          <a:xfrm>
            <a:off x="7077053" y="7718271"/>
            <a:ext cx="22300" cy="102411"/>
          </a:xfrm>
          <a:custGeom>
            <a:avLst/>
            <a:gdLst>
              <a:gd name="connsiteX0" fmla="*/ 22247 w 22300"/>
              <a:gd name="connsiteY0" fmla="*/ 154 h 102411"/>
              <a:gd name="connsiteX1" fmla="*/ 6372 w 22300"/>
              <a:gd name="connsiteY1" fmla="*/ 79529 h 102411"/>
              <a:gd name="connsiteX2" fmla="*/ 9547 w 22300"/>
              <a:gd name="connsiteY2" fmla="*/ 101754 h 102411"/>
              <a:gd name="connsiteX3" fmla="*/ 22 w 22300"/>
              <a:gd name="connsiteY3" fmla="*/ 60479 h 102411"/>
              <a:gd name="connsiteX4" fmla="*/ 22247 w 22300"/>
              <a:gd name="connsiteY4" fmla="*/ 154 h 10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0" h="102411">
                <a:moveTo>
                  <a:pt x="22247" y="154"/>
                </a:moveTo>
                <a:cubicBezTo>
                  <a:pt x="23305" y="3329"/>
                  <a:pt x="8489" y="62596"/>
                  <a:pt x="6372" y="79529"/>
                </a:cubicBezTo>
                <a:cubicBezTo>
                  <a:pt x="4255" y="96462"/>
                  <a:pt x="10605" y="104929"/>
                  <a:pt x="9547" y="101754"/>
                </a:cubicBezTo>
                <a:cubicBezTo>
                  <a:pt x="8489" y="98579"/>
                  <a:pt x="-507" y="77412"/>
                  <a:pt x="22" y="60479"/>
                </a:cubicBezTo>
                <a:cubicBezTo>
                  <a:pt x="551" y="43546"/>
                  <a:pt x="21189" y="-3021"/>
                  <a:pt x="22247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0C348A52-3ECF-D388-4FB4-61BB82A0A80F}"/>
              </a:ext>
            </a:extLst>
          </p:cNvPr>
          <p:cNvSpPr/>
          <p:nvPr/>
        </p:nvSpPr>
        <p:spPr>
          <a:xfrm>
            <a:off x="7153984" y="7714817"/>
            <a:ext cx="72417" cy="101033"/>
          </a:xfrm>
          <a:custGeom>
            <a:avLst/>
            <a:gdLst>
              <a:gd name="connsiteX0" fmla="*/ 72316 w 72417"/>
              <a:gd name="connsiteY0" fmla="*/ 433 h 101033"/>
              <a:gd name="connsiteX1" fmla="*/ 2466 w 72417"/>
              <a:gd name="connsiteY1" fmla="*/ 98858 h 101033"/>
              <a:gd name="connsiteX2" fmla="*/ 18341 w 72417"/>
              <a:gd name="connsiteY2" fmla="*/ 63933 h 101033"/>
              <a:gd name="connsiteX3" fmla="*/ 72316 w 72417"/>
              <a:gd name="connsiteY3" fmla="*/ 433 h 10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17" h="101033">
                <a:moveTo>
                  <a:pt x="72316" y="433"/>
                </a:moveTo>
                <a:cubicBezTo>
                  <a:pt x="69670" y="6254"/>
                  <a:pt x="11462" y="88275"/>
                  <a:pt x="2466" y="98858"/>
                </a:cubicBezTo>
                <a:cubicBezTo>
                  <a:pt x="-6530" y="109441"/>
                  <a:pt x="11462" y="78750"/>
                  <a:pt x="18341" y="63933"/>
                </a:cubicBezTo>
                <a:cubicBezTo>
                  <a:pt x="25220" y="49116"/>
                  <a:pt x="74962" y="-5388"/>
                  <a:pt x="72316" y="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114A5F80-E9E7-45DF-3808-6C227BCB0EEB}"/>
              </a:ext>
            </a:extLst>
          </p:cNvPr>
          <p:cNvSpPr/>
          <p:nvPr/>
        </p:nvSpPr>
        <p:spPr>
          <a:xfrm>
            <a:off x="7372293" y="7423037"/>
            <a:ext cx="22561" cy="92318"/>
          </a:xfrm>
          <a:custGeom>
            <a:avLst/>
            <a:gdLst>
              <a:gd name="connsiteX0" fmla="*/ 19107 w 22561"/>
              <a:gd name="connsiteY0" fmla="*/ 113 h 92318"/>
              <a:gd name="connsiteX1" fmla="*/ 15932 w 22561"/>
              <a:gd name="connsiteY1" fmla="*/ 57263 h 92318"/>
              <a:gd name="connsiteX2" fmla="*/ 57 w 22561"/>
              <a:gd name="connsiteY2" fmla="*/ 92188 h 92318"/>
              <a:gd name="connsiteX3" fmla="*/ 22282 w 22561"/>
              <a:gd name="connsiteY3" fmla="*/ 69963 h 92318"/>
              <a:gd name="connsiteX4" fmla="*/ 12757 w 22561"/>
              <a:gd name="connsiteY4" fmla="*/ 73138 h 92318"/>
              <a:gd name="connsiteX5" fmla="*/ 19107 w 22561"/>
              <a:gd name="connsiteY5" fmla="*/ 113 h 9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61" h="92318">
                <a:moveTo>
                  <a:pt x="19107" y="113"/>
                </a:moveTo>
                <a:cubicBezTo>
                  <a:pt x="19636" y="-2533"/>
                  <a:pt x="19107" y="41917"/>
                  <a:pt x="15932" y="57263"/>
                </a:cubicBezTo>
                <a:cubicBezTo>
                  <a:pt x="12757" y="72609"/>
                  <a:pt x="-1001" y="90071"/>
                  <a:pt x="57" y="92188"/>
                </a:cubicBezTo>
                <a:cubicBezTo>
                  <a:pt x="1115" y="94305"/>
                  <a:pt x="22282" y="69963"/>
                  <a:pt x="22282" y="69963"/>
                </a:cubicBezTo>
                <a:cubicBezTo>
                  <a:pt x="24399" y="66788"/>
                  <a:pt x="13815" y="81605"/>
                  <a:pt x="12757" y="73138"/>
                </a:cubicBezTo>
                <a:cubicBezTo>
                  <a:pt x="11699" y="64671"/>
                  <a:pt x="18578" y="2759"/>
                  <a:pt x="19107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F145CE14-235A-0873-83B4-3C135342FF27}"/>
              </a:ext>
            </a:extLst>
          </p:cNvPr>
          <p:cNvSpPr/>
          <p:nvPr/>
        </p:nvSpPr>
        <p:spPr>
          <a:xfrm>
            <a:off x="7677150" y="6057900"/>
            <a:ext cx="54213" cy="487393"/>
          </a:xfrm>
          <a:custGeom>
            <a:avLst/>
            <a:gdLst>
              <a:gd name="connsiteX0" fmla="*/ 0 w 54213"/>
              <a:gd name="connsiteY0" fmla="*/ 0 h 487393"/>
              <a:gd name="connsiteX1" fmla="*/ 9525 w 54213"/>
              <a:gd name="connsiteY1" fmla="*/ 457200 h 487393"/>
              <a:gd name="connsiteX2" fmla="*/ 12700 w 54213"/>
              <a:gd name="connsiteY2" fmla="*/ 412750 h 487393"/>
              <a:gd name="connsiteX3" fmla="*/ 53975 w 54213"/>
              <a:gd name="connsiteY3" fmla="*/ 158750 h 487393"/>
              <a:gd name="connsiteX4" fmla="*/ 28575 w 54213"/>
              <a:gd name="connsiteY4" fmla="*/ 279400 h 487393"/>
              <a:gd name="connsiteX5" fmla="*/ 6350 w 54213"/>
              <a:gd name="connsiteY5" fmla="*/ 371475 h 487393"/>
              <a:gd name="connsiteX6" fmla="*/ 9525 w 54213"/>
              <a:gd name="connsiteY6" fmla="*/ 317500 h 487393"/>
              <a:gd name="connsiteX7" fmla="*/ 9525 w 54213"/>
              <a:gd name="connsiteY7" fmla="*/ 276225 h 487393"/>
              <a:gd name="connsiteX8" fmla="*/ 0 w 54213"/>
              <a:gd name="connsiteY8" fmla="*/ 0 h 48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13" h="487393">
                <a:moveTo>
                  <a:pt x="0" y="0"/>
                </a:moveTo>
                <a:cubicBezTo>
                  <a:pt x="3704" y="194204"/>
                  <a:pt x="7408" y="388408"/>
                  <a:pt x="9525" y="457200"/>
                </a:cubicBezTo>
                <a:cubicBezTo>
                  <a:pt x="11642" y="525992"/>
                  <a:pt x="5292" y="462492"/>
                  <a:pt x="12700" y="412750"/>
                </a:cubicBezTo>
                <a:cubicBezTo>
                  <a:pt x="20108" y="363008"/>
                  <a:pt x="51329" y="180975"/>
                  <a:pt x="53975" y="158750"/>
                </a:cubicBezTo>
                <a:cubicBezTo>
                  <a:pt x="56621" y="136525"/>
                  <a:pt x="36512" y="243946"/>
                  <a:pt x="28575" y="279400"/>
                </a:cubicBezTo>
                <a:cubicBezTo>
                  <a:pt x="20638" y="314854"/>
                  <a:pt x="9525" y="365125"/>
                  <a:pt x="6350" y="371475"/>
                </a:cubicBezTo>
                <a:cubicBezTo>
                  <a:pt x="3175" y="377825"/>
                  <a:pt x="8996" y="333375"/>
                  <a:pt x="9525" y="317500"/>
                </a:cubicBezTo>
                <a:cubicBezTo>
                  <a:pt x="10054" y="301625"/>
                  <a:pt x="9525" y="276225"/>
                  <a:pt x="9525" y="2762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6A13F94F-F968-5139-9C42-AD09D78E2A50}"/>
              </a:ext>
            </a:extLst>
          </p:cNvPr>
          <p:cNvSpPr/>
          <p:nvPr/>
        </p:nvSpPr>
        <p:spPr>
          <a:xfrm>
            <a:off x="7751629" y="3183840"/>
            <a:ext cx="154387" cy="950645"/>
          </a:xfrm>
          <a:custGeom>
            <a:avLst/>
            <a:gdLst>
              <a:gd name="connsiteX0" fmla="*/ 154121 w 154387"/>
              <a:gd name="connsiteY0" fmla="*/ 3860 h 950645"/>
              <a:gd name="connsiteX1" fmla="*/ 39821 w 154387"/>
              <a:gd name="connsiteY1" fmla="*/ 403910 h 950645"/>
              <a:gd name="connsiteX2" fmla="*/ 46171 w 154387"/>
              <a:gd name="connsiteY2" fmla="*/ 346760 h 950645"/>
              <a:gd name="connsiteX3" fmla="*/ 122371 w 154387"/>
              <a:gd name="connsiteY3" fmla="*/ 524560 h 950645"/>
              <a:gd name="connsiteX4" fmla="*/ 122371 w 154387"/>
              <a:gd name="connsiteY4" fmla="*/ 930960 h 950645"/>
              <a:gd name="connsiteX5" fmla="*/ 122371 w 154387"/>
              <a:gd name="connsiteY5" fmla="*/ 823010 h 950645"/>
              <a:gd name="connsiteX6" fmla="*/ 1721 w 154387"/>
              <a:gd name="connsiteY6" fmla="*/ 270560 h 950645"/>
              <a:gd name="connsiteX7" fmla="*/ 52521 w 154387"/>
              <a:gd name="connsiteY7" fmla="*/ 442010 h 950645"/>
              <a:gd name="connsiteX8" fmla="*/ 71571 w 154387"/>
              <a:gd name="connsiteY8" fmla="*/ 213410 h 950645"/>
              <a:gd name="connsiteX9" fmla="*/ 154121 w 154387"/>
              <a:gd name="connsiteY9" fmla="*/ 3860 h 95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387" h="950645">
                <a:moveTo>
                  <a:pt x="154121" y="3860"/>
                </a:moveTo>
                <a:cubicBezTo>
                  <a:pt x="148829" y="35610"/>
                  <a:pt x="57813" y="346760"/>
                  <a:pt x="39821" y="403910"/>
                </a:cubicBezTo>
                <a:cubicBezTo>
                  <a:pt x="21829" y="461060"/>
                  <a:pt x="32413" y="326652"/>
                  <a:pt x="46171" y="346760"/>
                </a:cubicBezTo>
                <a:cubicBezTo>
                  <a:pt x="59929" y="366868"/>
                  <a:pt x="109671" y="427193"/>
                  <a:pt x="122371" y="524560"/>
                </a:cubicBezTo>
                <a:cubicBezTo>
                  <a:pt x="135071" y="621927"/>
                  <a:pt x="122371" y="930960"/>
                  <a:pt x="122371" y="930960"/>
                </a:cubicBezTo>
                <a:cubicBezTo>
                  <a:pt x="122371" y="980702"/>
                  <a:pt x="142479" y="933077"/>
                  <a:pt x="122371" y="823010"/>
                </a:cubicBezTo>
                <a:cubicBezTo>
                  <a:pt x="102263" y="712943"/>
                  <a:pt x="13363" y="334060"/>
                  <a:pt x="1721" y="270560"/>
                </a:cubicBezTo>
                <a:cubicBezTo>
                  <a:pt x="-9921" y="207060"/>
                  <a:pt x="40879" y="451535"/>
                  <a:pt x="52521" y="442010"/>
                </a:cubicBezTo>
                <a:cubicBezTo>
                  <a:pt x="64163" y="432485"/>
                  <a:pt x="58871" y="282202"/>
                  <a:pt x="71571" y="213410"/>
                </a:cubicBezTo>
                <a:cubicBezTo>
                  <a:pt x="84271" y="144618"/>
                  <a:pt x="159413" y="-27890"/>
                  <a:pt x="154121" y="3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F65DF23F-A223-7A36-1AC4-0898C7D19CDD}"/>
              </a:ext>
            </a:extLst>
          </p:cNvPr>
          <p:cNvSpPr/>
          <p:nvPr/>
        </p:nvSpPr>
        <p:spPr>
          <a:xfrm>
            <a:off x="7249057" y="3533376"/>
            <a:ext cx="542426" cy="1799928"/>
          </a:xfrm>
          <a:custGeom>
            <a:avLst/>
            <a:gdLst>
              <a:gd name="connsiteX0" fmla="*/ 542393 w 542426"/>
              <a:gd name="connsiteY0" fmla="*/ 22624 h 1799928"/>
              <a:gd name="connsiteX1" fmla="*/ 510643 w 542426"/>
              <a:gd name="connsiteY1" fmla="*/ 549674 h 1799928"/>
              <a:gd name="connsiteX2" fmla="*/ 370943 w 542426"/>
              <a:gd name="connsiteY2" fmla="*/ 1013224 h 1799928"/>
              <a:gd name="connsiteX3" fmla="*/ 415393 w 542426"/>
              <a:gd name="connsiteY3" fmla="*/ 943374 h 1799928"/>
              <a:gd name="connsiteX4" fmla="*/ 34393 w 542426"/>
              <a:gd name="connsiteY4" fmla="*/ 1743474 h 1799928"/>
              <a:gd name="connsiteX5" fmla="*/ 66143 w 542426"/>
              <a:gd name="connsiteY5" fmla="*/ 1641874 h 1799928"/>
              <a:gd name="connsiteX6" fmla="*/ 459843 w 542426"/>
              <a:gd name="connsiteY6" fmla="*/ 905274 h 1799928"/>
              <a:gd name="connsiteX7" fmla="*/ 485243 w 542426"/>
              <a:gd name="connsiteY7" fmla="*/ 848124 h 1799928"/>
              <a:gd name="connsiteX8" fmla="*/ 478893 w 542426"/>
              <a:gd name="connsiteY8" fmla="*/ 422674 h 1799928"/>
              <a:gd name="connsiteX9" fmla="*/ 510643 w 542426"/>
              <a:gd name="connsiteY9" fmla="*/ 575074 h 1799928"/>
              <a:gd name="connsiteX10" fmla="*/ 516993 w 542426"/>
              <a:gd name="connsiteY10" fmla="*/ 143274 h 1799928"/>
              <a:gd name="connsiteX11" fmla="*/ 542393 w 542426"/>
              <a:gd name="connsiteY11" fmla="*/ 22624 h 179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2426" h="1799928">
                <a:moveTo>
                  <a:pt x="542393" y="22624"/>
                </a:moveTo>
                <a:cubicBezTo>
                  <a:pt x="541335" y="90357"/>
                  <a:pt x="539218" y="384574"/>
                  <a:pt x="510643" y="549674"/>
                </a:cubicBezTo>
                <a:cubicBezTo>
                  <a:pt x="482068" y="714774"/>
                  <a:pt x="386818" y="947607"/>
                  <a:pt x="370943" y="1013224"/>
                </a:cubicBezTo>
                <a:cubicBezTo>
                  <a:pt x="355068" y="1078841"/>
                  <a:pt x="471485" y="821666"/>
                  <a:pt x="415393" y="943374"/>
                </a:cubicBezTo>
                <a:cubicBezTo>
                  <a:pt x="359301" y="1065082"/>
                  <a:pt x="92601" y="1627057"/>
                  <a:pt x="34393" y="1743474"/>
                </a:cubicBezTo>
                <a:cubicBezTo>
                  <a:pt x="-23815" y="1859891"/>
                  <a:pt x="-4765" y="1781574"/>
                  <a:pt x="66143" y="1641874"/>
                </a:cubicBezTo>
                <a:cubicBezTo>
                  <a:pt x="137051" y="1502174"/>
                  <a:pt x="389993" y="1037566"/>
                  <a:pt x="459843" y="905274"/>
                </a:cubicBezTo>
                <a:cubicBezTo>
                  <a:pt x="529693" y="772982"/>
                  <a:pt x="482068" y="928557"/>
                  <a:pt x="485243" y="848124"/>
                </a:cubicBezTo>
                <a:cubicBezTo>
                  <a:pt x="488418" y="767691"/>
                  <a:pt x="474660" y="468182"/>
                  <a:pt x="478893" y="422674"/>
                </a:cubicBezTo>
                <a:cubicBezTo>
                  <a:pt x="483126" y="377166"/>
                  <a:pt x="504293" y="621641"/>
                  <a:pt x="510643" y="575074"/>
                </a:cubicBezTo>
                <a:cubicBezTo>
                  <a:pt x="516993" y="528507"/>
                  <a:pt x="514876" y="234291"/>
                  <a:pt x="516993" y="143274"/>
                </a:cubicBezTo>
                <a:cubicBezTo>
                  <a:pt x="519110" y="52257"/>
                  <a:pt x="543451" y="-45109"/>
                  <a:pt x="542393" y="22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4BC82265-69A6-A138-93D4-AEFDF9BD9F0E}"/>
              </a:ext>
            </a:extLst>
          </p:cNvPr>
          <p:cNvSpPr/>
          <p:nvPr/>
        </p:nvSpPr>
        <p:spPr>
          <a:xfrm>
            <a:off x="7174899" y="3067676"/>
            <a:ext cx="591859" cy="2836439"/>
          </a:xfrm>
          <a:custGeom>
            <a:avLst/>
            <a:gdLst>
              <a:gd name="connsiteX0" fmla="*/ 502251 w 591859"/>
              <a:gd name="connsiteY0" fmla="*/ 196224 h 2836439"/>
              <a:gd name="connsiteX1" fmla="*/ 502251 w 591859"/>
              <a:gd name="connsiteY1" fmla="*/ 761374 h 2836439"/>
              <a:gd name="connsiteX2" fmla="*/ 273651 w 591859"/>
              <a:gd name="connsiteY2" fmla="*/ 1580524 h 2836439"/>
              <a:gd name="connsiteX3" fmla="*/ 356201 w 591859"/>
              <a:gd name="connsiteY3" fmla="*/ 1447174 h 2836439"/>
              <a:gd name="connsiteX4" fmla="*/ 76801 w 591859"/>
              <a:gd name="connsiteY4" fmla="*/ 2202824 h 2836439"/>
              <a:gd name="connsiteX5" fmla="*/ 83151 w 591859"/>
              <a:gd name="connsiteY5" fmla="*/ 2120274 h 2836439"/>
              <a:gd name="connsiteX6" fmla="*/ 601 w 591859"/>
              <a:gd name="connsiteY6" fmla="*/ 2825124 h 2836439"/>
              <a:gd name="connsiteX7" fmla="*/ 51401 w 591859"/>
              <a:gd name="connsiteY7" fmla="*/ 2482224 h 2836439"/>
              <a:gd name="connsiteX8" fmla="*/ 153001 w 591859"/>
              <a:gd name="connsiteY8" fmla="*/ 1548774 h 2836439"/>
              <a:gd name="connsiteX9" fmla="*/ 121251 w 591859"/>
              <a:gd name="connsiteY9" fmla="*/ 1986924 h 2836439"/>
              <a:gd name="connsiteX10" fmla="*/ 292701 w 591859"/>
              <a:gd name="connsiteY10" fmla="*/ 1332874 h 2836439"/>
              <a:gd name="connsiteX11" fmla="*/ 349851 w 591859"/>
              <a:gd name="connsiteY11" fmla="*/ 1466224 h 2836439"/>
              <a:gd name="connsiteX12" fmla="*/ 489551 w 591859"/>
              <a:gd name="connsiteY12" fmla="*/ 901074 h 2836439"/>
              <a:gd name="connsiteX13" fmla="*/ 584801 w 591859"/>
              <a:gd name="connsiteY13" fmla="*/ 621674 h 2836439"/>
              <a:gd name="connsiteX14" fmla="*/ 584801 w 591859"/>
              <a:gd name="connsiteY14" fmla="*/ 748674 h 2836439"/>
              <a:gd name="connsiteX15" fmla="*/ 591151 w 591859"/>
              <a:gd name="connsiteY15" fmla="*/ 12074 h 2836439"/>
              <a:gd name="connsiteX16" fmla="*/ 565751 w 591859"/>
              <a:gd name="connsiteY16" fmla="*/ 285124 h 2836439"/>
              <a:gd name="connsiteX17" fmla="*/ 502251 w 591859"/>
              <a:gd name="connsiteY17" fmla="*/ 196224 h 283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1859" h="2836439">
                <a:moveTo>
                  <a:pt x="502251" y="196224"/>
                </a:moveTo>
                <a:cubicBezTo>
                  <a:pt x="491668" y="275599"/>
                  <a:pt x="540351" y="530657"/>
                  <a:pt x="502251" y="761374"/>
                </a:cubicBezTo>
                <a:cubicBezTo>
                  <a:pt x="464151" y="992091"/>
                  <a:pt x="297993" y="1466224"/>
                  <a:pt x="273651" y="1580524"/>
                </a:cubicBezTo>
                <a:cubicBezTo>
                  <a:pt x="249309" y="1694824"/>
                  <a:pt x="389009" y="1343457"/>
                  <a:pt x="356201" y="1447174"/>
                </a:cubicBezTo>
                <a:cubicBezTo>
                  <a:pt x="323393" y="1550891"/>
                  <a:pt x="122309" y="2090641"/>
                  <a:pt x="76801" y="2202824"/>
                </a:cubicBezTo>
                <a:cubicBezTo>
                  <a:pt x="31293" y="2315007"/>
                  <a:pt x="95851" y="2016557"/>
                  <a:pt x="83151" y="2120274"/>
                </a:cubicBezTo>
                <a:cubicBezTo>
                  <a:pt x="70451" y="2223991"/>
                  <a:pt x="5893" y="2764799"/>
                  <a:pt x="601" y="2825124"/>
                </a:cubicBezTo>
                <a:cubicBezTo>
                  <a:pt x="-4691" y="2885449"/>
                  <a:pt x="26001" y="2694949"/>
                  <a:pt x="51401" y="2482224"/>
                </a:cubicBezTo>
                <a:cubicBezTo>
                  <a:pt x="76801" y="2269499"/>
                  <a:pt x="141359" y="1631324"/>
                  <a:pt x="153001" y="1548774"/>
                </a:cubicBezTo>
                <a:cubicBezTo>
                  <a:pt x="164643" y="1466224"/>
                  <a:pt x="97968" y="2022907"/>
                  <a:pt x="121251" y="1986924"/>
                </a:cubicBezTo>
                <a:cubicBezTo>
                  <a:pt x="144534" y="1950941"/>
                  <a:pt x="254601" y="1419657"/>
                  <a:pt x="292701" y="1332874"/>
                </a:cubicBezTo>
                <a:cubicBezTo>
                  <a:pt x="330801" y="1246091"/>
                  <a:pt x="317043" y="1538191"/>
                  <a:pt x="349851" y="1466224"/>
                </a:cubicBezTo>
                <a:cubicBezTo>
                  <a:pt x="382659" y="1394257"/>
                  <a:pt x="450393" y="1041832"/>
                  <a:pt x="489551" y="901074"/>
                </a:cubicBezTo>
                <a:cubicBezTo>
                  <a:pt x="528709" y="760316"/>
                  <a:pt x="568926" y="647074"/>
                  <a:pt x="584801" y="621674"/>
                </a:cubicBezTo>
                <a:cubicBezTo>
                  <a:pt x="600676" y="596274"/>
                  <a:pt x="583743" y="850274"/>
                  <a:pt x="584801" y="748674"/>
                </a:cubicBezTo>
                <a:cubicBezTo>
                  <a:pt x="585859" y="647074"/>
                  <a:pt x="594326" y="89332"/>
                  <a:pt x="591151" y="12074"/>
                </a:cubicBezTo>
                <a:cubicBezTo>
                  <a:pt x="587976" y="-65184"/>
                  <a:pt x="575276" y="252316"/>
                  <a:pt x="565751" y="285124"/>
                </a:cubicBezTo>
                <a:cubicBezTo>
                  <a:pt x="556226" y="317932"/>
                  <a:pt x="512834" y="116849"/>
                  <a:pt x="502251" y="196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706B31D0-B2DB-F5C4-0395-01F34A406A65}"/>
              </a:ext>
            </a:extLst>
          </p:cNvPr>
          <p:cNvSpPr/>
          <p:nvPr/>
        </p:nvSpPr>
        <p:spPr>
          <a:xfrm>
            <a:off x="6905346" y="2806377"/>
            <a:ext cx="803260" cy="3259301"/>
          </a:xfrm>
          <a:custGeom>
            <a:avLst/>
            <a:gdLst>
              <a:gd name="connsiteX0" fmla="*/ 784504 w 803260"/>
              <a:gd name="connsiteY0" fmla="*/ 470223 h 3259301"/>
              <a:gd name="connsiteX1" fmla="*/ 790854 w 803260"/>
              <a:gd name="connsiteY1" fmla="*/ 355923 h 3259301"/>
              <a:gd name="connsiteX2" fmla="*/ 797204 w 803260"/>
              <a:gd name="connsiteY2" fmla="*/ 6673 h 3259301"/>
              <a:gd name="connsiteX3" fmla="*/ 695604 w 803260"/>
              <a:gd name="connsiteY3" fmla="*/ 578173 h 3259301"/>
              <a:gd name="connsiteX4" fmla="*/ 555904 w 803260"/>
              <a:gd name="connsiteY4" fmla="*/ 1651323 h 3259301"/>
              <a:gd name="connsiteX5" fmla="*/ 555904 w 803260"/>
              <a:gd name="connsiteY5" fmla="*/ 1371923 h 3259301"/>
              <a:gd name="connsiteX6" fmla="*/ 320954 w 803260"/>
              <a:gd name="connsiteY6" fmla="*/ 2292673 h 3259301"/>
              <a:gd name="connsiteX7" fmla="*/ 384454 w 803260"/>
              <a:gd name="connsiteY7" fmla="*/ 2267273 h 3259301"/>
              <a:gd name="connsiteX8" fmla="*/ 124104 w 803260"/>
              <a:gd name="connsiteY8" fmla="*/ 2864173 h 3259301"/>
              <a:gd name="connsiteX9" fmla="*/ 3454 w 803260"/>
              <a:gd name="connsiteY9" fmla="*/ 3245173 h 3259301"/>
              <a:gd name="connsiteX10" fmla="*/ 54254 w 803260"/>
              <a:gd name="connsiteY10" fmla="*/ 3099123 h 3259301"/>
              <a:gd name="connsiteX11" fmla="*/ 270154 w 803260"/>
              <a:gd name="connsiteY11" fmla="*/ 2375223 h 3259301"/>
              <a:gd name="connsiteX12" fmla="*/ 206654 w 803260"/>
              <a:gd name="connsiteY12" fmla="*/ 2610173 h 3259301"/>
              <a:gd name="connsiteX13" fmla="*/ 441604 w 803260"/>
              <a:gd name="connsiteY13" fmla="*/ 1962473 h 3259301"/>
              <a:gd name="connsiteX14" fmla="*/ 346354 w 803260"/>
              <a:gd name="connsiteY14" fmla="*/ 2178373 h 3259301"/>
              <a:gd name="connsiteX15" fmla="*/ 524154 w 803260"/>
              <a:gd name="connsiteY15" fmla="*/ 1340173 h 3259301"/>
              <a:gd name="connsiteX16" fmla="*/ 187604 w 803260"/>
              <a:gd name="connsiteY16" fmla="*/ 2165673 h 3259301"/>
              <a:gd name="connsiteX17" fmla="*/ 492404 w 803260"/>
              <a:gd name="connsiteY17" fmla="*/ 1187773 h 3259301"/>
              <a:gd name="connsiteX18" fmla="*/ 517804 w 803260"/>
              <a:gd name="connsiteY18" fmla="*/ 540073 h 3259301"/>
              <a:gd name="connsiteX19" fmla="*/ 524154 w 803260"/>
              <a:gd name="connsiteY19" fmla="*/ 990923 h 3259301"/>
              <a:gd name="connsiteX20" fmla="*/ 695604 w 803260"/>
              <a:gd name="connsiteY20" fmla="*/ 254323 h 3259301"/>
              <a:gd name="connsiteX21" fmla="*/ 568604 w 803260"/>
              <a:gd name="connsiteY21" fmla="*/ 533723 h 3259301"/>
              <a:gd name="connsiteX22" fmla="*/ 752754 w 803260"/>
              <a:gd name="connsiteY22" fmla="*/ 82873 h 3259301"/>
              <a:gd name="connsiteX23" fmla="*/ 765454 w 803260"/>
              <a:gd name="connsiteY23" fmla="*/ 25723 h 3259301"/>
              <a:gd name="connsiteX24" fmla="*/ 682904 w 803260"/>
              <a:gd name="connsiteY24" fmla="*/ 374973 h 3259301"/>
              <a:gd name="connsiteX25" fmla="*/ 784504 w 803260"/>
              <a:gd name="connsiteY25" fmla="*/ 470223 h 325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3260" h="3259301">
                <a:moveTo>
                  <a:pt x="784504" y="470223"/>
                </a:moveTo>
                <a:cubicBezTo>
                  <a:pt x="802496" y="467048"/>
                  <a:pt x="788737" y="433181"/>
                  <a:pt x="790854" y="355923"/>
                </a:cubicBezTo>
                <a:cubicBezTo>
                  <a:pt x="792971" y="278665"/>
                  <a:pt x="813079" y="-30369"/>
                  <a:pt x="797204" y="6673"/>
                </a:cubicBezTo>
                <a:cubicBezTo>
                  <a:pt x="781329" y="43715"/>
                  <a:pt x="735821" y="304065"/>
                  <a:pt x="695604" y="578173"/>
                </a:cubicBezTo>
                <a:cubicBezTo>
                  <a:pt x="655387" y="852281"/>
                  <a:pt x="579187" y="1519031"/>
                  <a:pt x="555904" y="1651323"/>
                </a:cubicBezTo>
                <a:cubicBezTo>
                  <a:pt x="532621" y="1783615"/>
                  <a:pt x="595062" y="1265031"/>
                  <a:pt x="555904" y="1371923"/>
                </a:cubicBezTo>
                <a:cubicBezTo>
                  <a:pt x="516746" y="1478815"/>
                  <a:pt x="349529" y="2143448"/>
                  <a:pt x="320954" y="2292673"/>
                </a:cubicBezTo>
                <a:cubicBezTo>
                  <a:pt x="292379" y="2441898"/>
                  <a:pt x="417262" y="2172023"/>
                  <a:pt x="384454" y="2267273"/>
                </a:cubicBezTo>
                <a:cubicBezTo>
                  <a:pt x="351646" y="2362523"/>
                  <a:pt x="187604" y="2701190"/>
                  <a:pt x="124104" y="2864173"/>
                </a:cubicBezTo>
                <a:cubicBezTo>
                  <a:pt x="60604" y="3027156"/>
                  <a:pt x="15096" y="3206015"/>
                  <a:pt x="3454" y="3245173"/>
                </a:cubicBezTo>
                <a:cubicBezTo>
                  <a:pt x="-8188" y="3284331"/>
                  <a:pt x="9804" y="3244115"/>
                  <a:pt x="54254" y="3099123"/>
                </a:cubicBezTo>
                <a:cubicBezTo>
                  <a:pt x="98704" y="2954131"/>
                  <a:pt x="244754" y="2456715"/>
                  <a:pt x="270154" y="2375223"/>
                </a:cubicBezTo>
                <a:cubicBezTo>
                  <a:pt x="295554" y="2293731"/>
                  <a:pt x="178079" y="2678965"/>
                  <a:pt x="206654" y="2610173"/>
                </a:cubicBezTo>
                <a:cubicBezTo>
                  <a:pt x="235229" y="2541381"/>
                  <a:pt x="418321" y="2034440"/>
                  <a:pt x="441604" y="1962473"/>
                </a:cubicBezTo>
                <a:cubicBezTo>
                  <a:pt x="464887" y="1890506"/>
                  <a:pt x="332596" y="2282090"/>
                  <a:pt x="346354" y="2178373"/>
                </a:cubicBezTo>
                <a:cubicBezTo>
                  <a:pt x="360112" y="2074656"/>
                  <a:pt x="550612" y="1342290"/>
                  <a:pt x="524154" y="1340173"/>
                </a:cubicBezTo>
                <a:cubicBezTo>
                  <a:pt x="497696" y="1338056"/>
                  <a:pt x="192896" y="2191073"/>
                  <a:pt x="187604" y="2165673"/>
                </a:cubicBezTo>
                <a:cubicBezTo>
                  <a:pt x="182312" y="2140273"/>
                  <a:pt x="437371" y="1458706"/>
                  <a:pt x="492404" y="1187773"/>
                </a:cubicBezTo>
                <a:cubicBezTo>
                  <a:pt x="547437" y="916840"/>
                  <a:pt x="512512" y="572881"/>
                  <a:pt x="517804" y="540073"/>
                </a:cubicBezTo>
                <a:cubicBezTo>
                  <a:pt x="523096" y="507265"/>
                  <a:pt x="494521" y="1038548"/>
                  <a:pt x="524154" y="990923"/>
                </a:cubicBezTo>
                <a:cubicBezTo>
                  <a:pt x="553787" y="943298"/>
                  <a:pt x="688196" y="330523"/>
                  <a:pt x="695604" y="254323"/>
                </a:cubicBezTo>
                <a:cubicBezTo>
                  <a:pt x="703012" y="178123"/>
                  <a:pt x="559079" y="562298"/>
                  <a:pt x="568604" y="533723"/>
                </a:cubicBezTo>
                <a:cubicBezTo>
                  <a:pt x="578129" y="505148"/>
                  <a:pt x="719946" y="167540"/>
                  <a:pt x="752754" y="82873"/>
                </a:cubicBezTo>
                <a:cubicBezTo>
                  <a:pt x="785562" y="-1794"/>
                  <a:pt x="777096" y="-22960"/>
                  <a:pt x="765454" y="25723"/>
                </a:cubicBezTo>
                <a:cubicBezTo>
                  <a:pt x="753812" y="74406"/>
                  <a:pt x="677612" y="297715"/>
                  <a:pt x="682904" y="374973"/>
                </a:cubicBezTo>
                <a:cubicBezTo>
                  <a:pt x="688196" y="452231"/>
                  <a:pt x="766512" y="473398"/>
                  <a:pt x="784504" y="470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E4ED7CC0-FE6F-4719-174D-269F7AE08BCA}"/>
              </a:ext>
            </a:extLst>
          </p:cNvPr>
          <p:cNvSpPr/>
          <p:nvPr/>
        </p:nvSpPr>
        <p:spPr>
          <a:xfrm>
            <a:off x="6525606" y="3789230"/>
            <a:ext cx="909279" cy="2283072"/>
          </a:xfrm>
          <a:custGeom>
            <a:avLst/>
            <a:gdLst>
              <a:gd name="connsiteX0" fmla="*/ 897544 w 909279"/>
              <a:gd name="connsiteY0" fmla="*/ 20770 h 2283072"/>
              <a:gd name="connsiteX1" fmla="*/ 364144 w 909279"/>
              <a:gd name="connsiteY1" fmla="*/ 1424120 h 2283072"/>
              <a:gd name="connsiteX2" fmla="*/ 472094 w 909279"/>
              <a:gd name="connsiteY2" fmla="*/ 1195520 h 2283072"/>
              <a:gd name="connsiteX3" fmla="*/ 8544 w 909279"/>
              <a:gd name="connsiteY3" fmla="*/ 2262320 h 2283072"/>
              <a:gd name="connsiteX4" fmla="*/ 211744 w 909279"/>
              <a:gd name="connsiteY4" fmla="*/ 1811470 h 2283072"/>
              <a:gd name="connsiteX5" fmla="*/ 707044 w 909279"/>
              <a:gd name="connsiteY5" fmla="*/ 731970 h 2283072"/>
              <a:gd name="connsiteX6" fmla="*/ 218094 w 909279"/>
              <a:gd name="connsiteY6" fmla="*/ 1601920 h 2283072"/>
              <a:gd name="connsiteX7" fmla="*/ 878494 w 909279"/>
              <a:gd name="connsiteY7" fmla="*/ 344620 h 2283072"/>
              <a:gd name="connsiteX8" fmla="*/ 745144 w 909279"/>
              <a:gd name="connsiteY8" fmla="*/ 566870 h 2283072"/>
              <a:gd name="connsiteX9" fmla="*/ 897544 w 909279"/>
              <a:gd name="connsiteY9" fmla="*/ 20770 h 228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9279" h="2283072">
                <a:moveTo>
                  <a:pt x="897544" y="20770"/>
                </a:moveTo>
                <a:cubicBezTo>
                  <a:pt x="834044" y="163645"/>
                  <a:pt x="435052" y="1228328"/>
                  <a:pt x="364144" y="1424120"/>
                </a:cubicBezTo>
                <a:cubicBezTo>
                  <a:pt x="293236" y="1619912"/>
                  <a:pt x="531361" y="1055820"/>
                  <a:pt x="472094" y="1195520"/>
                </a:cubicBezTo>
                <a:cubicBezTo>
                  <a:pt x="412827" y="1335220"/>
                  <a:pt x="51936" y="2159662"/>
                  <a:pt x="8544" y="2262320"/>
                </a:cubicBezTo>
                <a:cubicBezTo>
                  <a:pt x="-34848" y="2364978"/>
                  <a:pt x="95327" y="2066528"/>
                  <a:pt x="211744" y="1811470"/>
                </a:cubicBezTo>
                <a:cubicBezTo>
                  <a:pt x="328161" y="1556412"/>
                  <a:pt x="705986" y="766895"/>
                  <a:pt x="707044" y="731970"/>
                </a:cubicBezTo>
                <a:cubicBezTo>
                  <a:pt x="708102" y="697045"/>
                  <a:pt x="189519" y="1666478"/>
                  <a:pt x="218094" y="1601920"/>
                </a:cubicBezTo>
                <a:cubicBezTo>
                  <a:pt x="246669" y="1537362"/>
                  <a:pt x="790652" y="517128"/>
                  <a:pt x="878494" y="344620"/>
                </a:cubicBezTo>
                <a:cubicBezTo>
                  <a:pt x="966336" y="172112"/>
                  <a:pt x="744086" y="616612"/>
                  <a:pt x="745144" y="566870"/>
                </a:cubicBezTo>
                <a:cubicBezTo>
                  <a:pt x="746202" y="517128"/>
                  <a:pt x="961044" y="-122105"/>
                  <a:pt x="897544" y="20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070C2A15-EB2E-FF5E-A71B-8ECEB556DD69}"/>
              </a:ext>
            </a:extLst>
          </p:cNvPr>
          <p:cNvSpPr/>
          <p:nvPr/>
        </p:nvSpPr>
        <p:spPr>
          <a:xfrm>
            <a:off x="6826242" y="2888862"/>
            <a:ext cx="628658" cy="2210837"/>
          </a:xfrm>
          <a:custGeom>
            <a:avLst/>
            <a:gdLst>
              <a:gd name="connsiteX0" fmla="*/ 628658 w 628658"/>
              <a:gd name="connsiteY0" fmla="*/ 388 h 2210837"/>
              <a:gd name="connsiteX1" fmla="*/ 546108 w 628658"/>
              <a:gd name="connsiteY1" fmla="*/ 597288 h 2210837"/>
              <a:gd name="connsiteX2" fmla="*/ 336558 w 628658"/>
              <a:gd name="connsiteY2" fmla="*/ 1289438 h 2210837"/>
              <a:gd name="connsiteX3" fmla="*/ 438158 w 628658"/>
              <a:gd name="connsiteY3" fmla="*/ 1162438 h 2210837"/>
              <a:gd name="connsiteX4" fmla="*/ 8 w 628658"/>
              <a:gd name="connsiteY4" fmla="*/ 2210188 h 2210837"/>
              <a:gd name="connsiteX5" fmla="*/ 450858 w 628658"/>
              <a:gd name="connsiteY5" fmla="*/ 990988 h 2210837"/>
              <a:gd name="connsiteX6" fmla="*/ 533408 w 628658"/>
              <a:gd name="connsiteY6" fmla="*/ 273438 h 2210837"/>
              <a:gd name="connsiteX7" fmla="*/ 546108 w 628658"/>
              <a:gd name="connsiteY7" fmla="*/ 502038 h 2210837"/>
              <a:gd name="connsiteX8" fmla="*/ 628658 w 628658"/>
              <a:gd name="connsiteY8" fmla="*/ 388 h 221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658" h="2210837">
                <a:moveTo>
                  <a:pt x="628658" y="388"/>
                </a:moveTo>
                <a:cubicBezTo>
                  <a:pt x="628658" y="16263"/>
                  <a:pt x="594791" y="382447"/>
                  <a:pt x="546108" y="597288"/>
                </a:cubicBezTo>
                <a:cubicBezTo>
                  <a:pt x="497425" y="812129"/>
                  <a:pt x="354550" y="1195246"/>
                  <a:pt x="336558" y="1289438"/>
                </a:cubicBezTo>
                <a:cubicBezTo>
                  <a:pt x="318566" y="1383630"/>
                  <a:pt x="494250" y="1008980"/>
                  <a:pt x="438158" y="1162438"/>
                </a:cubicBezTo>
                <a:cubicBezTo>
                  <a:pt x="382066" y="1315896"/>
                  <a:pt x="-2109" y="2238763"/>
                  <a:pt x="8" y="2210188"/>
                </a:cubicBezTo>
                <a:cubicBezTo>
                  <a:pt x="2125" y="2181613"/>
                  <a:pt x="361958" y="1313780"/>
                  <a:pt x="450858" y="990988"/>
                </a:cubicBezTo>
                <a:cubicBezTo>
                  <a:pt x="539758" y="668196"/>
                  <a:pt x="517533" y="354930"/>
                  <a:pt x="533408" y="273438"/>
                </a:cubicBezTo>
                <a:cubicBezTo>
                  <a:pt x="549283" y="191946"/>
                  <a:pt x="531291" y="543313"/>
                  <a:pt x="546108" y="502038"/>
                </a:cubicBezTo>
                <a:cubicBezTo>
                  <a:pt x="560925" y="460763"/>
                  <a:pt x="628658" y="-15487"/>
                  <a:pt x="628658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E2B9F1B2-EE70-05F9-4C7A-508F6604EEB0}"/>
              </a:ext>
            </a:extLst>
          </p:cNvPr>
          <p:cNvSpPr/>
          <p:nvPr/>
        </p:nvSpPr>
        <p:spPr>
          <a:xfrm>
            <a:off x="6391120" y="5351753"/>
            <a:ext cx="430348" cy="1410436"/>
          </a:xfrm>
          <a:custGeom>
            <a:avLst/>
            <a:gdLst>
              <a:gd name="connsiteX0" fmla="*/ 422918 w 430348"/>
              <a:gd name="connsiteY0" fmla="*/ 46724 h 1410436"/>
              <a:gd name="connsiteX1" fmla="*/ 176734 w 430348"/>
              <a:gd name="connsiteY1" fmla="*/ 547885 h 1410436"/>
              <a:gd name="connsiteX2" fmla="*/ 80018 w 430348"/>
              <a:gd name="connsiteY2" fmla="*/ 1163347 h 1410436"/>
              <a:gd name="connsiteX3" fmla="*/ 97603 w 430348"/>
              <a:gd name="connsiteY3" fmla="*/ 794070 h 1410436"/>
              <a:gd name="connsiteX4" fmla="*/ 888 w 430348"/>
              <a:gd name="connsiteY4" fmla="*/ 1409532 h 1410436"/>
              <a:gd name="connsiteX5" fmla="*/ 62434 w 430348"/>
              <a:gd name="connsiteY5" fmla="*/ 908370 h 1410436"/>
              <a:gd name="connsiteX6" fmla="*/ 264657 w 430348"/>
              <a:gd name="connsiteY6" fmla="*/ 2762 h 1410436"/>
              <a:gd name="connsiteX7" fmla="*/ 220695 w 430348"/>
              <a:gd name="connsiteY7" fmla="*/ 609432 h 1410436"/>
              <a:gd name="connsiteX8" fmla="*/ 352580 w 430348"/>
              <a:gd name="connsiteY8" fmla="*/ 99478 h 1410436"/>
              <a:gd name="connsiteX9" fmla="*/ 422918 w 430348"/>
              <a:gd name="connsiteY9" fmla="*/ 46724 h 141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348" h="1410436">
                <a:moveTo>
                  <a:pt x="422918" y="46724"/>
                </a:moveTo>
                <a:cubicBezTo>
                  <a:pt x="393610" y="121459"/>
                  <a:pt x="233884" y="361781"/>
                  <a:pt x="176734" y="547885"/>
                </a:cubicBezTo>
                <a:cubicBezTo>
                  <a:pt x="119584" y="733989"/>
                  <a:pt x="93207" y="1122316"/>
                  <a:pt x="80018" y="1163347"/>
                </a:cubicBezTo>
                <a:cubicBezTo>
                  <a:pt x="66829" y="1204378"/>
                  <a:pt x="110791" y="753039"/>
                  <a:pt x="97603" y="794070"/>
                </a:cubicBezTo>
                <a:cubicBezTo>
                  <a:pt x="84415" y="835101"/>
                  <a:pt x="6749" y="1390482"/>
                  <a:pt x="888" y="1409532"/>
                </a:cubicBezTo>
                <a:cubicBezTo>
                  <a:pt x="-4974" y="1428582"/>
                  <a:pt x="18473" y="1142832"/>
                  <a:pt x="62434" y="908370"/>
                </a:cubicBezTo>
                <a:cubicBezTo>
                  <a:pt x="106395" y="673908"/>
                  <a:pt x="238280" y="52585"/>
                  <a:pt x="264657" y="2762"/>
                </a:cubicBezTo>
                <a:cubicBezTo>
                  <a:pt x="291034" y="-47061"/>
                  <a:pt x="206041" y="593313"/>
                  <a:pt x="220695" y="609432"/>
                </a:cubicBezTo>
                <a:cubicBezTo>
                  <a:pt x="235349" y="625551"/>
                  <a:pt x="317411" y="196193"/>
                  <a:pt x="352580" y="99478"/>
                </a:cubicBezTo>
                <a:cubicBezTo>
                  <a:pt x="387749" y="2763"/>
                  <a:pt x="452226" y="-28011"/>
                  <a:pt x="422918" y="46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AA27A531-CB71-1833-61E2-3449CF431547}"/>
              </a:ext>
            </a:extLst>
          </p:cNvPr>
          <p:cNvSpPr/>
          <p:nvPr/>
        </p:nvSpPr>
        <p:spPr>
          <a:xfrm>
            <a:off x="6196794" y="2608933"/>
            <a:ext cx="1076070" cy="4055787"/>
          </a:xfrm>
          <a:custGeom>
            <a:avLst/>
            <a:gdLst>
              <a:gd name="connsiteX0" fmla="*/ 1074444 w 1076070"/>
              <a:gd name="connsiteY0" fmla="*/ 2382 h 4055787"/>
              <a:gd name="connsiteX1" fmla="*/ 713960 w 1076070"/>
              <a:gd name="connsiteY1" fmla="*/ 609052 h 4055787"/>
              <a:gd name="connsiteX2" fmla="*/ 564491 w 1076070"/>
              <a:gd name="connsiteY2" fmla="*/ 1497075 h 4055787"/>
              <a:gd name="connsiteX3" fmla="*/ 582075 w 1076070"/>
              <a:gd name="connsiteY3" fmla="*/ 1250890 h 4055787"/>
              <a:gd name="connsiteX4" fmla="*/ 494152 w 1076070"/>
              <a:gd name="connsiteY4" fmla="*/ 2358721 h 4055787"/>
              <a:gd name="connsiteX5" fmla="*/ 502944 w 1076070"/>
              <a:gd name="connsiteY5" fmla="*/ 2165290 h 4055787"/>
              <a:gd name="connsiteX6" fmla="*/ 221591 w 1076070"/>
              <a:gd name="connsiteY6" fmla="*/ 3387421 h 4055787"/>
              <a:gd name="connsiteX7" fmla="*/ 247968 w 1076070"/>
              <a:gd name="connsiteY7" fmla="*/ 3273121 h 4055787"/>
              <a:gd name="connsiteX8" fmla="*/ 1783 w 1076070"/>
              <a:gd name="connsiteY8" fmla="*/ 3862205 h 4055787"/>
              <a:gd name="connsiteX9" fmla="*/ 142460 w 1076070"/>
              <a:gd name="connsiteY9" fmla="*/ 3545682 h 4055787"/>
              <a:gd name="connsiteX10" fmla="*/ 247968 w 1076070"/>
              <a:gd name="connsiteY10" fmla="*/ 3202782 h 4055787"/>
              <a:gd name="connsiteX11" fmla="*/ 177629 w 1076070"/>
              <a:gd name="connsiteY11" fmla="*/ 4046844 h 4055787"/>
              <a:gd name="connsiteX12" fmla="*/ 212798 w 1076070"/>
              <a:gd name="connsiteY12" fmla="*/ 3572059 h 4055787"/>
              <a:gd name="connsiteX13" fmla="*/ 494152 w 1076070"/>
              <a:gd name="connsiteY13" fmla="*/ 2429059 h 4055787"/>
              <a:gd name="connsiteX14" fmla="*/ 406229 w 1076070"/>
              <a:gd name="connsiteY14" fmla="*/ 2763167 h 4055787"/>
              <a:gd name="connsiteX15" fmla="*/ 828260 w 1076070"/>
              <a:gd name="connsiteY15" fmla="*/ 1708090 h 4055787"/>
              <a:gd name="connsiteX16" fmla="*/ 643621 w 1076070"/>
              <a:gd name="connsiteY16" fmla="*/ 2191667 h 4055787"/>
              <a:gd name="connsiteX17" fmla="*/ 643621 w 1076070"/>
              <a:gd name="connsiteY17" fmla="*/ 1857559 h 4055787"/>
              <a:gd name="connsiteX18" fmla="*/ 599660 w 1076070"/>
              <a:gd name="connsiteY18" fmla="*/ 1259682 h 4055787"/>
              <a:gd name="connsiteX19" fmla="*/ 669998 w 1076070"/>
              <a:gd name="connsiteY19" fmla="*/ 1620167 h 4055787"/>
              <a:gd name="connsiteX20" fmla="*/ 863429 w 1076070"/>
              <a:gd name="connsiteY20" fmla="*/ 582675 h 4055787"/>
              <a:gd name="connsiteX21" fmla="*/ 687583 w 1076070"/>
              <a:gd name="connsiteY21" fmla="*/ 1206929 h 4055787"/>
              <a:gd name="connsiteX22" fmla="*/ 661206 w 1076070"/>
              <a:gd name="connsiteY22" fmla="*/ 916782 h 4055787"/>
              <a:gd name="connsiteX23" fmla="*/ 678791 w 1076070"/>
              <a:gd name="connsiteY23" fmla="*/ 406829 h 4055787"/>
              <a:gd name="connsiteX24" fmla="*/ 555698 w 1076070"/>
              <a:gd name="connsiteY24" fmla="*/ 828859 h 4055787"/>
              <a:gd name="connsiteX25" fmla="*/ 1074444 w 1076070"/>
              <a:gd name="connsiteY25" fmla="*/ 2382 h 405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76070" h="4055787">
                <a:moveTo>
                  <a:pt x="1074444" y="2382"/>
                </a:moveTo>
                <a:cubicBezTo>
                  <a:pt x="1100821" y="-34253"/>
                  <a:pt x="798952" y="359937"/>
                  <a:pt x="713960" y="609052"/>
                </a:cubicBezTo>
                <a:cubicBezTo>
                  <a:pt x="628968" y="858168"/>
                  <a:pt x="586472" y="1390102"/>
                  <a:pt x="564491" y="1497075"/>
                </a:cubicBezTo>
                <a:cubicBezTo>
                  <a:pt x="542510" y="1604048"/>
                  <a:pt x="593798" y="1107282"/>
                  <a:pt x="582075" y="1250890"/>
                </a:cubicBezTo>
                <a:cubicBezTo>
                  <a:pt x="570352" y="1394498"/>
                  <a:pt x="507340" y="2206321"/>
                  <a:pt x="494152" y="2358721"/>
                </a:cubicBezTo>
                <a:cubicBezTo>
                  <a:pt x="480964" y="2511121"/>
                  <a:pt x="548371" y="1993840"/>
                  <a:pt x="502944" y="2165290"/>
                </a:cubicBezTo>
                <a:cubicBezTo>
                  <a:pt x="457517" y="2336740"/>
                  <a:pt x="264087" y="3202783"/>
                  <a:pt x="221591" y="3387421"/>
                </a:cubicBezTo>
                <a:cubicBezTo>
                  <a:pt x="179095" y="3572059"/>
                  <a:pt x="284603" y="3193990"/>
                  <a:pt x="247968" y="3273121"/>
                </a:cubicBezTo>
                <a:cubicBezTo>
                  <a:pt x="211333" y="3352252"/>
                  <a:pt x="19368" y="3816778"/>
                  <a:pt x="1783" y="3862205"/>
                </a:cubicBezTo>
                <a:cubicBezTo>
                  <a:pt x="-15802" y="3907632"/>
                  <a:pt x="101429" y="3655586"/>
                  <a:pt x="142460" y="3545682"/>
                </a:cubicBezTo>
                <a:cubicBezTo>
                  <a:pt x="183491" y="3435778"/>
                  <a:pt x="242107" y="3119255"/>
                  <a:pt x="247968" y="3202782"/>
                </a:cubicBezTo>
                <a:cubicBezTo>
                  <a:pt x="253829" y="3286309"/>
                  <a:pt x="183491" y="3985298"/>
                  <a:pt x="177629" y="4046844"/>
                </a:cubicBezTo>
                <a:cubicBezTo>
                  <a:pt x="171767" y="4108390"/>
                  <a:pt x="160044" y="3841690"/>
                  <a:pt x="212798" y="3572059"/>
                </a:cubicBezTo>
                <a:cubicBezTo>
                  <a:pt x="265552" y="3302428"/>
                  <a:pt x="461913" y="2563874"/>
                  <a:pt x="494152" y="2429059"/>
                </a:cubicBezTo>
                <a:cubicBezTo>
                  <a:pt x="526391" y="2294244"/>
                  <a:pt x="350544" y="2883328"/>
                  <a:pt x="406229" y="2763167"/>
                </a:cubicBezTo>
                <a:cubicBezTo>
                  <a:pt x="461914" y="2643006"/>
                  <a:pt x="788695" y="1803340"/>
                  <a:pt x="828260" y="1708090"/>
                </a:cubicBezTo>
                <a:cubicBezTo>
                  <a:pt x="867825" y="1612840"/>
                  <a:pt x="674394" y="2166756"/>
                  <a:pt x="643621" y="2191667"/>
                </a:cubicBezTo>
                <a:cubicBezTo>
                  <a:pt x="612848" y="2216578"/>
                  <a:pt x="650948" y="2012890"/>
                  <a:pt x="643621" y="1857559"/>
                </a:cubicBezTo>
                <a:cubicBezTo>
                  <a:pt x="636294" y="1702228"/>
                  <a:pt x="595264" y="1299247"/>
                  <a:pt x="599660" y="1259682"/>
                </a:cubicBezTo>
                <a:cubicBezTo>
                  <a:pt x="604056" y="1220117"/>
                  <a:pt x="626036" y="1733002"/>
                  <a:pt x="669998" y="1620167"/>
                </a:cubicBezTo>
                <a:cubicBezTo>
                  <a:pt x="713960" y="1507332"/>
                  <a:pt x="860498" y="651548"/>
                  <a:pt x="863429" y="582675"/>
                </a:cubicBezTo>
                <a:cubicBezTo>
                  <a:pt x="866360" y="513802"/>
                  <a:pt x="721287" y="1151245"/>
                  <a:pt x="687583" y="1206929"/>
                </a:cubicBezTo>
                <a:cubicBezTo>
                  <a:pt x="653879" y="1262613"/>
                  <a:pt x="662671" y="1050132"/>
                  <a:pt x="661206" y="916782"/>
                </a:cubicBezTo>
                <a:cubicBezTo>
                  <a:pt x="659741" y="783432"/>
                  <a:pt x="696376" y="421483"/>
                  <a:pt x="678791" y="406829"/>
                </a:cubicBezTo>
                <a:cubicBezTo>
                  <a:pt x="661206" y="392175"/>
                  <a:pt x="495617" y="891871"/>
                  <a:pt x="555698" y="828859"/>
                </a:cubicBezTo>
                <a:cubicBezTo>
                  <a:pt x="615779" y="765847"/>
                  <a:pt x="1048067" y="39017"/>
                  <a:pt x="1074444" y="2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F9326AF9-B24E-5723-2B43-756D6C8FBC5C}"/>
              </a:ext>
            </a:extLst>
          </p:cNvPr>
          <p:cNvSpPr/>
          <p:nvPr/>
        </p:nvSpPr>
        <p:spPr>
          <a:xfrm>
            <a:off x="5840373" y="2319968"/>
            <a:ext cx="1053557" cy="4740086"/>
          </a:xfrm>
          <a:custGeom>
            <a:avLst/>
            <a:gdLst>
              <a:gd name="connsiteX0" fmla="*/ 973665 w 1053557"/>
              <a:gd name="connsiteY0" fmla="*/ 115501 h 4740086"/>
              <a:gd name="connsiteX1" fmla="*/ 973665 w 1053557"/>
              <a:gd name="connsiteY1" fmla="*/ 177047 h 4740086"/>
              <a:gd name="connsiteX2" fmla="*/ 270281 w 1053557"/>
              <a:gd name="connsiteY2" fmla="*/ 1592609 h 4740086"/>
              <a:gd name="connsiteX3" fmla="*/ 94435 w 1053557"/>
              <a:gd name="connsiteY3" fmla="*/ 3219186 h 4740086"/>
              <a:gd name="connsiteX4" fmla="*/ 6512 w 1053557"/>
              <a:gd name="connsiteY4" fmla="*/ 2876286 h 4740086"/>
              <a:gd name="connsiteX5" fmla="*/ 6512 w 1053557"/>
              <a:gd name="connsiteY5" fmla="*/ 4520447 h 4740086"/>
              <a:gd name="connsiteX6" fmla="*/ 6512 w 1053557"/>
              <a:gd name="connsiteY6" fmla="*/ 4010494 h 4740086"/>
              <a:gd name="connsiteX7" fmla="*/ 94435 w 1053557"/>
              <a:gd name="connsiteY7" fmla="*/ 4713878 h 4740086"/>
              <a:gd name="connsiteX8" fmla="*/ 68058 w 1053557"/>
              <a:gd name="connsiteY8" fmla="*/ 4494070 h 4740086"/>
              <a:gd name="connsiteX9" fmla="*/ 32889 w 1053557"/>
              <a:gd name="connsiteY9" fmla="*/ 3597255 h 4740086"/>
              <a:gd name="connsiteX10" fmla="*/ 217527 w 1053557"/>
              <a:gd name="connsiteY10" fmla="*/ 2375124 h 4740086"/>
              <a:gd name="connsiteX11" fmla="*/ 410958 w 1053557"/>
              <a:gd name="connsiteY11" fmla="*/ 1803624 h 4740086"/>
              <a:gd name="connsiteX12" fmla="*/ 323035 w 1053557"/>
              <a:gd name="connsiteY12" fmla="*/ 2076186 h 4740086"/>
              <a:gd name="connsiteX13" fmla="*/ 384581 w 1053557"/>
              <a:gd name="connsiteY13" fmla="*/ 1460724 h 4740086"/>
              <a:gd name="connsiteX14" fmla="*/ 243904 w 1053557"/>
              <a:gd name="connsiteY14" fmla="*/ 1794832 h 4740086"/>
              <a:gd name="connsiteX15" fmla="*/ 419750 w 1053557"/>
              <a:gd name="connsiteY15" fmla="*/ 739755 h 4740086"/>
              <a:gd name="connsiteX16" fmla="*/ 402165 w 1053557"/>
              <a:gd name="connsiteY16" fmla="*/ 1038694 h 4740086"/>
              <a:gd name="connsiteX17" fmla="*/ 973665 w 1053557"/>
              <a:gd name="connsiteY17" fmla="*/ 115501 h 474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53557" h="4740086">
                <a:moveTo>
                  <a:pt x="973665" y="115501"/>
                </a:moveTo>
                <a:cubicBezTo>
                  <a:pt x="1068915" y="-28107"/>
                  <a:pt x="1090896" y="-69138"/>
                  <a:pt x="973665" y="177047"/>
                </a:cubicBezTo>
                <a:cubicBezTo>
                  <a:pt x="856434" y="423232"/>
                  <a:pt x="416819" y="1085586"/>
                  <a:pt x="270281" y="1592609"/>
                </a:cubicBezTo>
                <a:cubicBezTo>
                  <a:pt x="123743" y="2099632"/>
                  <a:pt x="138396" y="3005240"/>
                  <a:pt x="94435" y="3219186"/>
                </a:cubicBezTo>
                <a:cubicBezTo>
                  <a:pt x="50474" y="3433132"/>
                  <a:pt x="21166" y="2659409"/>
                  <a:pt x="6512" y="2876286"/>
                </a:cubicBezTo>
                <a:cubicBezTo>
                  <a:pt x="-8142" y="3093163"/>
                  <a:pt x="6512" y="4520447"/>
                  <a:pt x="6512" y="4520447"/>
                </a:cubicBezTo>
                <a:cubicBezTo>
                  <a:pt x="6512" y="4709482"/>
                  <a:pt x="-8142" y="3978256"/>
                  <a:pt x="6512" y="4010494"/>
                </a:cubicBezTo>
                <a:cubicBezTo>
                  <a:pt x="21166" y="4042732"/>
                  <a:pt x="84177" y="4633282"/>
                  <a:pt x="94435" y="4713878"/>
                </a:cubicBezTo>
                <a:cubicBezTo>
                  <a:pt x="104693" y="4794474"/>
                  <a:pt x="78316" y="4680174"/>
                  <a:pt x="68058" y="4494070"/>
                </a:cubicBezTo>
                <a:cubicBezTo>
                  <a:pt x="57800" y="4307966"/>
                  <a:pt x="7978" y="3950413"/>
                  <a:pt x="32889" y="3597255"/>
                </a:cubicBezTo>
                <a:cubicBezTo>
                  <a:pt x="57800" y="3244097"/>
                  <a:pt x="154516" y="2674062"/>
                  <a:pt x="217527" y="2375124"/>
                </a:cubicBezTo>
                <a:cubicBezTo>
                  <a:pt x="280538" y="2076186"/>
                  <a:pt x="393373" y="1853447"/>
                  <a:pt x="410958" y="1803624"/>
                </a:cubicBezTo>
                <a:cubicBezTo>
                  <a:pt x="428543" y="1753801"/>
                  <a:pt x="327431" y="2133336"/>
                  <a:pt x="323035" y="2076186"/>
                </a:cubicBezTo>
                <a:cubicBezTo>
                  <a:pt x="318639" y="2019036"/>
                  <a:pt x="397769" y="1507616"/>
                  <a:pt x="384581" y="1460724"/>
                </a:cubicBezTo>
                <a:cubicBezTo>
                  <a:pt x="371393" y="1413832"/>
                  <a:pt x="238042" y="1914994"/>
                  <a:pt x="243904" y="1794832"/>
                </a:cubicBezTo>
                <a:cubicBezTo>
                  <a:pt x="249766" y="1674670"/>
                  <a:pt x="393373" y="865778"/>
                  <a:pt x="419750" y="739755"/>
                </a:cubicBezTo>
                <a:cubicBezTo>
                  <a:pt x="446127" y="613732"/>
                  <a:pt x="305450" y="1144202"/>
                  <a:pt x="402165" y="1038694"/>
                </a:cubicBezTo>
                <a:cubicBezTo>
                  <a:pt x="498880" y="933186"/>
                  <a:pt x="878415" y="259109"/>
                  <a:pt x="973665" y="115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4AD17ABD-AFD8-A86D-EBB3-AFDB71F269A7}"/>
              </a:ext>
            </a:extLst>
          </p:cNvPr>
          <p:cNvSpPr/>
          <p:nvPr/>
        </p:nvSpPr>
        <p:spPr>
          <a:xfrm>
            <a:off x="5925616" y="3889338"/>
            <a:ext cx="670977" cy="3258816"/>
          </a:xfrm>
          <a:custGeom>
            <a:avLst/>
            <a:gdLst>
              <a:gd name="connsiteX0" fmla="*/ 633446 w 670977"/>
              <a:gd name="connsiteY0" fmla="*/ 58408 h 3258816"/>
              <a:gd name="connsiteX1" fmla="*/ 615861 w 670977"/>
              <a:gd name="connsiteY1" fmla="*/ 172708 h 3258816"/>
              <a:gd name="connsiteX2" fmla="*/ 202622 w 670977"/>
              <a:gd name="connsiteY2" fmla="*/ 1227785 h 3258816"/>
              <a:gd name="connsiteX3" fmla="*/ 272961 w 670977"/>
              <a:gd name="connsiteY3" fmla="*/ 1087108 h 3258816"/>
              <a:gd name="connsiteX4" fmla="*/ 255376 w 670977"/>
              <a:gd name="connsiteY4" fmla="*/ 2133393 h 3258816"/>
              <a:gd name="connsiteX5" fmla="*/ 35569 w 670977"/>
              <a:gd name="connsiteY5" fmla="*/ 1728947 h 3258816"/>
              <a:gd name="connsiteX6" fmla="*/ 202622 w 670977"/>
              <a:gd name="connsiteY6" fmla="*/ 2458708 h 3258816"/>
              <a:gd name="connsiteX7" fmla="*/ 88322 w 670977"/>
              <a:gd name="connsiteY7" fmla="*/ 2291654 h 3258816"/>
              <a:gd name="connsiteX8" fmla="*/ 202622 w 670977"/>
              <a:gd name="connsiteY8" fmla="*/ 2801608 h 3258816"/>
              <a:gd name="connsiteX9" fmla="*/ 399 w 670977"/>
              <a:gd name="connsiteY9" fmla="*/ 2414747 h 3258816"/>
              <a:gd name="connsiteX10" fmla="*/ 149869 w 670977"/>
              <a:gd name="connsiteY10" fmla="*/ 2951077 h 3258816"/>
              <a:gd name="connsiteX11" fmla="*/ 114699 w 670977"/>
              <a:gd name="connsiteY11" fmla="*/ 3258808 h 3258816"/>
              <a:gd name="connsiteX12" fmla="*/ 123492 w 670977"/>
              <a:gd name="connsiteY12" fmla="*/ 2959870 h 3258816"/>
              <a:gd name="connsiteX13" fmla="*/ 44361 w 670977"/>
              <a:gd name="connsiteY13" fmla="*/ 2537839 h 3258816"/>
              <a:gd name="connsiteX14" fmla="*/ 149869 w 670977"/>
              <a:gd name="connsiteY14" fmla="*/ 2291654 h 3258816"/>
              <a:gd name="connsiteX15" fmla="*/ 97115 w 670977"/>
              <a:gd name="connsiteY15" fmla="*/ 2432331 h 3258816"/>
              <a:gd name="connsiteX16" fmla="*/ 246584 w 670977"/>
              <a:gd name="connsiteY16" fmla="*/ 1957547 h 3258816"/>
              <a:gd name="connsiteX17" fmla="*/ 237792 w 670977"/>
              <a:gd name="connsiteY17" fmla="*/ 1262954 h 3258816"/>
              <a:gd name="connsiteX18" fmla="*/ 396053 w 670977"/>
              <a:gd name="connsiteY18" fmla="*/ 585947 h 3258816"/>
              <a:gd name="connsiteX19" fmla="*/ 308130 w 670977"/>
              <a:gd name="connsiteY19" fmla="*/ 761793 h 3258816"/>
              <a:gd name="connsiteX20" fmla="*/ 633446 w 670977"/>
              <a:gd name="connsiteY20" fmla="*/ 58408 h 325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0977" h="3258816">
                <a:moveTo>
                  <a:pt x="633446" y="58408"/>
                </a:moveTo>
                <a:cubicBezTo>
                  <a:pt x="684734" y="-39773"/>
                  <a:pt x="687665" y="-22188"/>
                  <a:pt x="615861" y="172708"/>
                </a:cubicBezTo>
                <a:cubicBezTo>
                  <a:pt x="544057" y="367604"/>
                  <a:pt x="259772" y="1075385"/>
                  <a:pt x="202622" y="1227785"/>
                </a:cubicBezTo>
                <a:cubicBezTo>
                  <a:pt x="145472" y="1380185"/>
                  <a:pt x="264169" y="936173"/>
                  <a:pt x="272961" y="1087108"/>
                </a:cubicBezTo>
                <a:cubicBezTo>
                  <a:pt x="281753" y="1238043"/>
                  <a:pt x="294941" y="2026420"/>
                  <a:pt x="255376" y="2133393"/>
                </a:cubicBezTo>
                <a:cubicBezTo>
                  <a:pt x="215811" y="2240366"/>
                  <a:pt x="44361" y="1674728"/>
                  <a:pt x="35569" y="1728947"/>
                </a:cubicBezTo>
                <a:cubicBezTo>
                  <a:pt x="26777" y="1783166"/>
                  <a:pt x="193830" y="2364924"/>
                  <a:pt x="202622" y="2458708"/>
                </a:cubicBezTo>
                <a:cubicBezTo>
                  <a:pt x="211414" y="2552493"/>
                  <a:pt x="88322" y="2234504"/>
                  <a:pt x="88322" y="2291654"/>
                </a:cubicBezTo>
                <a:cubicBezTo>
                  <a:pt x="88322" y="2348804"/>
                  <a:pt x="217276" y="2781093"/>
                  <a:pt x="202622" y="2801608"/>
                </a:cubicBezTo>
                <a:cubicBezTo>
                  <a:pt x="187968" y="2822124"/>
                  <a:pt x="9191" y="2389836"/>
                  <a:pt x="399" y="2414747"/>
                </a:cubicBezTo>
                <a:cubicBezTo>
                  <a:pt x="-8393" y="2439658"/>
                  <a:pt x="130819" y="2810400"/>
                  <a:pt x="149869" y="2951077"/>
                </a:cubicBezTo>
                <a:cubicBezTo>
                  <a:pt x="168919" y="3091754"/>
                  <a:pt x="119095" y="3257343"/>
                  <a:pt x="114699" y="3258808"/>
                </a:cubicBezTo>
                <a:cubicBezTo>
                  <a:pt x="110303" y="3260273"/>
                  <a:pt x="135215" y="3080031"/>
                  <a:pt x="123492" y="2959870"/>
                </a:cubicBezTo>
                <a:cubicBezTo>
                  <a:pt x="111769" y="2839709"/>
                  <a:pt x="39965" y="2649208"/>
                  <a:pt x="44361" y="2537839"/>
                </a:cubicBezTo>
                <a:cubicBezTo>
                  <a:pt x="48757" y="2426470"/>
                  <a:pt x="141077" y="2309239"/>
                  <a:pt x="149869" y="2291654"/>
                </a:cubicBezTo>
                <a:cubicBezTo>
                  <a:pt x="158661" y="2274069"/>
                  <a:pt x="80996" y="2488015"/>
                  <a:pt x="97115" y="2432331"/>
                </a:cubicBezTo>
                <a:cubicBezTo>
                  <a:pt x="113234" y="2376647"/>
                  <a:pt x="223138" y="2152443"/>
                  <a:pt x="246584" y="1957547"/>
                </a:cubicBezTo>
                <a:cubicBezTo>
                  <a:pt x="270030" y="1762651"/>
                  <a:pt x="212880" y="1491554"/>
                  <a:pt x="237792" y="1262954"/>
                </a:cubicBezTo>
                <a:cubicBezTo>
                  <a:pt x="262703" y="1034354"/>
                  <a:pt x="384330" y="669474"/>
                  <a:pt x="396053" y="585947"/>
                </a:cubicBezTo>
                <a:cubicBezTo>
                  <a:pt x="407776" y="502420"/>
                  <a:pt x="271495" y="854112"/>
                  <a:pt x="308130" y="761793"/>
                </a:cubicBezTo>
                <a:cubicBezTo>
                  <a:pt x="344765" y="669474"/>
                  <a:pt x="582158" y="156589"/>
                  <a:pt x="633446" y="58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BA48DAE5-CBFF-3B94-2552-073C81A72D78}"/>
              </a:ext>
            </a:extLst>
          </p:cNvPr>
          <p:cNvSpPr/>
          <p:nvPr/>
        </p:nvSpPr>
        <p:spPr>
          <a:xfrm>
            <a:off x="5485904" y="2292657"/>
            <a:ext cx="1103380" cy="4465935"/>
          </a:xfrm>
          <a:custGeom>
            <a:avLst/>
            <a:gdLst>
              <a:gd name="connsiteX0" fmla="*/ 1099534 w 1103380"/>
              <a:gd name="connsiteY0" fmla="*/ 2135 h 4465935"/>
              <a:gd name="connsiteX1" fmla="*/ 317019 w 1103380"/>
              <a:gd name="connsiteY1" fmla="*/ 863781 h 4465935"/>
              <a:gd name="connsiteX2" fmla="*/ 413734 w 1103380"/>
              <a:gd name="connsiteY2" fmla="*/ 784651 h 4465935"/>
              <a:gd name="connsiteX3" fmla="*/ 571996 w 1103380"/>
              <a:gd name="connsiteY3" fmla="*/ 670351 h 4465935"/>
              <a:gd name="connsiteX4" fmla="*/ 378565 w 1103380"/>
              <a:gd name="connsiteY4" fmla="*/ 1145135 h 4465935"/>
              <a:gd name="connsiteX5" fmla="*/ 325811 w 1103380"/>
              <a:gd name="connsiteY5" fmla="*/ 2138666 h 4465935"/>
              <a:gd name="connsiteX6" fmla="*/ 325811 w 1103380"/>
              <a:gd name="connsiteY6" fmla="*/ 1848520 h 4465935"/>
              <a:gd name="connsiteX7" fmla="*/ 193927 w 1103380"/>
              <a:gd name="connsiteY7" fmla="*/ 3325628 h 4465935"/>
              <a:gd name="connsiteX8" fmla="*/ 229096 w 1103380"/>
              <a:gd name="connsiteY8" fmla="*/ 3000312 h 4465935"/>
              <a:gd name="connsiteX9" fmla="*/ 185134 w 1103380"/>
              <a:gd name="connsiteY9" fmla="*/ 3774035 h 4465935"/>
              <a:gd name="connsiteX10" fmla="*/ 149965 w 1103380"/>
              <a:gd name="connsiteY10" fmla="*/ 3448720 h 4465935"/>
              <a:gd name="connsiteX11" fmla="*/ 97211 w 1103380"/>
              <a:gd name="connsiteY11" fmla="*/ 3677320 h 4465935"/>
              <a:gd name="connsiteX12" fmla="*/ 114796 w 1103380"/>
              <a:gd name="connsiteY12" fmla="*/ 3967466 h 4465935"/>
              <a:gd name="connsiteX13" fmla="*/ 334604 w 1103380"/>
              <a:gd name="connsiteY13" fmla="*/ 4442251 h 4465935"/>
              <a:gd name="connsiteX14" fmla="*/ 299434 w 1103380"/>
              <a:gd name="connsiteY14" fmla="*/ 4327951 h 4465935"/>
              <a:gd name="connsiteX15" fmla="*/ 18081 w 1103380"/>
              <a:gd name="connsiteY15" fmla="*/ 3756451 h 4465935"/>
              <a:gd name="connsiteX16" fmla="*/ 35665 w 1103380"/>
              <a:gd name="connsiteY16" fmla="*/ 3914712 h 4465935"/>
              <a:gd name="connsiteX17" fmla="*/ 97211 w 1103380"/>
              <a:gd name="connsiteY17" fmla="*/ 3395966 h 4465935"/>
              <a:gd name="connsiteX18" fmla="*/ 106004 w 1103380"/>
              <a:gd name="connsiteY18" fmla="*/ 2085912 h 4465935"/>
              <a:gd name="connsiteX19" fmla="*/ 167550 w 1103380"/>
              <a:gd name="connsiteY19" fmla="*/ 2886012 h 4465935"/>
              <a:gd name="connsiteX20" fmla="*/ 229096 w 1103380"/>
              <a:gd name="connsiteY20" fmla="*/ 1848520 h 4465935"/>
              <a:gd name="connsiteX21" fmla="*/ 413734 w 1103380"/>
              <a:gd name="connsiteY21" fmla="*/ 1092381 h 4465935"/>
              <a:gd name="connsiteX22" fmla="*/ 343396 w 1103380"/>
              <a:gd name="connsiteY22" fmla="*/ 1197889 h 4465935"/>
              <a:gd name="connsiteX23" fmla="*/ 818181 w 1103380"/>
              <a:gd name="connsiteY23" fmla="*/ 556051 h 4465935"/>
              <a:gd name="connsiteX24" fmla="*/ 624750 w 1103380"/>
              <a:gd name="connsiteY24" fmla="*/ 617597 h 4465935"/>
              <a:gd name="connsiteX25" fmla="*/ 1099534 w 1103380"/>
              <a:gd name="connsiteY25" fmla="*/ 2135 h 446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03380" h="4465935">
                <a:moveTo>
                  <a:pt x="1099534" y="2135"/>
                </a:moveTo>
                <a:cubicBezTo>
                  <a:pt x="1048246" y="43166"/>
                  <a:pt x="431319" y="733362"/>
                  <a:pt x="317019" y="863781"/>
                </a:cubicBezTo>
                <a:cubicBezTo>
                  <a:pt x="202719" y="994200"/>
                  <a:pt x="371238" y="816889"/>
                  <a:pt x="413734" y="784651"/>
                </a:cubicBezTo>
                <a:cubicBezTo>
                  <a:pt x="456230" y="752413"/>
                  <a:pt x="577857" y="610270"/>
                  <a:pt x="571996" y="670351"/>
                </a:cubicBezTo>
                <a:cubicBezTo>
                  <a:pt x="566135" y="730432"/>
                  <a:pt x="419596" y="900416"/>
                  <a:pt x="378565" y="1145135"/>
                </a:cubicBezTo>
                <a:cubicBezTo>
                  <a:pt x="337534" y="1389854"/>
                  <a:pt x="334603" y="2021435"/>
                  <a:pt x="325811" y="2138666"/>
                </a:cubicBezTo>
                <a:cubicBezTo>
                  <a:pt x="317019" y="2255897"/>
                  <a:pt x="347792" y="1650693"/>
                  <a:pt x="325811" y="1848520"/>
                </a:cubicBezTo>
                <a:cubicBezTo>
                  <a:pt x="303830" y="2046347"/>
                  <a:pt x="210046" y="3133663"/>
                  <a:pt x="193927" y="3325628"/>
                </a:cubicBezTo>
                <a:cubicBezTo>
                  <a:pt x="177808" y="3517593"/>
                  <a:pt x="230561" y="2925578"/>
                  <a:pt x="229096" y="3000312"/>
                </a:cubicBezTo>
                <a:cubicBezTo>
                  <a:pt x="227631" y="3075046"/>
                  <a:pt x="198322" y="3699300"/>
                  <a:pt x="185134" y="3774035"/>
                </a:cubicBezTo>
                <a:cubicBezTo>
                  <a:pt x="171946" y="3848770"/>
                  <a:pt x="164619" y="3464839"/>
                  <a:pt x="149965" y="3448720"/>
                </a:cubicBezTo>
                <a:cubicBezTo>
                  <a:pt x="135311" y="3432601"/>
                  <a:pt x="103072" y="3590862"/>
                  <a:pt x="97211" y="3677320"/>
                </a:cubicBezTo>
                <a:cubicBezTo>
                  <a:pt x="91350" y="3763778"/>
                  <a:pt x="75231" y="3839978"/>
                  <a:pt x="114796" y="3967466"/>
                </a:cubicBezTo>
                <a:cubicBezTo>
                  <a:pt x="154361" y="4094954"/>
                  <a:pt x="303831" y="4382170"/>
                  <a:pt x="334604" y="4442251"/>
                </a:cubicBezTo>
                <a:cubicBezTo>
                  <a:pt x="365377" y="4502332"/>
                  <a:pt x="352188" y="4442251"/>
                  <a:pt x="299434" y="4327951"/>
                </a:cubicBezTo>
                <a:cubicBezTo>
                  <a:pt x="246680" y="4213651"/>
                  <a:pt x="62042" y="3825324"/>
                  <a:pt x="18081" y="3756451"/>
                </a:cubicBezTo>
                <a:cubicBezTo>
                  <a:pt x="-25880" y="3687578"/>
                  <a:pt x="22477" y="3974793"/>
                  <a:pt x="35665" y="3914712"/>
                </a:cubicBezTo>
                <a:cubicBezTo>
                  <a:pt x="48853" y="3854631"/>
                  <a:pt x="85488" y="3700766"/>
                  <a:pt x="97211" y="3395966"/>
                </a:cubicBezTo>
                <a:cubicBezTo>
                  <a:pt x="108934" y="3091166"/>
                  <a:pt x="94281" y="2170904"/>
                  <a:pt x="106004" y="2085912"/>
                </a:cubicBezTo>
                <a:cubicBezTo>
                  <a:pt x="117727" y="2000920"/>
                  <a:pt x="147035" y="2925577"/>
                  <a:pt x="167550" y="2886012"/>
                </a:cubicBezTo>
                <a:cubicBezTo>
                  <a:pt x="188065" y="2846447"/>
                  <a:pt x="188065" y="2147458"/>
                  <a:pt x="229096" y="1848520"/>
                </a:cubicBezTo>
                <a:cubicBezTo>
                  <a:pt x="270127" y="1549582"/>
                  <a:pt x="394684" y="1200820"/>
                  <a:pt x="413734" y="1092381"/>
                </a:cubicBezTo>
                <a:cubicBezTo>
                  <a:pt x="432784" y="983943"/>
                  <a:pt x="275988" y="1287277"/>
                  <a:pt x="343396" y="1197889"/>
                </a:cubicBezTo>
                <a:cubicBezTo>
                  <a:pt x="410804" y="1108501"/>
                  <a:pt x="771289" y="652766"/>
                  <a:pt x="818181" y="556051"/>
                </a:cubicBezTo>
                <a:cubicBezTo>
                  <a:pt x="865073" y="459336"/>
                  <a:pt x="576392" y="711382"/>
                  <a:pt x="624750" y="617597"/>
                </a:cubicBezTo>
                <a:cubicBezTo>
                  <a:pt x="673108" y="523812"/>
                  <a:pt x="1150822" y="-38896"/>
                  <a:pt x="1099534" y="2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8A9CA1DE-2565-E609-E6B4-89DB2DD7F4D5}"/>
              </a:ext>
            </a:extLst>
          </p:cNvPr>
          <p:cNvSpPr/>
          <p:nvPr/>
        </p:nvSpPr>
        <p:spPr>
          <a:xfrm>
            <a:off x="4936427" y="2065447"/>
            <a:ext cx="1421337" cy="4330203"/>
          </a:xfrm>
          <a:custGeom>
            <a:avLst/>
            <a:gdLst>
              <a:gd name="connsiteX0" fmla="*/ 1420411 w 1421337"/>
              <a:gd name="connsiteY0" fmla="*/ 745 h 4330203"/>
              <a:gd name="connsiteX1" fmla="*/ 541181 w 1421337"/>
              <a:gd name="connsiteY1" fmla="*/ 308476 h 4330203"/>
              <a:gd name="connsiteX2" fmla="*/ 1015965 w 1421337"/>
              <a:gd name="connsiteY2" fmla="*/ 159007 h 4330203"/>
              <a:gd name="connsiteX3" fmla="*/ 1015965 w 1421337"/>
              <a:gd name="connsiteY3" fmla="*/ 326061 h 4330203"/>
              <a:gd name="connsiteX4" fmla="*/ 330165 w 1421337"/>
              <a:gd name="connsiteY4" fmla="*/ 1302007 h 4330203"/>
              <a:gd name="connsiteX5" fmla="*/ 409296 w 1421337"/>
              <a:gd name="connsiteY5" fmla="*/ 1293215 h 4330203"/>
              <a:gd name="connsiteX6" fmla="*/ 400504 w 1421337"/>
              <a:gd name="connsiteY6" fmla="*/ 2207615 h 4330203"/>
              <a:gd name="connsiteX7" fmla="*/ 426881 w 1421337"/>
              <a:gd name="connsiteY7" fmla="*/ 2058145 h 4330203"/>
              <a:gd name="connsiteX8" fmla="*/ 338958 w 1421337"/>
              <a:gd name="connsiteY8" fmla="*/ 3438538 h 4330203"/>
              <a:gd name="connsiteX9" fmla="*/ 4850 w 1421337"/>
              <a:gd name="connsiteY9" fmla="*/ 4308976 h 4330203"/>
              <a:gd name="connsiteX10" fmla="*/ 163111 w 1421337"/>
              <a:gd name="connsiteY10" fmla="*/ 3992453 h 4330203"/>
              <a:gd name="connsiteX11" fmla="*/ 470842 w 1421337"/>
              <a:gd name="connsiteY11" fmla="*/ 3508876 h 4330203"/>
              <a:gd name="connsiteX12" fmla="*/ 347750 w 1421337"/>
              <a:gd name="connsiteY12" fmla="*/ 3711099 h 4330203"/>
              <a:gd name="connsiteX13" fmla="*/ 312581 w 1421337"/>
              <a:gd name="connsiteY13" fmla="*/ 3886945 h 4330203"/>
              <a:gd name="connsiteX14" fmla="*/ 356542 w 1421337"/>
              <a:gd name="connsiteY14" fmla="*/ 4317768 h 4330203"/>
              <a:gd name="connsiteX15" fmla="*/ 356542 w 1421337"/>
              <a:gd name="connsiteY15" fmla="*/ 4159507 h 4330203"/>
              <a:gd name="connsiteX16" fmla="*/ 303788 w 1421337"/>
              <a:gd name="connsiteY16" fmla="*/ 3605591 h 4330203"/>
              <a:gd name="connsiteX17" fmla="*/ 532388 w 1421337"/>
              <a:gd name="connsiteY17" fmla="*/ 2805491 h 4330203"/>
              <a:gd name="connsiteX18" fmla="*/ 418088 w 1421337"/>
              <a:gd name="connsiteY18" fmla="*/ 2752738 h 4330203"/>
              <a:gd name="connsiteX19" fmla="*/ 506011 w 1421337"/>
              <a:gd name="connsiteY19" fmla="*/ 1433891 h 4330203"/>
              <a:gd name="connsiteX20" fmla="*/ 347750 w 1421337"/>
              <a:gd name="connsiteY20" fmla="*/ 1618530 h 4330203"/>
              <a:gd name="connsiteX21" fmla="*/ 831327 w 1421337"/>
              <a:gd name="connsiteY21" fmla="*/ 818430 h 4330203"/>
              <a:gd name="connsiteX22" fmla="*/ 629104 w 1421337"/>
              <a:gd name="connsiteY22" fmla="*/ 1003068 h 4330203"/>
              <a:gd name="connsiteX23" fmla="*/ 1059927 w 1421337"/>
              <a:gd name="connsiteY23" fmla="*/ 378815 h 4330203"/>
              <a:gd name="connsiteX24" fmla="*/ 717027 w 1421337"/>
              <a:gd name="connsiteY24" fmla="*/ 413984 h 4330203"/>
              <a:gd name="connsiteX25" fmla="*/ 1420411 w 1421337"/>
              <a:gd name="connsiteY25" fmla="*/ 745 h 43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1337" h="4330203">
                <a:moveTo>
                  <a:pt x="1420411" y="745"/>
                </a:moveTo>
                <a:cubicBezTo>
                  <a:pt x="1391103" y="-16840"/>
                  <a:pt x="608589" y="282099"/>
                  <a:pt x="541181" y="308476"/>
                </a:cubicBezTo>
                <a:cubicBezTo>
                  <a:pt x="473773" y="334853"/>
                  <a:pt x="936834" y="156076"/>
                  <a:pt x="1015965" y="159007"/>
                </a:cubicBezTo>
                <a:cubicBezTo>
                  <a:pt x="1095096" y="161938"/>
                  <a:pt x="1130265" y="135561"/>
                  <a:pt x="1015965" y="326061"/>
                </a:cubicBezTo>
                <a:cubicBezTo>
                  <a:pt x="901665" y="516561"/>
                  <a:pt x="431276" y="1140815"/>
                  <a:pt x="330165" y="1302007"/>
                </a:cubicBezTo>
                <a:cubicBezTo>
                  <a:pt x="229054" y="1463199"/>
                  <a:pt x="397573" y="1142280"/>
                  <a:pt x="409296" y="1293215"/>
                </a:cubicBezTo>
                <a:cubicBezTo>
                  <a:pt x="421019" y="1444150"/>
                  <a:pt x="397573" y="2080127"/>
                  <a:pt x="400504" y="2207615"/>
                </a:cubicBezTo>
                <a:cubicBezTo>
                  <a:pt x="403435" y="2335103"/>
                  <a:pt x="437139" y="1852991"/>
                  <a:pt x="426881" y="2058145"/>
                </a:cubicBezTo>
                <a:cubicBezTo>
                  <a:pt x="416623" y="2263299"/>
                  <a:pt x="409296" y="3063400"/>
                  <a:pt x="338958" y="3438538"/>
                </a:cubicBezTo>
                <a:cubicBezTo>
                  <a:pt x="268620" y="3813676"/>
                  <a:pt x="34158" y="4216657"/>
                  <a:pt x="4850" y="4308976"/>
                </a:cubicBezTo>
                <a:cubicBezTo>
                  <a:pt x="-24458" y="4401295"/>
                  <a:pt x="85446" y="4125803"/>
                  <a:pt x="163111" y="3992453"/>
                </a:cubicBezTo>
                <a:cubicBezTo>
                  <a:pt x="240776" y="3859103"/>
                  <a:pt x="440069" y="3555768"/>
                  <a:pt x="470842" y="3508876"/>
                </a:cubicBezTo>
                <a:cubicBezTo>
                  <a:pt x="501615" y="3461984"/>
                  <a:pt x="374127" y="3648088"/>
                  <a:pt x="347750" y="3711099"/>
                </a:cubicBezTo>
                <a:cubicBezTo>
                  <a:pt x="321373" y="3774111"/>
                  <a:pt x="311116" y="3785834"/>
                  <a:pt x="312581" y="3886945"/>
                </a:cubicBezTo>
                <a:cubicBezTo>
                  <a:pt x="314046" y="3988056"/>
                  <a:pt x="349215" y="4272341"/>
                  <a:pt x="356542" y="4317768"/>
                </a:cubicBezTo>
                <a:cubicBezTo>
                  <a:pt x="363869" y="4363195"/>
                  <a:pt x="365334" y="4278203"/>
                  <a:pt x="356542" y="4159507"/>
                </a:cubicBezTo>
                <a:cubicBezTo>
                  <a:pt x="347750" y="4040811"/>
                  <a:pt x="274480" y="3831260"/>
                  <a:pt x="303788" y="3605591"/>
                </a:cubicBezTo>
                <a:cubicBezTo>
                  <a:pt x="333096" y="3379922"/>
                  <a:pt x="513338" y="2947633"/>
                  <a:pt x="532388" y="2805491"/>
                </a:cubicBezTo>
                <a:cubicBezTo>
                  <a:pt x="551438" y="2663349"/>
                  <a:pt x="422484" y="2981338"/>
                  <a:pt x="418088" y="2752738"/>
                </a:cubicBezTo>
                <a:cubicBezTo>
                  <a:pt x="413692" y="2524138"/>
                  <a:pt x="517734" y="1622926"/>
                  <a:pt x="506011" y="1433891"/>
                </a:cubicBezTo>
                <a:cubicBezTo>
                  <a:pt x="494288" y="1244856"/>
                  <a:pt x="293531" y="1721107"/>
                  <a:pt x="347750" y="1618530"/>
                </a:cubicBezTo>
                <a:cubicBezTo>
                  <a:pt x="401969" y="1515953"/>
                  <a:pt x="784435" y="921007"/>
                  <a:pt x="831327" y="818430"/>
                </a:cubicBezTo>
                <a:cubicBezTo>
                  <a:pt x="878219" y="715853"/>
                  <a:pt x="591004" y="1076337"/>
                  <a:pt x="629104" y="1003068"/>
                </a:cubicBezTo>
                <a:cubicBezTo>
                  <a:pt x="667204" y="929799"/>
                  <a:pt x="1045273" y="476996"/>
                  <a:pt x="1059927" y="378815"/>
                </a:cubicBezTo>
                <a:cubicBezTo>
                  <a:pt x="1074581" y="280634"/>
                  <a:pt x="659877" y="474065"/>
                  <a:pt x="717027" y="413984"/>
                </a:cubicBezTo>
                <a:cubicBezTo>
                  <a:pt x="774177" y="353903"/>
                  <a:pt x="1449719" y="18330"/>
                  <a:pt x="1420411" y="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1AE2112A-AC38-40E2-010D-1AFFFD016B93}"/>
              </a:ext>
            </a:extLst>
          </p:cNvPr>
          <p:cNvSpPr/>
          <p:nvPr/>
        </p:nvSpPr>
        <p:spPr>
          <a:xfrm>
            <a:off x="4631849" y="1905085"/>
            <a:ext cx="1268099" cy="4702911"/>
          </a:xfrm>
          <a:custGeom>
            <a:avLst/>
            <a:gdLst>
              <a:gd name="connsiteX0" fmla="*/ 1267789 w 1268099"/>
              <a:gd name="connsiteY0" fmla="*/ 2846 h 4702911"/>
              <a:gd name="connsiteX1" fmla="*/ 327013 w 1268099"/>
              <a:gd name="connsiteY1" fmla="*/ 882077 h 4702911"/>
              <a:gd name="connsiteX2" fmla="*/ 124789 w 1268099"/>
              <a:gd name="connsiteY2" fmla="*/ 2411938 h 4702911"/>
              <a:gd name="connsiteX3" fmla="*/ 142374 w 1268099"/>
              <a:gd name="connsiteY3" fmla="*/ 2200923 h 4702911"/>
              <a:gd name="connsiteX4" fmla="*/ 10489 w 1268099"/>
              <a:gd name="connsiteY4" fmla="*/ 4478130 h 4702911"/>
              <a:gd name="connsiteX5" fmla="*/ 19282 w 1268099"/>
              <a:gd name="connsiteY5" fmla="*/ 4381415 h 4702911"/>
              <a:gd name="connsiteX6" fmla="*/ 107205 w 1268099"/>
              <a:gd name="connsiteY6" fmla="*/ 2376769 h 4702911"/>
              <a:gd name="connsiteX7" fmla="*/ 151166 w 1268099"/>
              <a:gd name="connsiteY7" fmla="*/ 1040338 h 4702911"/>
              <a:gd name="connsiteX8" fmla="*/ 89620 w 1268099"/>
              <a:gd name="connsiteY8" fmla="*/ 1523915 h 4702911"/>
              <a:gd name="connsiteX9" fmla="*/ 36866 w 1268099"/>
              <a:gd name="connsiteY9" fmla="*/ 1664592 h 4702911"/>
              <a:gd name="connsiteX10" fmla="*/ 186336 w 1268099"/>
              <a:gd name="connsiteY10" fmla="*/ 1075507 h 4702911"/>
              <a:gd name="connsiteX11" fmla="*/ 546820 w 1268099"/>
              <a:gd name="connsiteY11" fmla="*/ 574346 h 4702911"/>
              <a:gd name="connsiteX12" fmla="*/ 432520 w 1268099"/>
              <a:gd name="connsiteY12" fmla="*/ 600723 h 4702911"/>
              <a:gd name="connsiteX13" fmla="*/ 1267789 w 1268099"/>
              <a:gd name="connsiteY13" fmla="*/ 2846 h 470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8099" h="4702911">
                <a:moveTo>
                  <a:pt x="1267789" y="2846"/>
                </a:moveTo>
                <a:cubicBezTo>
                  <a:pt x="1250204" y="49738"/>
                  <a:pt x="517513" y="480562"/>
                  <a:pt x="327013" y="882077"/>
                </a:cubicBezTo>
                <a:cubicBezTo>
                  <a:pt x="136513" y="1283592"/>
                  <a:pt x="155562" y="2192130"/>
                  <a:pt x="124789" y="2411938"/>
                </a:cubicBezTo>
                <a:cubicBezTo>
                  <a:pt x="94016" y="2631746"/>
                  <a:pt x="161424" y="1856558"/>
                  <a:pt x="142374" y="2200923"/>
                </a:cubicBezTo>
                <a:cubicBezTo>
                  <a:pt x="123324" y="2545288"/>
                  <a:pt x="31004" y="4114715"/>
                  <a:pt x="10489" y="4478130"/>
                </a:cubicBezTo>
                <a:cubicBezTo>
                  <a:pt x="-10026" y="4841545"/>
                  <a:pt x="3163" y="4731642"/>
                  <a:pt x="19282" y="4381415"/>
                </a:cubicBezTo>
                <a:cubicBezTo>
                  <a:pt x="35401" y="4031188"/>
                  <a:pt x="85224" y="2933615"/>
                  <a:pt x="107205" y="2376769"/>
                </a:cubicBezTo>
                <a:cubicBezTo>
                  <a:pt x="129186" y="1819923"/>
                  <a:pt x="154097" y="1182480"/>
                  <a:pt x="151166" y="1040338"/>
                </a:cubicBezTo>
                <a:cubicBezTo>
                  <a:pt x="148235" y="898196"/>
                  <a:pt x="108670" y="1419873"/>
                  <a:pt x="89620" y="1523915"/>
                </a:cubicBezTo>
                <a:cubicBezTo>
                  <a:pt x="70570" y="1627957"/>
                  <a:pt x="20747" y="1739327"/>
                  <a:pt x="36866" y="1664592"/>
                </a:cubicBezTo>
                <a:cubicBezTo>
                  <a:pt x="52985" y="1589857"/>
                  <a:pt x="101344" y="1257215"/>
                  <a:pt x="186336" y="1075507"/>
                </a:cubicBezTo>
                <a:cubicBezTo>
                  <a:pt x="271328" y="893799"/>
                  <a:pt x="505789" y="653477"/>
                  <a:pt x="546820" y="574346"/>
                </a:cubicBezTo>
                <a:cubicBezTo>
                  <a:pt x="587851" y="495215"/>
                  <a:pt x="315289" y="698904"/>
                  <a:pt x="432520" y="600723"/>
                </a:cubicBezTo>
                <a:cubicBezTo>
                  <a:pt x="549751" y="502542"/>
                  <a:pt x="1285374" y="-44046"/>
                  <a:pt x="1267789" y="2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B13893C0-1CF3-FC92-80B3-6DDA8532539F}"/>
              </a:ext>
            </a:extLst>
          </p:cNvPr>
          <p:cNvSpPr/>
          <p:nvPr/>
        </p:nvSpPr>
        <p:spPr>
          <a:xfrm>
            <a:off x="4087634" y="1776046"/>
            <a:ext cx="1513066" cy="4502644"/>
          </a:xfrm>
          <a:custGeom>
            <a:avLst/>
            <a:gdLst>
              <a:gd name="connsiteX0" fmla="*/ 1513066 w 1513066"/>
              <a:gd name="connsiteY0" fmla="*/ 0 h 4502644"/>
              <a:gd name="connsiteX1" fmla="*/ 642628 w 1513066"/>
              <a:gd name="connsiteY1" fmla="*/ 844062 h 4502644"/>
              <a:gd name="connsiteX2" fmla="*/ 185428 w 1513066"/>
              <a:gd name="connsiteY2" fmla="*/ 1354016 h 4502644"/>
              <a:gd name="connsiteX3" fmla="*/ 789 w 1513066"/>
              <a:gd name="connsiteY3" fmla="*/ 1644162 h 4502644"/>
              <a:gd name="connsiteX4" fmla="*/ 132674 w 1513066"/>
              <a:gd name="connsiteY4" fmla="*/ 1459523 h 4502644"/>
              <a:gd name="connsiteX5" fmla="*/ 449197 w 1513066"/>
              <a:gd name="connsiteY5" fmla="*/ 1169377 h 4502644"/>
              <a:gd name="connsiteX6" fmla="*/ 396443 w 1513066"/>
              <a:gd name="connsiteY6" fmla="*/ 1283677 h 4502644"/>
              <a:gd name="connsiteX7" fmla="*/ 273351 w 1513066"/>
              <a:gd name="connsiteY7" fmla="*/ 2963008 h 4502644"/>
              <a:gd name="connsiteX8" fmla="*/ 273351 w 1513066"/>
              <a:gd name="connsiteY8" fmla="*/ 2831123 h 4502644"/>
              <a:gd name="connsiteX9" fmla="*/ 457989 w 1513066"/>
              <a:gd name="connsiteY9" fmla="*/ 3974123 h 4502644"/>
              <a:gd name="connsiteX10" fmla="*/ 440404 w 1513066"/>
              <a:gd name="connsiteY10" fmla="*/ 4484077 h 4502644"/>
              <a:gd name="connsiteX11" fmla="*/ 457989 w 1513066"/>
              <a:gd name="connsiteY11" fmla="*/ 4334608 h 4502644"/>
              <a:gd name="connsiteX12" fmla="*/ 589874 w 1513066"/>
              <a:gd name="connsiteY12" fmla="*/ 3798277 h 4502644"/>
              <a:gd name="connsiteX13" fmla="*/ 501951 w 1513066"/>
              <a:gd name="connsiteY13" fmla="*/ 4062046 h 4502644"/>
              <a:gd name="connsiteX14" fmla="*/ 440404 w 1513066"/>
              <a:gd name="connsiteY14" fmla="*/ 3349869 h 4502644"/>
              <a:gd name="connsiteX15" fmla="*/ 317312 w 1513066"/>
              <a:gd name="connsiteY15" fmla="*/ 2875085 h 4502644"/>
              <a:gd name="connsiteX16" fmla="*/ 334897 w 1513066"/>
              <a:gd name="connsiteY16" fmla="*/ 3006969 h 4502644"/>
              <a:gd name="connsiteX17" fmla="*/ 282143 w 1513066"/>
              <a:gd name="connsiteY17" fmla="*/ 1740877 h 4502644"/>
              <a:gd name="connsiteX18" fmla="*/ 211804 w 1513066"/>
              <a:gd name="connsiteY18" fmla="*/ 1670539 h 4502644"/>
              <a:gd name="connsiteX19" fmla="*/ 282143 w 1513066"/>
              <a:gd name="connsiteY19" fmla="*/ 931985 h 4502644"/>
              <a:gd name="connsiteX20" fmla="*/ 255766 w 1513066"/>
              <a:gd name="connsiteY20" fmla="*/ 1591408 h 4502644"/>
              <a:gd name="connsiteX21" fmla="*/ 317312 w 1513066"/>
              <a:gd name="connsiteY21" fmla="*/ 1371600 h 4502644"/>
              <a:gd name="connsiteX22" fmla="*/ 581081 w 1513066"/>
              <a:gd name="connsiteY22" fmla="*/ 808892 h 4502644"/>
              <a:gd name="connsiteX23" fmla="*/ 405235 w 1513066"/>
              <a:gd name="connsiteY23" fmla="*/ 958362 h 4502644"/>
              <a:gd name="connsiteX24" fmla="*/ 1513066 w 1513066"/>
              <a:gd name="connsiteY24" fmla="*/ 0 h 450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13066" h="4502644">
                <a:moveTo>
                  <a:pt x="1513066" y="0"/>
                </a:moveTo>
                <a:cubicBezTo>
                  <a:pt x="1188483" y="309196"/>
                  <a:pt x="863901" y="618393"/>
                  <a:pt x="642628" y="844062"/>
                </a:cubicBezTo>
                <a:cubicBezTo>
                  <a:pt x="421355" y="1069731"/>
                  <a:pt x="292401" y="1220666"/>
                  <a:pt x="185428" y="1354016"/>
                </a:cubicBezTo>
                <a:cubicBezTo>
                  <a:pt x="78455" y="1487366"/>
                  <a:pt x="9581" y="1626578"/>
                  <a:pt x="789" y="1644162"/>
                </a:cubicBezTo>
                <a:cubicBezTo>
                  <a:pt x="-8003" y="1661746"/>
                  <a:pt x="57939" y="1538654"/>
                  <a:pt x="132674" y="1459523"/>
                </a:cubicBezTo>
                <a:cubicBezTo>
                  <a:pt x="207409" y="1380392"/>
                  <a:pt x="405236" y="1198685"/>
                  <a:pt x="449197" y="1169377"/>
                </a:cubicBezTo>
                <a:cubicBezTo>
                  <a:pt x="493158" y="1140069"/>
                  <a:pt x="425751" y="984739"/>
                  <a:pt x="396443" y="1283677"/>
                </a:cubicBezTo>
                <a:cubicBezTo>
                  <a:pt x="367135" y="1582615"/>
                  <a:pt x="293866" y="2705100"/>
                  <a:pt x="273351" y="2963008"/>
                </a:cubicBezTo>
                <a:cubicBezTo>
                  <a:pt x="252836" y="3220916"/>
                  <a:pt x="242578" y="2662604"/>
                  <a:pt x="273351" y="2831123"/>
                </a:cubicBezTo>
                <a:cubicBezTo>
                  <a:pt x="304124" y="2999642"/>
                  <a:pt x="430147" y="3698631"/>
                  <a:pt x="457989" y="3974123"/>
                </a:cubicBezTo>
                <a:cubicBezTo>
                  <a:pt x="485831" y="4249615"/>
                  <a:pt x="440404" y="4423996"/>
                  <a:pt x="440404" y="4484077"/>
                </a:cubicBezTo>
                <a:cubicBezTo>
                  <a:pt x="440404" y="4544158"/>
                  <a:pt x="433077" y="4448908"/>
                  <a:pt x="457989" y="4334608"/>
                </a:cubicBezTo>
                <a:cubicBezTo>
                  <a:pt x="482901" y="4220308"/>
                  <a:pt x="582547" y="3843704"/>
                  <a:pt x="589874" y="3798277"/>
                </a:cubicBezTo>
                <a:cubicBezTo>
                  <a:pt x="597201" y="3752850"/>
                  <a:pt x="526863" y="4136781"/>
                  <a:pt x="501951" y="4062046"/>
                </a:cubicBezTo>
                <a:cubicBezTo>
                  <a:pt x="477039" y="3987311"/>
                  <a:pt x="471177" y="3547696"/>
                  <a:pt x="440404" y="3349869"/>
                </a:cubicBezTo>
                <a:cubicBezTo>
                  <a:pt x="409631" y="3152042"/>
                  <a:pt x="334896" y="2932235"/>
                  <a:pt x="317312" y="2875085"/>
                </a:cubicBezTo>
                <a:cubicBezTo>
                  <a:pt x="299728" y="2817935"/>
                  <a:pt x="340758" y="3196004"/>
                  <a:pt x="334897" y="3006969"/>
                </a:cubicBezTo>
                <a:cubicBezTo>
                  <a:pt x="329036" y="2817934"/>
                  <a:pt x="302658" y="1963615"/>
                  <a:pt x="282143" y="1740877"/>
                </a:cubicBezTo>
                <a:cubicBezTo>
                  <a:pt x="261627" y="1518139"/>
                  <a:pt x="211804" y="1805354"/>
                  <a:pt x="211804" y="1670539"/>
                </a:cubicBezTo>
                <a:cubicBezTo>
                  <a:pt x="211804" y="1535724"/>
                  <a:pt x="274816" y="945174"/>
                  <a:pt x="282143" y="931985"/>
                </a:cubicBezTo>
                <a:cubicBezTo>
                  <a:pt x="289470" y="918797"/>
                  <a:pt x="249905" y="1518139"/>
                  <a:pt x="255766" y="1591408"/>
                </a:cubicBezTo>
                <a:cubicBezTo>
                  <a:pt x="261627" y="1664677"/>
                  <a:pt x="263093" y="1502019"/>
                  <a:pt x="317312" y="1371600"/>
                </a:cubicBezTo>
                <a:cubicBezTo>
                  <a:pt x="371531" y="1241181"/>
                  <a:pt x="566427" y="877765"/>
                  <a:pt x="581081" y="808892"/>
                </a:cubicBezTo>
                <a:cubicBezTo>
                  <a:pt x="595735" y="740019"/>
                  <a:pt x="405235" y="958362"/>
                  <a:pt x="405235" y="958362"/>
                </a:cubicBezTo>
                <a:lnTo>
                  <a:pt x="15130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5A7E9DEE-778C-26C1-C6BD-39871D9F6AA1}"/>
              </a:ext>
            </a:extLst>
          </p:cNvPr>
          <p:cNvSpPr/>
          <p:nvPr/>
        </p:nvSpPr>
        <p:spPr>
          <a:xfrm>
            <a:off x="3088377" y="1699813"/>
            <a:ext cx="2485955" cy="3184509"/>
          </a:xfrm>
          <a:custGeom>
            <a:avLst/>
            <a:gdLst>
              <a:gd name="connsiteX0" fmla="*/ 2485946 w 2485955"/>
              <a:gd name="connsiteY0" fmla="*/ 14687 h 3184509"/>
              <a:gd name="connsiteX1" fmla="*/ 1694638 w 2485955"/>
              <a:gd name="connsiteY1" fmla="*/ 199325 h 3184509"/>
              <a:gd name="connsiteX2" fmla="*/ 824200 w 2485955"/>
              <a:gd name="connsiteY2" fmla="*/ 1008218 h 3184509"/>
              <a:gd name="connsiteX3" fmla="*/ 1044008 w 2485955"/>
              <a:gd name="connsiteY3" fmla="*/ 770825 h 3184509"/>
              <a:gd name="connsiteX4" fmla="*/ 1386908 w 2485955"/>
              <a:gd name="connsiteY4" fmla="*/ 630149 h 3184509"/>
              <a:gd name="connsiteX5" fmla="*/ 912123 w 2485955"/>
              <a:gd name="connsiteY5" fmla="*/ 1069764 h 3184509"/>
              <a:gd name="connsiteX6" fmla="*/ 367000 w 2485955"/>
              <a:gd name="connsiteY6" fmla="*/ 1711602 h 3184509"/>
              <a:gd name="connsiteX7" fmla="*/ 24100 w 2485955"/>
              <a:gd name="connsiteY7" fmla="*/ 3100787 h 3184509"/>
              <a:gd name="connsiteX8" fmla="*/ 50477 w 2485955"/>
              <a:gd name="connsiteY8" fmla="*/ 2898564 h 3184509"/>
              <a:gd name="connsiteX9" fmla="*/ 226323 w 2485955"/>
              <a:gd name="connsiteY9" fmla="*/ 1825902 h 3184509"/>
              <a:gd name="connsiteX10" fmla="*/ 147192 w 2485955"/>
              <a:gd name="connsiteY10" fmla="*/ 2177595 h 3184509"/>
              <a:gd name="connsiteX11" fmla="*/ 463715 w 2485955"/>
              <a:gd name="connsiteY11" fmla="*/ 1351118 h 3184509"/>
              <a:gd name="connsiteX12" fmla="*/ 1079177 w 2485955"/>
              <a:gd name="connsiteY12" fmla="*/ 999425 h 3184509"/>
              <a:gd name="connsiteX13" fmla="*/ 885746 w 2485955"/>
              <a:gd name="connsiteY13" fmla="*/ 1096141 h 3184509"/>
              <a:gd name="connsiteX14" fmla="*/ 1404492 w 2485955"/>
              <a:gd name="connsiteY14" fmla="*/ 603772 h 3184509"/>
              <a:gd name="connsiteX15" fmla="*/ 1211061 w 2485955"/>
              <a:gd name="connsiteY15" fmla="*/ 621356 h 3184509"/>
              <a:gd name="connsiteX16" fmla="*/ 1466038 w 2485955"/>
              <a:gd name="connsiteY16" fmla="*/ 401549 h 3184509"/>
              <a:gd name="connsiteX17" fmla="*/ 1553961 w 2485955"/>
              <a:gd name="connsiteY17" fmla="*/ 128987 h 3184509"/>
              <a:gd name="connsiteX18" fmla="*/ 1422077 w 2485955"/>
              <a:gd name="connsiteY18" fmla="*/ 260872 h 3184509"/>
              <a:gd name="connsiteX19" fmla="*/ 1844108 w 2485955"/>
              <a:gd name="connsiteY19" fmla="*/ 5895 h 3184509"/>
              <a:gd name="connsiteX20" fmla="*/ 1712223 w 2485955"/>
              <a:gd name="connsiteY20" fmla="*/ 76233 h 3184509"/>
              <a:gd name="connsiteX21" fmla="*/ 2485946 w 2485955"/>
              <a:gd name="connsiteY21" fmla="*/ 14687 h 318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85955" h="3184509">
                <a:moveTo>
                  <a:pt x="2485946" y="14687"/>
                </a:moveTo>
                <a:cubicBezTo>
                  <a:pt x="2483015" y="35202"/>
                  <a:pt x="1971596" y="33737"/>
                  <a:pt x="1694638" y="199325"/>
                </a:cubicBezTo>
                <a:cubicBezTo>
                  <a:pt x="1417680" y="364914"/>
                  <a:pt x="932638" y="912968"/>
                  <a:pt x="824200" y="1008218"/>
                </a:cubicBezTo>
                <a:cubicBezTo>
                  <a:pt x="715762" y="1103468"/>
                  <a:pt x="950223" y="833836"/>
                  <a:pt x="1044008" y="770825"/>
                </a:cubicBezTo>
                <a:cubicBezTo>
                  <a:pt x="1137793" y="707814"/>
                  <a:pt x="1408889" y="580326"/>
                  <a:pt x="1386908" y="630149"/>
                </a:cubicBezTo>
                <a:cubicBezTo>
                  <a:pt x="1364927" y="679972"/>
                  <a:pt x="1082108" y="889522"/>
                  <a:pt x="912123" y="1069764"/>
                </a:cubicBezTo>
                <a:cubicBezTo>
                  <a:pt x="742138" y="1250006"/>
                  <a:pt x="515004" y="1373098"/>
                  <a:pt x="367000" y="1711602"/>
                </a:cubicBezTo>
                <a:cubicBezTo>
                  <a:pt x="218996" y="2050106"/>
                  <a:pt x="76854" y="2902960"/>
                  <a:pt x="24100" y="3100787"/>
                </a:cubicBezTo>
                <a:cubicBezTo>
                  <a:pt x="-28654" y="3298614"/>
                  <a:pt x="16773" y="3111045"/>
                  <a:pt x="50477" y="2898564"/>
                </a:cubicBezTo>
                <a:cubicBezTo>
                  <a:pt x="84181" y="2686083"/>
                  <a:pt x="210204" y="1946063"/>
                  <a:pt x="226323" y="1825902"/>
                </a:cubicBezTo>
                <a:cubicBezTo>
                  <a:pt x="242442" y="1705741"/>
                  <a:pt x="107627" y="2256726"/>
                  <a:pt x="147192" y="2177595"/>
                </a:cubicBezTo>
                <a:cubicBezTo>
                  <a:pt x="186757" y="2098464"/>
                  <a:pt x="308384" y="1547480"/>
                  <a:pt x="463715" y="1351118"/>
                </a:cubicBezTo>
                <a:cubicBezTo>
                  <a:pt x="619046" y="1154756"/>
                  <a:pt x="1008839" y="1041921"/>
                  <a:pt x="1079177" y="999425"/>
                </a:cubicBezTo>
                <a:cubicBezTo>
                  <a:pt x="1149515" y="956929"/>
                  <a:pt x="831527" y="1162083"/>
                  <a:pt x="885746" y="1096141"/>
                </a:cubicBezTo>
                <a:cubicBezTo>
                  <a:pt x="939965" y="1030199"/>
                  <a:pt x="1350273" y="682903"/>
                  <a:pt x="1404492" y="603772"/>
                </a:cubicBezTo>
                <a:cubicBezTo>
                  <a:pt x="1458711" y="524641"/>
                  <a:pt x="1200803" y="655060"/>
                  <a:pt x="1211061" y="621356"/>
                </a:cubicBezTo>
                <a:cubicBezTo>
                  <a:pt x="1221319" y="587652"/>
                  <a:pt x="1408888" y="483611"/>
                  <a:pt x="1466038" y="401549"/>
                </a:cubicBezTo>
                <a:cubicBezTo>
                  <a:pt x="1523188" y="319488"/>
                  <a:pt x="1561288" y="152433"/>
                  <a:pt x="1553961" y="128987"/>
                </a:cubicBezTo>
                <a:cubicBezTo>
                  <a:pt x="1546634" y="105541"/>
                  <a:pt x="1373719" y="281387"/>
                  <a:pt x="1422077" y="260872"/>
                </a:cubicBezTo>
                <a:cubicBezTo>
                  <a:pt x="1470435" y="240357"/>
                  <a:pt x="1795750" y="36668"/>
                  <a:pt x="1844108" y="5895"/>
                </a:cubicBezTo>
                <a:cubicBezTo>
                  <a:pt x="1892466" y="-24878"/>
                  <a:pt x="1609646" y="74768"/>
                  <a:pt x="1712223" y="76233"/>
                </a:cubicBezTo>
                <a:cubicBezTo>
                  <a:pt x="1814800" y="77698"/>
                  <a:pt x="2488877" y="-5828"/>
                  <a:pt x="2485946" y="14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4D8FC370-6FD8-97C9-5B88-8417D05BBC0F}"/>
              </a:ext>
            </a:extLst>
          </p:cNvPr>
          <p:cNvSpPr/>
          <p:nvPr/>
        </p:nvSpPr>
        <p:spPr>
          <a:xfrm>
            <a:off x="3827742" y="2945411"/>
            <a:ext cx="544211" cy="4210894"/>
          </a:xfrm>
          <a:custGeom>
            <a:avLst/>
            <a:gdLst>
              <a:gd name="connsiteX0" fmla="*/ 322227 w 544211"/>
              <a:gd name="connsiteY0" fmla="*/ 12 h 4210894"/>
              <a:gd name="connsiteX1" fmla="*/ 102420 w 544211"/>
              <a:gd name="connsiteY1" fmla="*/ 852866 h 4210894"/>
              <a:gd name="connsiteX2" fmla="*/ 331020 w 544211"/>
              <a:gd name="connsiteY2" fmla="*/ 1978281 h 4210894"/>
              <a:gd name="connsiteX3" fmla="*/ 322227 w 544211"/>
              <a:gd name="connsiteY3" fmla="*/ 1837604 h 4210894"/>
              <a:gd name="connsiteX4" fmla="*/ 418943 w 544211"/>
              <a:gd name="connsiteY4" fmla="*/ 2514612 h 4210894"/>
              <a:gd name="connsiteX5" fmla="*/ 462904 w 544211"/>
              <a:gd name="connsiteY5" fmla="*/ 2329974 h 4210894"/>
              <a:gd name="connsiteX6" fmla="*/ 480489 w 544211"/>
              <a:gd name="connsiteY6" fmla="*/ 2672874 h 4210894"/>
              <a:gd name="connsiteX7" fmla="*/ 489281 w 544211"/>
              <a:gd name="connsiteY7" fmla="*/ 2998189 h 4210894"/>
              <a:gd name="connsiteX8" fmla="*/ 471696 w 544211"/>
              <a:gd name="connsiteY8" fmla="*/ 4141189 h 4210894"/>
              <a:gd name="connsiteX9" fmla="*/ 480489 w 544211"/>
              <a:gd name="connsiteY9" fmla="*/ 3912589 h 4210894"/>
              <a:gd name="connsiteX10" fmla="*/ 524450 w 544211"/>
              <a:gd name="connsiteY10" fmla="*/ 2497027 h 4210894"/>
              <a:gd name="connsiteX11" fmla="*/ 120004 w 544211"/>
              <a:gd name="connsiteY11" fmla="*/ 1503497 h 4210894"/>
              <a:gd name="connsiteX12" fmla="*/ 260681 w 544211"/>
              <a:gd name="connsiteY12" fmla="*/ 1881566 h 4210894"/>
              <a:gd name="connsiteX13" fmla="*/ 199135 w 544211"/>
              <a:gd name="connsiteY13" fmla="*/ 1600212 h 4210894"/>
              <a:gd name="connsiteX14" fmla="*/ 357396 w 544211"/>
              <a:gd name="connsiteY14" fmla="*/ 509966 h 4210894"/>
              <a:gd name="connsiteX15" fmla="*/ 207927 w 544211"/>
              <a:gd name="connsiteY15" fmla="*/ 1204558 h 4210894"/>
              <a:gd name="connsiteX16" fmla="*/ 128796 w 544211"/>
              <a:gd name="connsiteY16" fmla="*/ 1046297 h 4210894"/>
              <a:gd name="connsiteX17" fmla="*/ 49666 w 544211"/>
              <a:gd name="connsiteY17" fmla="*/ 659435 h 4210894"/>
              <a:gd name="connsiteX18" fmla="*/ 14496 w 544211"/>
              <a:gd name="connsiteY18" fmla="*/ 870451 h 4210894"/>
              <a:gd name="connsiteX19" fmla="*/ 322227 w 544211"/>
              <a:gd name="connsiteY19" fmla="*/ 12 h 421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4211" h="4210894">
                <a:moveTo>
                  <a:pt x="322227" y="12"/>
                </a:moveTo>
                <a:cubicBezTo>
                  <a:pt x="336881" y="-2919"/>
                  <a:pt x="100955" y="523155"/>
                  <a:pt x="102420" y="852866"/>
                </a:cubicBezTo>
                <a:cubicBezTo>
                  <a:pt x="103885" y="1182577"/>
                  <a:pt x="294386" y="1814158"/>
                  <a:pt x="331020" y="1978281"/>
                </a:cubicBezTo>
                <a:cubicBezTo>
                  <a:pt x="367654" y="2142404"/>
                  <a:pt x="307573" y="1748216"/>
                  <a:pt x="322227" y="1837604"/>
                </a:cubicBezTo>
                <a:cubicBezTo>
                  <a:pt x="336881" y="1926992"/>
                  <a:pt x="395497" y="2432550"/>
                  <a:pt x="418943" y="2514612"/>
                </a:cubicBezTo>
                <a:cubicBezTo>
                  <a:pt x="442389" y="2596674"/>
                  <a:pt x="452646" y="2303597"/>
                  <a:pt x="462904" y="2329974"/>
                </a:cubicBezTo>
                <a:cubicBezTo>
                  <a:pt x="473162" y="2356351"/>
                  <a:pt x="476093" y="2561505"/>
                  <a:pt x="480489" y="2672874"/>
                </a:cubicBezTo>
                <a:cubicBezTo>
                  <a:pt x="484885" y="2784243"/>
                  <a:pt x="490746" y="2753470"/>
                  <a:pt x="489281" y="2998189"/>
                </a:cubicBezTo>
                <a:cubicBezTo>
                  <a:pt x="487816" y="3242908"/>
                  <a:pt x="473161" y="3988789"/>
                  <a:pt x="471696" y="4141189"/>
                </a:cubicBezTo>
                <a:cubicBezTo>
                  <a:pt x="470231" y="4293589"/>
                  <a:pt x="471697" y="4186616"/>
                  <a:pt x="480489" y="3912589"/>
                </a:cubicBezTo>
                <a:cubicBezTo>
                  <a:pt x="489281" y="3638562"/>
                  <a:pt x="584531" y="2898542"/>
                  <a:pt x="524450" y="2497027"/>
                </a:cubicBezTo>
                <a:cubicBezTo>
                  <a:pt x="464369" y="2095512"/>
                  <a:pt x="163966" y="1606074"/>
                  <a:pt x="120004" y="1503497"/>
                </a:cubicBezTo>
                <a:cubicBezTo>
                  <a:pt x="76042" y="1400920"/>
                  <a:pt x="247492" y="1865447"/>
                  <a:pt x="260681" y="1881566"/>
                </a:cubicBezTo>
                <a:cubicBezTo>
                  <a:pt x="273870" y="1897685"/>
                  <a:pt x="183016" y="1828812"/>
                  <a:pt x="199135" y="1600212"/>
                </a:cubicBezTo>
                <a:cubicBezTo>
                  <a:pt x="215254" y="1371612"/>
                  <a:pt x="355931" y="575908"/>
                  <a:pt x="357396" y="509966"/>
                </a:cubicBezTo>
                <a:cubicBezTo>
                  <a:pt x="358861" y="444024"/>
                  <a:pt x="246027" y="1115170"/>
                  <a:pt x="207927" y="1204558"/>
                </a:cubicBezTo>
                <a:cubicBezTo>
                  <a:pt x="169827" y="1293946"/>
                  <a:pt x="155173" y="1137151"/>
                  <a:pt x="128796" y="1046297"/>
                </a:cubicBezTo>
                <a:cubicBezTo>
                  <a:pt x="102419" y="955443"/>
                  <a:pt x="68716" y="688743"/>
                  <a:pt x="49666" y="659435"/>
                </a:cubicBezTo>
                <a:cubicBezTo>
                  <a:pt x="30616" y="630127"/>
                  <a:pt x="-26535" y="978889"/>
                  <a:pt x="14496" y="870451"/>
                </a:cubicBezTo>
                <a:cubicBezTo>
                  <a:pt x="55527" y="762013"/>
                  <a:pt x="307573" y="2943"/>
                  <a:pt x="32222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58E0FBDF-0ADA-8605-39B3-5EDACBB0DA9F}"/>
              </a:ext>
            </a:extLst>
          </p:cNvPr>
          <p:cNvSpPr/>
          <p:nvPr/>
        </p:nvSpPr>
        <p:spPr>
          <a:xfrm>
            <a:off x="3593918" y="1497468"/>
            <a:ext cx="2156254" cy="499344"/>
          </a:xfrm>
          <a:custGeom>
            <a:avLst/>
            <a:gdLst>
              <a:gd name="connsiteX0" fmla="*/ 2156251 w 2156254"/>
              <a:gd name="connsiteY0" fmla="*/ 296163 h 499344"/>
              <a:gd name="connsiteX1" fmla="*/ 1435282 w 2156254"/>
              <a:gd name="connsiteY1" fmla="*/ 111524 h 499344"/>
              <a:gd name="connsiteX2" fmla="*/ 424167 w 2156254"/>
              <a:gd name="connsiteY2" fmla="*/ 340124 h 499344"/>
              <a:gd name="connsiteX3" fmla="*/ 635182 w 2156254"/>
              <a:gd name="connsiteY3" fmla="*/ 260994 h 499344"/>
              <a:gd name="connsiteX4" fmla="*/ 2136 w 2156254"/>
              <a:gd name="connsiteY4" fmla="*/ 498386 h 499344"/>
              <a:gd name="connsiteX5" fmla="*/ 459336 w 2156254"/>
              <a:gd name="connsiteY5" fmla="*/ 331332 h 499344"/>
              <a:gd name="connsiteX6" fmla="*/ 1250644 w 2156254"/>
              <a:gd name="connsiteY6" fmla="*/ 14809 h 499344"/>
              <a:gd name="connsiteX7" fmla="*/ 1514413 w 2156254"/>
              <a:gd name="connsiteY7" fmla="*/ 102732 h 499344"/>
              <a:gd name="connsiteX8" fmla="*/ 1426490 w 2156254"/>
              <a:gd name="connsiteY8" fmla="*/ 6017 h 499344"/>
              <a:gd name="connsiteX9" fmla="*/ 2156251 w 2156254"/>
              <a:gd name="connsiteY9" fmla="*/ 296163 h 49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6254" h="499344">
                <a:moveTo>
                  <a:pt x="2156251" y="296163"/>
                </a:moveTo>
                <a:cubicBezTo>
                  <a:pt x="2157716" y="313747"/>
                  <a:pt x="1723963" y="104197"/>
                  <a:pt x="1435282" y="111524"/>
                </a:cubicBezTo>
                <a:cubicBezTo>
                  <a:pt x="1146601" y="118851"/>
                  <a:pt x="557517" y="315212"/>
                  <a:pt x="424167" y="340124"/>
                </a:cubicBezTo>
                <a:cubicBezTo>
                  <a:pt x="290817" y="365036"/>
                  <a:pt x="635182" y="260994"/>
                  <a:pt x="635182" y="260994"/>
                </a:cubicBezTo>
                <a:lnTo>
                  <a:pt x="2136" y="498386"/>
                </a:lnTo>
                <a:cubicBezTo>
                  <a:pt x="-27172" y="510109"/>
                  <a:pt x="251251" y="411928"/>
                  <a:pt x="459336" y="331332"/>
                </a:cubicBezTo>
                <a:cubicBezTo>
                  <a:pt x="667421" y="250736"/>
                  <a:pt x="1074798" y="52909"/>
                  <a:pt x="1250644" y="14809"/>
                </a:cubicBezTo>
                <a:cubicBezTo>
                  <a:pt x="1426490" y="-23291"/>
                  <a:pt x="1485105" y="104197"/>
                  <a:pt x="1514413" y="102732"/>
                </a:cubicBezTo>
                <a:cubicBezTo>
                  <a:pt x="1543721" y="101267"/>
                  <a:pt x="1325379" y="-29152"/>
                  <a:pt x="1426490" y="6017"/>
                </a:cubicBezTo>
                <a:cubicBezTo>
                  <a:pt x="1527601" y="41186"/>
                  <a:pt x="2154786" y="278579"/>
                  <a:pt x="2156251" y="296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21579F44-3D0D-B4A2-C230-BF9E54DA5B92}"/>
              </a:ext>
            </a:extLst>
          </p:cNvPr>
          <p:cNvSpPr/>
          <p:nvPr/>
        </p:nvSpPr>
        <p:spPr>
          <a:xfrm>
            <a:off x="5257780" y="1483535"/>
            <a:ext cx="953812" cy="481084"/>
          </a:xfrm>
          <a:custGeom>
            <a:avLst/>
            <a:gdLst>
              <a:gd name="connsiteX0" fmla="*/ 20 w 953812"/>
              <a:gd name="connsiteY0" fmla="*/ 2365 h 481084"/>
              <a:gd name="connsiteX1" fmla="*/ 466012 w 953812"/>
              <a:gd name="connsiteY1" fmla="*/ 90288 h 481084"/>
              <a:gd name="connsiteX2" fmla="*/ 914420 w 953812"/>
              <a:gd name="connsiteY2" fmla="*/ 459565 h 481084"/>
              <a:gd name="connsiteX3" fmla="*/ 870458 w 953812"/>
              <a:gd name="connsiteY3" fmla="*/ 398019 h 481084"/>
              <a:gd name="connsiteX4" fmla="*/ 378089 w 953812"/>
              <a:gd name="connsiteY4" fmla="*/ 72703 h 481084"/>
              <a:gd name="connsiteX5" fmla="*/ 483597 w 953812"/>
              <a:gd name="connsiteY5" fmla="*/ 151834 h 481084"/>
              <a:gd name="connsiteX6" fmla="*/ 20 w 953812"/>
              <a:gd name="connsiteY6" fmla="*/ 2365 h 48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3812" h="481084">
                <a:moveTo>
                  <a:pt x="20" y="2365"/>
                </a:moveTo>
                <a:cubicBezTo>
                  <a:pt x="-2911" y="-7893"/>
                  <a:pt x="313612" y="14088"/>
                  <a:pt x="466012" y="90288"/>
                </a:cubicBezTo>
                <a:cubicBezTo>
                  <a:pt x="618412" y="166488"/>
                  <a:pt x="914420" y="459565"/>
                  <a:pt x="914420" y="459565"/>
                </a:cubicBezTo>
                <a:cubicBezTo>
                  <a:pt x="981828" y="510853"/>
                  <a:pt x="959847" y="462496"/>
                  <a:pt x="870458" y="398019"/>
                </a:cubicBezTo>
                <a:cubicBezTo>
                  <a:pt x="781070" y="333542"/>
                  <a:pt x="442566" y="113734"/>
                  <a:pt x="378089" y="72703"/>
                </a:cubicBezTo>
                <a:cubicBezTo>
                  <a:pt x="313612" y="31672"/>
                  <a:pt x="551005" y="162092"/>
                  <a:pt x="483597" y="151834"/>
                </a:cubicBezTo>
                <a:cubicBezTo>
                  <a:pt x="416189" y="141576"/>
                  <a:pt x="2951" y="12623"/>
                  <a:pt x="20" y="2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40C0E82A-5F73-65B0-B660-542FEC24C676}"/>
              </a:ext>
            </a:extLst>
          </p:cNvPr>
          <p:cNvSpPr/>
          <p:nvPr/>
        </p:nvSpPr>
        <p:spPr>
          <a:xfrm>
            <a:off x="2523895" y="1809836"/>
            <a:ext cx="1970382" cy="2013583"/>
          </a:xfrm>
          <a:custGeom>
            <a:avLst/>
            <a:gdLst>
              <a:gd name="connsiteX0" fmla="*/ 1968974 w 1970382"/>
              <a:gd name="connsiteY0" fmla="*/ 1379 h 2013583"/>
              <a:gd name="connsiteX1" fmla="*/ 825974 w 1970382"/>
              <a:gd name="connsiteY1" fmla="*/ 476164 h 2013583"/>
              <a:gd name="connsiteX2" fmla="*/ 61043 w 1970382"/>
              <a:gd name="connsiteY2" fmla="*/ 1909310 h 2013583"/>
              <a:gd name="connsiteX3" fmla="*/ 122590 w 1970382"/>
              <a:gd name="connsiteY3" fmla="*/ 1768633 h 2013583"/>
              <a:gd name="connsiteX4" fmla="*/ 720467 w 1970382"/>
              <a:gd name="connsiteY4" fmla="*/ 695972 h 2013583"/>
              <a:gd name="connsiteX5" fmla="*/ 1054574 w 1970382"/>
              <a:gd name="connsiteY5" fmla="*/ 344279 h 2013583"/>
              <a:gd name="connsiteX6" fmla="*/ 1968974 w 1970382"/>
              <a:gd name="connsiteY6" fmla="*/ 1379 h 20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382" h="2013583">
                <a:moveTo>
                  <a:pt x="1968974" y="1379"/>
                </a:moveTo>
                <a:cubicBezTo>
                  <a:pt x="1930874" y="23360"/>
                  <a:pt x="1143962" y="158176"/>
                  <a:pt x="825974" y="476164"/>
                </a:cubicBezTo>
                <a:cubicBezTo>
                  <a:pt x="507986" y="794152"/>
                  <a:pt x="178274" y="1693899"/>
                  <a:pt x="61043" y="1909310"/>
                </a:cubicBezTo>
                <a:cubicBezTo>
                  <a:pt x="-56188" y="2124721"/>
                  <a:pt x="12686" y="1970856"/>
                  <a:pt x="122590" y="1768633"/>
                </a:cubicBezTo>
                <a:cubicBezTo>
                  <a:pt x="232494" y="1566410"/>
                  <a:pt x="565136" y="933364"/>
                  <a:pt x="720467" y="695972"/>
                </a:cubicBezTo>
                <a:cubicBezTo>
                  <a:pt x="875798" y="458580"/>
                  <a:pt x="847955" y="462975"/>
                  <a:pt x="1054574" y="344279"/>
                </a:cubicBezTo>
                <a:cubicBezTo>
                  <a:pt x="1261193" y="225583"/>
                  <a:pt x="2007074" y="-20602"/>
                  <a:pt x="1968974" y="1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EADF41D5-5F94-3F90-B7D4-B72A9A382861}"/>
              </a:ext>
            </a:extLst>
          </p:cNvPr>
          <p:cNvSpPr/>
          <p:nvPr/>
        </p:nvSpPr>
        <p:spPr>
          <a:xfrm>
            <a:off x="4892894" y="1992425"/>
            <a:ext cx="1358688" cy="4286564"/>
          </a:xfrm>
          <a:custGeom>
            <a:avLst/>
            <a:gdLst>
              <a:gd name="connsiteX0" fmla="*/ 1358437 w 1358688"/>
              <a:gd name="connsiteY0" fmla="*/ 3429 h 4286564"/>
              <a:gd name="connsiteX1" fmla="*/ 795729 w 1358688"/>
              <a:gd name="connsiteY1" fmla="*/ 240821 h 4286564"/>
              <a:gd name="connsiteX2" fmla="*/ 30798 w 1358688"/>
              <a:gd name="connsiteY2" fmla="*/ 1665175 h 4286564"/>
              <a:gd name="connsiteX3" fmla="*/ 189060 w 1358688"/>
              <a:gd name="connsiteY3" fmla="*/ 1348652 h 4286564"/>
              <a:gd name="connsiteX4" fmla="*/ 549544 w 1358688"/>
              <a:gd name="connsiteY4" fmla="*/ 926621 h 4286564"/>
              <a:gd name="connsiteX5" fmla="*/ 268191 w 1358688"/>
              <a:gd name="connsiteY5" fmla="*/ 1515706 h 4286564"/>
              <a:gd name="connsiteX6" fmla="*/ 92344 w 1358688"/>
              <a:gd name="connsiteY6" fmla="*/ 3221413 h 4286564"/>
              <a:gd name="connsiteX7" fmla="*/ 118721 w 1358688"/>
              <a:gd name="connsiteY7" fmla="*/ 3045567 h 4286564"/>
              <a:gd name="connsiteX8" fmla="*/ 127514 w 1358688"/>
              <a:gd name="connsiteY8" fmla="*/ 2122375 h 4286564"/>
              <a:gd name="connsiteX9" fmla="*/ 22006 w 1358688"/>
              <a:gd name="connsiteY9" fmla="*/ 4091852 h 4286564"/>
              <a:gd name="connsiteX10" fmla="*/ 13214 w 1358688"/>
              <a:gd name="connsiteY10" fmla="*/ 3968760 h 4286564"/>
              <a:gd name="connsiteX11" fmla="*/ 118721 w 1358688"/>
              <a:gd name="connsiteY11" fmla="*/ 1920152 h 4286564"/>
              <a:gd name="connsiteX12" fmla="*/ 101137 w 1358688"/>
              <a:gd name="connsiteY12" fmla="*/ 2210298 h 4286564"/>
              <a:gd name="connsiteX13" fmla="*/ 356114 w 1358688"/>
              <a:gd name="connsiteY13" fmla="*/ 1102467 h 4286564"/>
              <a:gd name="connsiteX14" fmla="*/ 180268 w 1358688"/>
              <a:gd name="connsiteY14" fmla="*/ 1366237 h 4286564"/>
              <a:gd name="connsiteX15" fmla="*/ 452829 w 1358688"/>
              <a:gd name="connsiteY15" fmla="*/ 706813 h 4286564"/>
              <a:gd name="connsiteX16" fmla="*/ 382491 w 1358688"/>
              <a:gd name="connsiteY16" fmla="*/ 865075 h 4286564"/>
              <a:gd name="connsiteX17" fmla="*/ 725391 w 1358688"/>
              <a:gd name="connsiteY17" fmla="*/ 223237 h 4286564"/>
              <a:gd name="connsiteX18" fmla="*/ 866068 w 1358688"/>
              <a:gd name="connsiteY18" fmla="*/ 108937 h 4286564"/>
              <a:gd name="connsiteX19" fmla="*/ 1358437 w 1358688"/>
              <a:gd name="connsiteY19" fmla="*/ 3429 h 428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58688" h="4286564">
                <a:moveTo>
                  <a:pt x="1358437" y="3429"/>
                </a:moveTo>
                <a:cubicBezTo>
                  <a:pt x="1346714" y="25410"/>
                  <a:pt x="1017002" y="-36137"/>
                  <a:pt x="795729" y="240821"/>
                </a:cubicBezTo>
                <a:cubicBezTo>
                  <a:pt x="574456" y="517779"/>
                  <a:pt x="131909" y="1480537"/>
                  <a:pt x="30798" y="1665175"/>
                </a:cubicBezTo>
                <a:cubicBezTo>
                  <a:pt x="-70313" y="1849813"/>
                  <a:pt x="102602" y="1471744"/>
                  <a:pt x="189060" y="1348652"/>
                </a:cubicBezTo>
                <a:cubicBezTo>
                  <a:pt x="275518" y="1225560"/>
                  <a:pt x="536356" y="898779"/>
                  <a:pt x="549544" y="926621"/>
                </a:cubicBezTo>
                <a:cubicBezTo>
                  <a:pt x="562732" y="954463"/>
                  <a:pt x="344391" y="1133241"/>
                  <a:pt x="268191" y="1515706"/>
                </a:cubicBezTo>
                <a:cubicBezTo>
                  <a:pt x="191991" y="1898171"/>
                  <a:pt x="117256" y="2966436"/>
                  <a:pt x="92344" y="3221413"/>
                </a:cubicBezTo>
                <a:cubicBezTo>
                  <a:pt x="67432" y="3476390"/>
                  <a:pt x="112859" y="3228740"/>
                  <a:pt x="118721" y="3045567"/>
                </a:cubicBezTo>
                <a:cubicBezTo>
                  <a:pt x="124583" y="2862394"/>
                  <a:pt x="143633" y="1947994"/>
                  <a:pt x="127514" y="2122375"/>
                </a:cubicBezTo>
                <a:cubicBezTo>
                  <a:pt x="111395" y="2296756"/>
                  <a:pt x="41056" y="3784121"/>
                  <a:pt x="22006" y="4091852"/>
                </a:cubicBezTo>
                <a:cubicBezTo>
                  <a:pt x="2956" y="4399583"/>
                  <a:pt x="-2905" y="4330710"/>
                  <a:pt x="13214" y="3968760"/>
                </a:cubicBezTo>
                <a:cubicBezTo>
                  <a:pt x="29333" y="3606810"/>
                  <a:pt x="104067" y="2213229"/>
                  <a:pt x="118721" y="1920152"/>
                </a:cubicBezTo>
                <a:cubicBezTo>
                  <a:pt x="133375" y="1627075"/>
                  <a:pt x="61571" y="2346579"/>
                  <a:pt x="101137" y="2210298"/>
                </a:cubicBezTo>
                <a:cubicBezTo>
                  <a:pt x="140702" y="2074017"/>
                  <a:pt x="342926" y="1243144"/>
                  <a:pt x="356114" y="1102467"/>
                </a:cubicBezTo>
                <a:cubicBezTo>
                  <a:pt x="369302" y="961790"/>
                  <a:pt x="164149" y="1432179"/>
                  <a:pt x="180268" y="1366237"/>
                </a:cubicBezTo>
                <a:cubicBezTo>
                  <a:pt x="196387" y="1300295"/>
                  <a:pt x="419125" y="790340"/>
                  <a:pt x="452829" y="706813"/>
                </a:cubicBezTo>
                <a:cubicBezTo>
                  <a:pt x="486533" y="623286"/>
                  <a:pt x="337064" y="945671"/>
                  <a:pt x="382491" y="865075"/>
                </a:cubicBezTo>
                <a:cubicBezTo>
                  <a:pt x="427918" y="784479"/>
                  <a:pt x="644795" y="349260"/>
                  <a:pt x="725391" y="223237"/>
                </a:cubicBezTo>
                <a:cubicBezTo>
                  <a:pt x="805987" y="97214"/>
                  <a:pt x="763491" y="147037"/>
                  <a:pt x="866068" y="108937"/>
                </a:cubicBezTo>
                <a:cubicBezTo>
                  <a:pt x="968645" y="70837"/>
                  <a:pt x="1370160" y="-18552"/>
                  <a:pt x="1358437" y="3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29E94869-7024-54C7-0F70-A2F53CA8EB36}"/>
              </a:ext>
            </a:extLst>
          </p:cNvPr>
          <p:cNvSpPr/>
          <p:nvPr/>
        </p:nvSpPr>
        <p:spPr>
          <a:xfrm>
            <a:off x="3393614" y="3235473"/>
            <a:ext cx="466517" cy="3252642"/>
          </a:xfrm>
          <a:custGeom>
            <a:avLst/>
            <a:gdLst>
              <a:gd name="connsiteX0" fmla="*/ 422248 w 466517"/>
              <a:gd name="connsiteY0" fmla="*/ 8889 h 3252642"/>
              <a:gd name="connsiteX1" fmla="*/ 158478 w 466517"/>
              <a:gd name="connsiteY1" fmla="*/ 1072758 h 3252642"/>
              <a:gd name="connsiteX2" fmla="*/ 290363 w 466517"/>
              <a:gd name="connsiteY2" fmla="*/ 1881650 h 3252642"/>
              <a:gd name="connsiteX3" fmla="*/ 272778 w 466517"/>
              <a:gd name="connsiteY3" fmla="*/ 1793727 h 3252642"/>
              <a:gd name="connsiteX4" fmla="*/ 217 w 466517"/>
              <a:gd name="connsiteY4" fmla="*/ 1310150 h 3252642"/>
              <a:gd name="connsiteX5" fmla="*/ 228817 w 466517"/>
              <a:gd name="connsiteY5" fmla="*/ 2057496 h 3252642"/>
              <a:gd name="connsiteX6" fmla="*/ 334324 w 466517"/>
              <a:gd name="connsiteY6" fmla="*/ 3191704 h 3252642"/>
              <a:gd name="connsiteX7" fmla="*/ 325532 w 466517"/>
              <a:gd name="connsiteY7" fmla="*/ 3007065 h 3252642"/>
              <a:gd name="connsiteX8" fmla="*/ 466209 w 466517"/>
              <a:gd name="connsiteY8" fmla="*/ 2224550 h 3252642"/>
              <a:gd name="connsiteX9" fmla="*/ 360701 w 466517"/>
              <a:gd name="connsiteY9" fmla="*/ 2716919 h 3252642"/>
              <a:gd name="connsiteX10" fmla="*/ 272778 w 466517"/>
              <a:gd name="connsiteY10" fmla="*/ 2409189 h 3252642"/>
              <a:gd name="connsiteX11" fmla="*/ 52971 w 466517"/>
              <a:gd name="connsiteY11" fmla="*/ 1749765 h 3252642"/>
              <a:gd name="connsiteX12" fmla="*/ 228817 w 466517"/>
              <a:gd name="connsiteY12" fmla="*/ 1987158 h 3252642"/>
              <a:gd name="connsiteX13" fmla="*/ 184855 w 466517"/>
              <a:gd name="connsiteY13" fmla="*/ 1494789 h 3252642"/>
              <a:gd name="connsiteX14" fmla="*/ 35386 w 466517"/>
              <a:gd name="connsiteY14" fmla="*/ 993627 h 3252642"/>
              <a:gd name="connsiteX15" fmla="*/ 52971 w 466517"/>
              <a:gd name="connsiteY15" fmla="*/ 1055173 h 3252642"/>
              <a:gd name="connsiteX16" fmla="*/ 272778 w 466517"/>
              <a:gd name="connsiteY16" fmla="*/ 589181 h 3252642"/>
              <a:gd name="connsiteX17" fmla="*/ 422248 w 466517"/>
              <a:gd name="connsiteY17" fmla="*/ 8889 h 32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6517" h="3252642">
                <a:moveTo>
                  <a:pt x="422248" y="8889"/>
                </a:moveTo>
                <a:cubicBezTo>
                  <a:pt x="403198" y="89485"/>
                  <a:pt x="180459" y="760631"/>
                  <a:pt x="158478" y="1072758"/>
                </a:cubicBezTo>
                <a:cubicBezTo>
                  <a:pt x="136497" y="1384885"/>
                  <a:pt x="271313" y="1761489"/>
                  <a:pt x="290363" y="1881650"/>
                </a:cubicBezTo>
                <a:cubicBezTo>
                  <a:pt x="309413" y="2001812"/>
                  <a:pt x="321136" y="1888977"/>
                  <a:pt x="272778" y="1793727"/>
                </a:cubicBezTo>
                <a:cubicBezTo>
                  <a:pt x="224420" y="1698477"/>
                  <a:pt x="7544" y="1266189"/>
                  <a:pt x="217" y="1310150"/>
                </a:cubicBezTo>
                <a:cubicBezTo>
                  <a:pt x="-7110" y="1354111"/>
                  <a:pt x="173133" y="1743904"/>
                  <a:pt x="228817" y="2057496"/>
                </a:cubicBezTo>
                <a:cubicBezTo>
                  <a:pt x="284501" y="2371088"/>
                  <a:pt x="318205" y="3033443"/>
                  <a:pt x="334324" y="3191704"/>
                </a:cubicBezTo>
                <a:cubicBezTo>
                  <a:pt x="350443" y="3349966"/>
                  <a:pt x="303551" y="3168257"/>
                  <a:pt x="325532" y="3007065"/>
                </a:cubicBezTo>
                <a:cubicBezTo>
                  <a:pt x="347513" y="2845873"/>
                  <a:pt x="460348" y="2272908"/>
                  <a:pt x="466209" y="2224550"/>
                </a:cubicBezTo>
                <a:cubicBezTo>
                  <a:pt x="472070" y="2176192"/>
                  <a:pt x="392939" y="2686146"/>
                  <a:pt x="360701" y="2716919"/>
                </a:cubicBezTo>
                <a:cubicBezTo>
                  <a:pt x="328462" y="2747692"/>
                  <a:pt x="324066" y="2570381"/>
                  <a:pt x="272778" y="2409189"/>
                </a:cubicBezTo>
                <a:cubicBezTo>
                  <a:pt x="221490" y="2247997"/>
                  <a:pt x="60298" y="1820103"/>
                  <a:pt x="52971" y="1749765"/>
                </a:cubicBezTo>
                <a:cubicBezTo>
                  <a:pt x="45644" y="1679427"/>
                  <a:pt x="206836" y="2029654"/>
                  <a:pt x="228817" y="1987158"/>
                </a:cubicBezTo>
                <a:cubicBezTo>
                  <a:pt x="250798" y="1944662"/>
                  <a:pt x="217093" y="1660377"/>
                  <a:pt x="184855" y="1494789"/>
                </a:cubicBezTo>
                <a:cubicBezTo>
                  <a:pt x="152617" y="1329201"/>
                  <a:pt x="57367" y="1066896"/>
                  <a:pt x="35386" y="993627"/>
                </a:cubicBezTo>
                <a:cubicBezTo>
                  <a:pt x="13405" y="920358"/>
                  <a:pt x="13406" y="1122581"/>
                  <a:pt x="52971" y="1055173"/>
                </a:cubicBezTo>
                <a:cubicBezTo>
                  <a:pt x="92536" y="987765"/>
                  <a:pt x="215628" y="760631"/>
                  <a:pt x="272778" y="589181"/>
                </a:cubicBezTo>
                <a:cubicBezTo>
                  <a:pt x="329928" y="417731"/>
                  <a:pt x="441298" y="-71707"/>
                  <a:pt x="422248" y="8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CBD2C8DB-A563-B4A2-BF31-CA9032C1082B}"/>
              </a:ext>
            </a:extLst>
          </p:cNvPr>
          <p:cNvSpPr/>
          <p:nvPr/>
        </p:nvSpPr>
        <p:spPr>
          <a:xfrm>
            <a:off x="3708290" y="4288390"/>
            <a:ext cx="390127" cy="2326290"/>
          </a:xfrm>
          <a:custGeom>
            <a:avLst/>
            <a:gdLst>
              <a:gd name="connsiteX0" fmla="*/ 2064 w 390127"/>
              <a:gd name="connsiteY0" fmla="*/ 11048 h 2326290"/>
              <a:gd name="connsiteX1" fmla="*/ 239456 w 390127"/>
              <a:gd name="connsiteY1" fmla="*/ 995787 h 2326290"/>
              <a:gd name="connsiteX2" fmla="*/ 257041 w 390127"/>
              <a:gd name="connsiteY2" fmla="*/ 1804679 h 2326290"/>
              <a:gd name="connsiteX3" fmla="*/ 265833 w 390127"/>
              <a:gd name="connsiteY3" fmla="*/ 1611248 h 2326290"/>
              <a:gd name="connsiteX4" fmla="*/ 274625 w 390127"/>
              <a:gd name="connsiteY4" fmla="*/ 2305841 h 2326290"/>
              <a:gd name="connsiteX5" fmla="*/ 274625 w 390127"/>
              <a:gd name="connsiteY5" fmla="*/ 2094825 h 2326290"/>
              <a:gd name="connsiteX6" fmla="*/ 388925 w 390127"/>
              <a:gd name="connsiteY6" fmla="*/ 1611248 h 2326290"/>
              <a:gd name="connsiteX7" fmla="*/ 336172 w 390127"/>
              <a:gd name="connsiteY7" fmla="*/ 1699172 h 2326290"/>
              <a:gd name="connsiteX8" fmla="*/ 362548 w 390127"/>
              <a:gd name="connsiteY8" fmla="*/ 758395 h 2326290"/>
              <a:gd name="connsiteX9" fmla="*/ 309795 w 390127"/>
              <a:gd name="connsiteY9" fmla="*/ 1118879 h 2326290"/>
              <a:gd name="connsiteX10" fmla="*/ 353756 w 390127"/>
              <a:gd name="connsiteY10" fmla="*/ 661679 h 2326290"/>
              <a:gd name="connsiteX11" fmla="*/ 283418 w 390127"/>
              <a:gd name="connsiteY11" fmla="*/ 872695 h 2326290"/>
              <a:gd name="connsiteX12" fmla="*/ 265833 w 390127"/>
              <a:gd name="connsiteY12" fmla="*/ 916656 h 2326290"/>
              <a:gd name="connsiteX13" fmla="*/ 19648 w 390127"/>
              <a:gd name="connsiteY13" fmla="*/ 362741 h 2326290"/>
              <a:gd name="connsiteX14" fmla="*/ 116364 w 390127"/>
              <a:gd name="connsiteY14" fmla="*/ 459456 h 2326290"/>
              <a:gd name="connsiteX15" fmla="*/ 2064 w 390127"/>
              <a:gd name="connsiteY15" fmla="*/ 11048 h 232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0127" h="2326290">
                <a:moveTo>
                  <a:pt x="2064" y="11048"/>
                </a:moveTo>
                <a:cubicBezTo>
                  <a:pt x="22579" y="100436"/>
                  <a:pt x="196960" y="696849"/>
                  <a:pt x="239456" y="995787"/>
                </a:cubicBezTo>
                <a:cubicBezTo>
                  <a:pt x="281952" y="1294725"/>
                  <a:pt x="252645" y="1702102"/>
                  <a:pt x="257041" y="1804679"/>
                </a:cubicBezTo>
                <a:cubicBezTo>
                  <a:pt x="261437" y="1907256"/>
                  <a:pt x="262902" y="1527721"/>
                  <a:pt x="265833" y="1611248"/>
                </a:cubicBezTo>
                <a:cubicBezTo>
                  <a:pt x="268764" y="1694775"/>
                  <a:pt x="273160" y="2225245"/>
                  <a:pt x="274625" y="2305841"/>
                </a:cubicBezTo>
                <a:cubicBezTo>
                  <a:pt x="276090" y="2386437"/>
                  <a:pt x="255575" y="2210591"/>
                  <a:pt x="274625" y="2094825"/>
                </a:cubicBezTo>
                <a:cubicBezTo>
                  <a:pt x="293675" y="1979059"/>
                  <a:pt x="378667" y="1677190"/>
                  <a:pt x="388925" y="1611248"/>
                </a:cubicBezTo>
                <a:cubicBezTo>
                  <a:pt x="399183" y="1545306"/>
                  <a:pt x="340568" y="1841314"/>
                  <a:pt x="336172" y="1699172"/>
                </a:cubicBezTo>
                <a:cubicBezTo>
                  <a:pt x="331776" y="1557030"/>
                  <a:pt x="366944" y="855111"/>
                  <a:pt x="362548" y="758395"/>
                </a:cubicBezTo>
                <a:cubicBezTo>
                  <a:pt x="358152" y="661679"/>
                  <a:pt x="311260" y="1134998"/>
                  <a:pt x="309795" y="1118879"/>
                </a:cubicBezTo>
                <a:cubicBezTo>
                  <a:pt x="308330" y="1102760"/>
                  <a:pt x="358152" y="702710"/>
                  <a:pt x="353756" y="661679"/>
                </a:cubicBezTo>
                <a:cubicBezTo>
                  <a:pt x="349360" y="620648"/>
                  <a:pt x="283418" y="872695"/>
                  <a:pt x="283418" y="872695"/>
                </a:cubicBezTo>
                <a:cubicBezTo>
                  <a:pt x="268764" y="915191"/>
                  <a:pt x="309795" y="1001648"/>
                  <a:pt x="265833" y="916656"/>
                </a:cubicBezTo>
                <a:cubicBezTo>
                  <a:pt x="221871" y="831664"/>
                  <a:pt x="44559" y="438941"/>
                  <a:pt x="19648" y="362741"/>
                </a:cubicBezTo>
                <a:cubicBezTo>
                  <a:pt x="-5263" y="286541"/>
                  <a:pt x="111968" y="516606"/>
                  <a:pt x="116364" y="459456"/>
                </a:cubicBezTo>
                <a:cubicBezTo>
                  <a:pt x="120760" y="402306"/>
                  <a:pt x="-18451" y="-78340"/>
                  <a:pt x="2064" y="11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3A6C66CE-D70A-A860-0E2C-E4D67C13A51B}"/>
              </a:ext>
            </a:extLst>
          </p:cNvPr>
          <p:cNvSpPr/>
          <p:nvPr/>
        </p:nvSpPr>
        <p:spPr>
          <a:xfrm>
            <a:off x="3639313" y="6696521"/>
            <a:ext cx="397072" cy="1499572"/>
          </a:xfrm>
          <a:custGeom>
            <a:avLst/>
            <a:gdLst>
              <a:gd name="connsiteX0" fmla="*/ 396356 w 397072"/>
              <a:gd name="connsiteY0" fmla="*/ 55971 h 1499572"/>
              <a:gd name="connsiteX1" fmla="*/ 202925 w 397072"/>
              <a:gd name="connsiteY1" fmla="*/ 478002 h 1499572"/>
              <a:gd name="connsiteX2" fmla="*/ 194133 w 397072"/>
              <a:gd name="connsiteY2" fmla="*/ 1172594 h 1499572"/>
              <a:gd name="connsiteX3" fmla="*/ 141379 w 397072"/>
              <a:gd name="connsiteY3" fmla="*/ 864864 h 1499572"/>
              <a:gd name="connsiteX4" fmla="*/ 211718 w 397072"/>
              <a:gd name="connsiteY4" fmla="*/ 1497910 h 1499572"/>
              <a:gd name="connsiteX5" fmla="*/ 141379 w 397072"/>
              <a:gd name="connsiteY5" fmla="*/ 1014333 h 1499572"/>
              <a:gd name="connsiteX6" fmla="*/ 702 w 397072"/>
              <a:gd name="connsiteY6" fmla="*/ 3217 h 1499572"/>
              <a:gd name="connsiteX7" fmla="*/ 88625 w 397072"/>
              <a:gd name="connsiteY7" fmla="*/ 689017 h 1499572"/>
              <a:gd name="connsiteX8" fmla="*/ 123795 w 397072"/>
              <a:gd name="connsiteY8" fmla="*/ 557133 h 1499572"/>
              <a:gd name="connsiteX9" fmla="*/ 396356 w 397072"/>
              <a:gd name="connsiteY9" fmla="*/ 55971 h 149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072" h="1499572">
                <a:moveTo>
                  <a:pt x="396356" y="55971"/>
                </a:moveTo>
                <a:cubicBezTo>
                  <a:pt x="409544" y="42782"/>
                  <a:pt x="236629" y="291898"/>
                  <a:pt x="202925" y="478002"/>
                </a:cubicBezTo>
                <a:cubicBezTo>
                  <a:pt x="169221" y="664106"/>
                  <a:pt x="204391" y="1108117"/>
                  <a:pt x="194133" y="1172594"/>
                </a:cubicBezTo>
                <a:cubicBezTo>
                  <a:pt x="183875" y="1237071"/>
                  <a:pt x="138448" y="810645"/>
                  <a:pt x="141379" y="864864"/>
                </a:cubicBezTo>
                <a:cubicBezTo>
                  <a:pt x="144310" y="919083"/>
                  <a:pt x="211718" y="1472999"/>
                  <a:pt x="211718" y="1497910"/>
                </a:cubicBezTo>
                <a:cubicBezTo>
                  <a:pt x="211718" y="1522821"/>
                  <a:pt x="176548" y="1263448"/>
                  <a:pt x="141379" y="1014333"/>
                </a:cubicBezTo>
                <a:cubicBezTo>
                  <a:pt x="106210" y="765218"/>
                  <a:pt x="9494" y="57436"/>
                  <a:pt x="702" y="3217"/>
                </a:cubicBezTo>
                <a:cubicBezTo>
                  <a:pt x="-8090" y="-51002"/>
                  <a:pt x="68110" y="596698"/>
                  <a:pt x="88625" y="689017"/>
                </a:cubicBezTo>
                <a:cubicBezTo>
                  <a:pt x="109140" y="781336"/>
                  <a:pt x="78368" y="661175"/>
                  <a:pt x="123795" y="557133"/>
                </a:cubicBezTo>
                <a:cubicBezTo>
                  <a:pt x="169222" y="453091"/>
                  <a:pt x="383168" y="69160"/>
                  <a:pt x="396356" y="55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B40EC6B1-20D8-FEAE-FA7A-C27CA1CC3594}"/>
              </a:ext>
            </a:extLst>
          </p:cNvPr>
          <p:cNvSpPr/>
          <p:nvPr/>
        </p:nvSpPr>
        <p:spPr>
          <a:xfrm>
            <a:off x="3183903" y="5347455"/>
            <a:ext cx="371343" cy="3463236"/>
          </a:xfrm>
          <a:custGeom>
            <a:avLst/>
            <a:gdLst>
              <a:gd name="connsiteX0" fmla="*/ 280266 w 371343"/>
              <a:gd name="connsiteY0" fmla="*/ 7060 h 3463236"/>
              <a:gd name="connsiteX1" fmla="*/ 69251 w 371343"/>
              <a:gd name="connsiteY1" fmla="*/ 983007 h 3463236"/>
              <a:gd name="connsiteX2" fmla="*/ 297851 w 371343"/>
              <a:gd name="connsiteY2" fmla="*/ 1835860 h 3463236"/>
              <a:gd name="connsiteX3" fmla="*/ 350605 w 371343"/>
              <a:gd name="connsiteY3" fmla="*/ 1721560 h 3463236"/>
              <a:gd name="connsiteX4" fmla="*/ 289059 w 371343"/>
              <a:gd name="connsiteY4" fmla="*/ 2389776 h 3463236"/>
              <a:gd name="connsiteX5" fmla="*/ 245097 w 371343"/>
              <a:gd name="connsiteY5" fmla="*/ 2943691 h 3463236"/>
              <a:gd name="connsiteX6" fmla="*/ 368189 w 371343"/>
              <a:gd name="connsiteY6" fmla="*/ 3436060 h 3463236"/>
              <a:gd name="connsiteX7" fmla="*/ 324228 w 371343"/>
              <a:gd name="connsiteY7" fmla="*/ 3348137 h 3463236"/>
              <a:gd name="connsiteX8" fmla="*/ 209928 w 371343"/>
              <a:gd name="connsiteY8" fmla="*/ 2917314 h 3463236"/>
              <a:gd name="connsiteX9" fmla="*/ 227512 w 371343"/>
              <a:gd name="connsiteY9" fmla="*/ 1914991 h 3463236"/>
              <a:gd name="connsiteX10" fmla="*/ 7705 w 371343"/>
              <a:gd name="connsiteY10" fmla="*/ 3110745 h 3463236"/>
              <a:gd name="connsiteX11" fmla="*/ 51666 w 371343"/>
              <a:gd name="connsiteY11" fmla="*/ 2706299 h 3463236"/>
              <a:gd name="connsiteX12" fmla="*/ 69251 w 371343"/>
              <a:gd name="connsiteY12" fmla="*/ 2020499 h 3463236"/>
              <a:gd name="connsiteX13" fmla="*/ 69251 w 371343"/>
              <a:gd name="connsiteY13" fmla="*/ 2284268 h 3463236"/>
              <a:gd name="connsiteX14" fmla="*/ 157174 w 371343"/>
              <a:gd name="connsiteY14" fmla="*/ 2055668 h 3463236"/>
              <a:gd name="connsiteX15" fmla="*/ 227512 w 371343"/>
              <a:gd name="connsiteY15" fmla="*/ 1923783 h 3463236"/>
              <a:gd name="connsiteX16" fmla="*/ 34082 w 371343"/>
              <a:gd name="connsiteY16" fmla="*/ 1334699 h 3463236"/>
              <a:gd name="connsiteX17" fmla="*/ 122005 w 371343"/>
              <a:gd name="connsiteY17" fmla="*/ 930253 h 3463236"/>
              <a:gd name="connsiteX18" fmla="*/ 60459 w 371343"/>
              <a:gd name="connsiteY18" fmla="*/ 560976 h 3463236"/>
              <a:gd name="connsiteX19" fmla="*/ 280266 w 371343"/>
              <a:gd name="connsiteY19" fmla="*/ 7060 h 34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1343" h="3463236">
                <a:moveTo>
                  <a:pt x="280266" y="7060"/>
                </a:moveTo>
                <a:cubicBezTo>
                  <a:pt x="281731" y="77398"/>
                  <a:pt x="66320" y="678207"/>
                  <a:pt x="69251" y="983007"/>
                </a:cubicBezTo>
                <a:cubicBezTo>
                  <a:pt x="72182" y="1287807"/>
                  <a:pt x="250959" y="1712768"/>
                  <a:pt x="297851" y="1835860"/>
                </a:cubicBezTo>
                <a:cubicBezTo>
                  <a:pt x="344743" y="1958952"/>
                  <a:pt x="352070" y="1629241"/>
                  <a:pt x="350605" y="1721560"/>
                </a:cubicBezTo>
                <a:cubicBezTo>
                  <a:pt x="349140" y="1813879"/>
                  <a:pt x="306644" y="2186088"/>
                  <a:pt x="289059" y="2389776"/>
                </a:cubicBezTo>
                <a:cubicBezTo>
                  <a:pt x="271474" y="2593464"/>
                  <a:pt x="231909" y="2769310"/>
                  <a:pt x="245097" y="2943691"/>
                </a:cubicBezTo>
                <a:cubicBezTo>
                  <a:pt x="258285" y="3118072"/>
                  <a:pt x="355001" y="3368652"/>
                  <a:pt x="368189" y="3436060"/>
                </a:cubicBezTo>
                <a:cubicBezTo>
                  <a:pt x="381377" y="3503468"/>
                  <a:pt x="350605" y="3434595"/>
                  <a:pt x="324228" y="3348137"/>
                </a:cubicBezTo>
                <a:cubicBezTo>
                  <a:pt x="297851" y="3261679"/>
                  <a:pt x="226047" y="3156172"/>
                  <a:pt x="209928" y="2917314"/>
                </a:cubicBezTo>
                <a:cubicBezTo>
                  <a:pt x="193809" y="2678456"/>
                  <a:pt x="261216" y="1882752"/>
                  <a:pt x="227512" y="1914991"/>
                </a:cubicBezTo>
                <a:cubicBezTo>
                  <a:pt x="193808" y="1947230"/>
                  <a:pt x="37013" y="2978860"/>
                  <a:pt x="7705" y="3110745"/>
                </a:cubicBezTo>
                <a:cubicBezTo>
                  <a:pt x="-21603" y="3242630"/>
                  <a:pt x="41408" y="2888007"/>
                  <a:pt x="51666" y="2706299"/>
                </a:cubicBezTo>
                <a:cubicBezTo>
                  <a:pt x="61924" y="2524591"/>
                  <a:pt x="66320" y="2090837"/>
                  <a:pt x="69251" y="2020499"/>
                </a:cubicBezTo>
                <a:cubicBezTo>
                  <a:pt x="72182" y="1950161"/>
                  <a:pt x="54597" y="2278406"/>
                  <a:pt x="69251" y="2284268"/>
                </a:cubicBezTo>
                <a:cubicBezTo>
                  <a:pt x="83905" y="2290130"/>
                  <a:pt x="130797" y="2115749"/>
                  <a:pt x="157174" y="2055668"/>
                </a:cubicBezTo>
                <a:cubicBezTo>
                  <a:pt x="183551" y="1995587"/>
                  <a:pt x="248027" y="2043945"/>
                  <a:pt x="227512" y="1923783"/>
                </a:cubicBezTo>
                <a:cubicBezTo>
                  <a:pt x="206997" y="1803622"/>
                  <a:pt x="51666" y="1500287"/>
                  <a:pt x="34082" y="1334699"/>
                </a:cubicBezTo>
                <a:cubicBezTo>
                  <a:pt x="16498" y="1169111"/>
                  <a:pt x="117609" y="1059207"/>
                  <a:pt x="122005" y="930253"/>
                </a:cubicBezTo>
                <a:cubicBezTo>
                  <a:pt x="126401" y="801299"/>
                  <a:pt x="34082" y="710445"/>
                  <a:pt x="60459" y="560976"/>
                </a:cubicBezTo>
                <a:cubicBezTo>
                  <a:pt x="86836" y="411507"/>
                  <a:pt x="278801" y="-63278"/>
                  <a:pt x="280266" y="7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B35EA7A3-DB02-AA01-F668-34222CE8EA65}"/>
              </a:ext>
            </a:extLst>
          </p:cNvPr>
          <p:cNvSpPr/>
          <p:nvPr/>
        </p:nvSpPr>
        <p:spPr>
          <a:xfrm>
            <a:off x="2628842" y="6925422"/>
            <a:ext cx="1134280" cy="1428869"/>
          </a:xfrm>
          <a:custGeom>
            <a:avLst/>
            <a:gdLst>
              <a:gd name="connsiteX0" fmla="*/ 1134266 w 1134280"/>
              <a:gd name="connsiteY0" fmla="*/ 2916 h 1428869"/>
              <a:gd name="connsiteX1" fmla="*/ 492427 w 1134280"/>
              <a:gd name="connsiteY1" fmla="*/ 671132 h 1428869"/>
              <a:gd name="connsiteX2" fmla="*/ 58 w 1134280"/>
              <a:gd name="connsiteY2" fmla="*/ 1427270 h 1428869"/>
              <a:gd name="connsiteX3" fmla="*/ 457258 w 1134280"/>
              <a:gd name="connsiteY3" fmla="*/ 460116 h 1428869"/>
              <a:gd name="connsiteX4" fmla="*/ 158320 w 1134280"/>
              <a:gd name="connsiteY4" fmla="*/ 1189878 h 1428869"/>
              <a:gd name="connsiteX5" fmla="*/ 395712 w 1134280"/>
              <a:gd name="connsiteY5" fmla="*/ 820601 h 1428869"/>
              <a:gd name="connsiteX6" fmla="*/ 844120 w 1134280"/>
              <a:gd name="connsiteY6" fmla="*/ 451324 h 1428869"/>
              <a:gd name="connsiteX7" fmla="*/ 589143 w 1134280"/>
              <a:gd name="connsiteY7" fmla="*/ 539247 h 1428869"/>
              <a:gd name="connsiteX8" fmla="*/ 721027 w 1134280"/>
              <a:gd name="connsiteY8" fmla="*/ 372193 h 1428869"/>
              <a:gd name="connsiteX9" fmla="*/ 474843 w 1134280"/>
              <a:gd name="connsiteY9" fmla="*/ 424947 h 1428869"/>
              <a:gd name="connsiteX10" fmla="*/ 1134266 w 1134280"/>
              <a:gd name="connsiteY10" fmla="*/ 2916 h 14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4280" h="1428869">
                <a:moveTo>
                  <a:pt x="1134266" y="2916"/>
                </a:moveTo>
                <a:cubicBezTo>
                  <a:pt x="1137197" y="43947"/>
                  <a:pt x="681462" y="433740"/>
                  <a:pt x="492427" y="671132"/>
                </a:cubicBezTo>
                <a:cubicBezTo>
                  <a:pt x="303392" y="908524"/>
                  <a:pt x="5919" y="1462439"/>
                  <a:pt x="58" y="1427270"/>
                </a:cubicBezTo>
                <a:cubicBezTo>
                  <a:pt x="-5804" y="1392101"/>
                  <a:pt x="430881" y="499681"/>
                  <a:pt x="457258" y="460116"/>
                </a:cubicBezTo>
                <a:cubicBezTo>
                  <a:pt x="483635" y="420551"/>
                  <a:pt x="168578" y="1129797"/>
                  <a:pt x="158320" y="1189878"/>
                </a:cubicBezTo>
                <a:cubicBezTo>
                  <a:pt x="148062" y="1249959"/>
                  <a:pt x="281412" y="943693"/>
                  <a:pt x="395712" y="820601"/>
                </a:cubicBezTo>
                <a:cubicBezTo>
                  <a:pt x="510012" y="697509"/>
                  <a:pt x="811881" y="498216"/>
                  <a:pt x="844120" y="451324"/>
                </a:cubicBezTo>
                <a:cubicBezTo>
                  <a:pt x="876359" y="404432"/>
                  <a:pt x="609658" y="552435"/>
                  <a:pt x="589143" y="539247"/>
                </a:cubicBezTo>
                <a:cubicBezTo>
                  <a:pt x="568628" y="526059"/>
                  <a:pt x="740077" y="391243"/>
                  <a:pt x="721027" y="372193"/>
                </a:cubicBezTo>
                <a:cubicBezTo>
                  <a:pt x="701977" y="353143"/>
                  <a:pt x="408901" y="483562"/>
                  <a:pt x="474843" y="424947"/>
                </a:cubicBezTo>
                <a:cubicBezTo>
                  <a:pt x="540785" y="366332"/>
                  <a:pt x="1131335" y="-38115"/>
                  <a:pt x="1134266" y="2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D90F723E-625D-71B7-D5F8-DB09ADA4C17B}"/>
              </a:ext>
            </a:extLst>
          </p:cNvPr>
          <p:cNvSpPr/>
          <p:nvPr/>
        </p:nvSpPr>
        <p:spPr>
          <a:xfrm>
            <a:off x="686721" y="4864635"/>
            <a:ext cx="2593579" cy="3007524"/>
          </a:xfrm>
          <a:custGeom>
            <a:avLst/>
            <a:gdLst>
              <a:gd name="connsiteX0" fmla="*/ 2531264 w 2593579"/>
              <a:gd name="connsiteY0" fmla="*/ 6303 h 3007524"/>
              <a:gd name="connsiteX1" fmla="*/ 2460925 w 2593579"/>
              <a:gd name="connsiteY1" fmla="*/ 929496 h 3007524"/>
              <a:gd name="connsiteX2" fmla="*/ 1616864 w 2593579"/>
              <a:gd name="connsiteY2" fmla="*/ 2221965 h 3007524"/>
              <a:gd name="connsiteX3" fmla="*/ 1959764 w 2593579"/>
              <a:gd name="connsiteY3" fmla="*/ 1791142 h 3007524"/>
              <a:gd name="connsiteX4" fmla="*/ 2170779 w 2593579"/>
              <a:gd name="connsiteY4" fmla="*/ 1676842 h 3007524"/>
              <a:gd name="connsiteX5" fmla="*/ 1704787 w 2593579"/>
              <a:gd name="connsiteY5" fmla="*/ 2186796 h 3007524"/>
              <a:gd name="connsiteX6" fmla="*/ 482656 w 2593579"/>
              <a:gd name="connsiteY6" fmla="*/ 2828634 h 3007524"/>
              <a:gd name="connsiteX7" fmla="*/ 1133287 w 2593579"/>
              <a:gd name="connsiteY7" fmla="*/ 2494527 h 3007524"/>
              <a:gd name="connsiteX8" fmla="*/ 1502564 w 2593579"/>
              <a:gd name="connsiteY8" fmla="*/ 2415396 h 3007524"/>
              <a:gd name="connsiteX9" fmla="*/ 1300341 w 2593579"/>
              <a:gd name="connsiteY9" fmla="*/ 2591242 h 3007524"/>
              <a:gd name="connsiteX10" fmla="*/ 34248 w 2593579"/>
              <a:gd name="connsiteY10" fmla="*/ 2995688 h 3007524"/>
              <a:gd name="connsiteX11" fmla="*/ 333187 w 2593579"/>
              <a:gd name="connsiteY11" fmla="*/ 2907765 h 3007524"/>
              <a:gd name="connsiteX12" fmla="*/ 1150871 w 2593579"/>
              <a:gd name="connsiteY12" fmla="*/ 2687957 h 3007524"/>
              <a:gd name="connsiteX13" fmla="*/ 1309133 w 2593579"/>
              <a:gd name="connsiteY13" fmla="*/ 2468150 h 3007524"/>
              <a:gd name="connsiteX14" fmla="*/ 1907010 w 2593579"/>
              <a:gd name="connsiteY14" fmla="*/ 1931819 h 3007524"/>
              <a:gd name="connsiteX15" fmla="*/ 1792710 w 2593579"/>
              <a:gd name="connsiteY15" fmla="*/ 2081288 h 3007524"/>
              <a:gd name="connsiteX16" fmla="*/ 1678410 w 2593579"/>
              <a:gd name="connsiteY16" fmla="*/ 2538488 h 3007524"/>
              <a:gd name="connsiteX17" fmla="*/ 1827879 w 2593579"/>
              <a:gd name="connsiteY17" fmla="*/ 2054911 h 3007524"/>
              <a:gd name="connsiteX18" fmla="*/ 2100441 w 2593579"/>
              <a:gd name="connsiteY18" fmla="*/ 1114134 h 3007524"/>
              <a:gd name="connsiteX19" fmla="*/ 2100441 w 2593579"/>
              <a:gd name="connsiteY19" fmla="*/ 1360319 h 3007524"/>
              <a:gd name="connsiteX20" fmla="*/ 1968556 w 2593579"/>
              <a:gd name="connsiteY20" fmla="*/ 1509788 h 3007524"/>
              <a:gd name="connsiteX21" fmla="*/ 2205948 w 2593579"/>
              <a:gd name="connsiteY21" fmla="*/ 1254811 h 3007524"/>
              <a:gd name="connsiteX22" fmla="*/ 2452133 w 2593579"/>
              <a:gd name="connsiteY22" fmla="*/ 665727 h 3007524"/>
              <a:gd name="connsiteX23" fmla="*/ 2416964 w 2593579"/>
              <a:gd name="connsiteY23" fmla="*/ 867950 h 3007524"/>
              <a:gd name="connsiteX24" fmla="*/ 2460925 w 2593579"/>
              <a:gd name="connsiteY24" fmla="*/ 744857 h 3007524"/>
              <a:gd name="connsiteX25" fmla="*/ 2592810 w 2593579"/>
              <a:gd name="connsiteY25" fmla="*/ 533842 h 3007524"/>
              <a:gd name="connsiteX26" fmla="*/ 2531264 w 2593579"/>
              <a:gd name="connsiteY26" fmla="*/ 6303 h 300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93579" h="3007524">
                <a:moveTo>
                  <a:pt x="2531264" y="6303"/>
                </a:moveTo>
                <a:cubicBezTo>
                  <a:pt x="2509283" y="72245"/>
                  <a:pt x="2613325" y="560219"/>
                  <a:pt x="2460925" y="929496"/>
                </a:cubicBezTo>
                <a:cubicBezTo>
                  <a:pt x="2308525" y="1298773"/>
                  <a:pt x="1700391" y="2078357"/>
                  <a:pt x="1616864" y="2221965"/>
                </a:cubicBezTo>
                <a:cubicBezTo>
                  <a:pt x="1533337" y="2365573"/>
                  <a:pt x="1867445" y="1881996"/>
                  <a:pt x="1959764" y="1791142"/>
                </a:cubicBezTo>
                <a:cubicBezTo>
                  <a:pt x="2052083" y="1700288"/>
                  <a:pt x="2213275" y="1610900"/>
                  <a:pt x="2170779" y="1676842"/>
                </a:cubicBezTo>
                <a:cubicBezTo>
                  <a:pt x="2128283" y="1742784"/>
                  <a:pt x="1986141" y="1994831"/>
                  <a:pt x="1704787" y="2186796"/>
                </a:cubicBezTo>
                <a:cubicBezTo>
                  <a:pt x="1423433" y="2378761"/>
                  <a:pt x="577906" y="2777346"/>
                  <a:pt x="482656" y="2828634"/>
                </a:cubicBezTo>
                <a:cubicBezTo>
                  <a:pt x="387406" y="2879923"/>
                  <a:pt x="963302" y="2563400"/>
                  <a:pt x="1133287" y="2494527"/>
                </a:cubicBezTo>
                <a:cubicBezTo>
                  <a:pt x="1303272" y="2425654"/>
                  <a:pt x="1474722" y="2399277"/>
                  <a:pt x="1502564" y="2415396"/>
                </a:cubicBezTo>
                <a:cubicBezTo>
                  <a:pt x="1530406" y="2431515"/>
                  <a:pt x="1545060" y="2494527"/>
                  <a:pt x="1300341" y="2591242"/>
                </a:cubicBezTo>
                <a:cubicBezTo>
                  <a:pt x="1055622" y="2687957"/>
                  <a:pt x="195440" y="2942934"/>
                  <a:pt x="34248" y="2995688"/>
                </a:cubicBezTo>
                <a:cubicBezTo>
                  <a:pt x="-126944" y="3048442"/>
                  <a:pt x="333187" y="2907765"/>
                  <a:pt x="333187" y="2907765"/>
                </a:cubicBezTo>
                <a:cubicBezTo>
                  <a:pt x="519291" y="2856477"/>
                  <a:pt x="988213" y="2761226"/>
                  <a:pt x="1150871" y="2687957"/>
                </a:cubicBezTo>
                <a:cubicBezTo>
                  <a:pt x="1313529" y="2614688"/>
                  <a:pt x="1183110" y="2594173"/>
                  <a:pt x="1309133" y="2468150"/>
                </a:cubicBezTo>
                <a:cubicBezTo>
                  <a:pt x="1435156" y="2342127"/>
                  <a:pt x="1826414" y="1996296"/>
                  <a:pt x="1907010" y="1931819"/>
                </a:cubicBezTo>
                <a:cubicBezTo>
                  <a:pt x="1987606" y="1867342"/>
                  <a:pt x="1830810" y="1980177"/>
                  <a:pt x="1792710" y="2081288"/>
                </a:cubicBezTo>
                <a:cubicBezTo>
                  <a:pt x="1754610" y="2182399"/>
                  <a:pt x="1672549" y="2542884"/>
                  <a:pt x="1678410" y="2538488"/>
                </a:cubicBezTo>
                <a:cubicBezTo>
                  <a:pt x="1684271" y="2534092"/>
                  <a:pt x="1757541" y="2292303"/>
                  <a:pt x="1827879" y="2054911"/>
                </a:cubicBezTo>
                <a:cubicBezTo>
                  <a:pt x="1898217" y="1817519"/>
                  <a:pt x="2055014" y="1229899"/>
                  <a:pt x="2100441" y="1114134"/>
                </a:cubicBezTo>
                <a:cubicBezTo>
                  <a:pt x="2145868" y="998369"/>
                  <a:pt x="2122422" y="1294377"/>
                  <a:pt x="2100441" y="1360319"/>
                </a:cubicBezTo>
                <a:cubicBezTo>
                  <a:pt x="2078460" y="1426261"/>
                  <a:pt x="1950972" y="1527373"/>
                  <a:pt x="1968556" y="1509788"/>
                </a:cubicBezTo>
                <a:cubicBezTo>
                  <a:pt x="1986140" y="1492203"/>
                  <a:pt x="2125352" y="1395488"/>
                  <a:pt x="2205948" y="1254811"/>
                </a:cubicBezTo>
                <a:cubicBezTo>
                  <a:pt x="2286544" y="1114134"/>
                  <a:pt x="2416964" y="730204"/>
                  <a:pt x="2452133" y="665727"/>
                </a:cubicBezTo>
                <a:cubicBezTo>
                  <a:pt x="2487302" y="601250"/>
                  <a:pt x="2415499" y="854762"/>
                  <a:pt x="2416964" y="867950"/>
                </a:cubicBezTo>
                <a:cubicBezTo>
                  <a:pt x="2418429" y="881138"/>
                  <a:pt x="2431617" y="800542"/>
                  <a:pt x="2460925" y="744857"/>
                </a:cubicBezTo>
                <a:cubicBezTo>
                  <a:pt x="2490233" y="689172"/>
                  <a:pt x="2585483" y="656934"/>
                  <a:pt x="2592810" y="533842"/>
                </a:cubicBezTo>
                <a:cubicBezTo>
                  <a:pt x="2600137" y="410750"/>
                  <a:pt x="2553245" y="-59639"/>
                  <a:pt x="2531264" y="6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4F89E142-D996-E1DD-034B-E3CDD274E68C}"/>
              </a:ext>
            </a:extLst>
          </p:cNvPr>
          <p:cNvSpPr/>
          <p:nvPr/>
        </p:nvSpPr>
        <p:spPr>
          <a:xfrm>
            <a:off x="3235521" y="5503567"/>
            <a:ext cx="589161" cy="3104664"/>
          </a:xfrm>
          <a:custGeom>
            <a:avLst/>
            <a:gdLst>
              <a:gd name="connsiteX0" fmla="*/ 290194 w 589161"/>
              <a:gd name="connsiteY0" fmla="*/ 418 h 3104664"/>
              <a:gd name="connsiteX1" fmla="*/ 255025 w 589161"/>
              <a:gd name="connsiteY1" fmla="*/ 756556 h 3104664"/>
              <a:gd name="connsiteX2" fmla="*/ 413287 w 589161"/>
              <a:gd name="connsiteY2" fmla="*/ 1310471 h 3104664"/>
              <a:gd name="connsiteX3" fmla="*/ 413287 w 589161"/>
              <a:gd name="connsiteY3" fmla="*/ 1204964 h 3104664"/>
              <a:gd name="connsiteX4" fmla="*/ 360533 w 589161"/>
              <a:gd name="connsiteY4" fmla="*/ 1838010 h 3104664"/>
              <a:gd name="connsiteX5" fmla="*/ 307779 w 589161"/>
              <a:gd name="connsiteY5" fmla="*/ 2488641 h 3104664"/>
              <a:gd name="connsiteX6" fmla="*/ 316571 w 589161"/>
              <a:gd name="connsiteY6" fmla="*/ 2356756 h 3104664"/>
              <a:gd name="connsiteX7" fmla="*/ 70387 w 589161"/>
              <a:gd name="connsiteY7" fmla="*/ 2857918 h 3104664"/>
              <a:gd name="connsiteX8" fmla="*/ 48 w 589161"/>
              <a:gd name="connsiteY8" fmla="*/ 3104102 h 3104664"/>
              <a:gd name="connsiteX9" fmla="*/ 70387 w 589161"/>
              <a:gd name="connsiteY9" fmla="*/ 2796371 h 3104664"/>
              <a:gd name="connsiteX10" fmla="*/ 448456 w 589161"/>
              <a:gd name="connsiteY10" fmla="*/ 2040233 h 3104664"/>
              <a:gd name="connsiteX11" fmla="*/ 589133 w 589161"/>
              <a:gd name="connsiteY11" fmla="*/ 1635787 h 3104664"/>
              <a:gd name="connsiteX12" fmla="*/ 439664 w 589161"/>
              <a:gd name="connsiteY12" fmla="*/ 1899556 h 3104664"/>
              <a:gd name="connsiteX13" fmla="*/ 448456 w 589161"/>
              <a:gd name="connsiteY13" fmla="*/ 1644579 h 3104664"/>
              <a:gd name="connsiteX14" fmla="*/ 175894 w 589161"/>
              <a:gd name="connsiteY14" fmla="*/ 1011533 h 3104664"/>
              <a:gd name="connsiteX15" fmla="*/ 316571 w 589161"/>
              <a:gd name="connsiteY15" fmla="*/ 1204964 h 3104664"/>
              <a:gd name="connsiteX16" fmla="*/ 246233 w 589161"/>
              <a:gd name="connsiteY16" fmla="*/ 800518 h 3104664"/>
              <a:gd name="connsiteX17" fmla="*/ 219856 w 589161"/>
              <a:gd name="connsiteY17" fmla="*/ 651048 h 3104664"/>
              <a:gd name="connsiteX18" fmla="*/ 290194 w 589161"/>
              <a:gd name="connsiteY18" fmla="*/ 418 h 310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9161" h="3104664">
                <a:moveTo>
                  <a:pt x="290194" y="418"/>
                </a:moveTo>
                <a:cubicBezTo>
                  <a:pt x="296055" y="18003"/>
                  <a:pt x="234510" y="538214"/>
                  <a:pt x="255025" y="756556"/>
                </a:cubicBezTo>
                <a:cubicBezTo>
                  <a:pt x="275540" y="974898"/>
                  <a:pt x="386910" y="1235736"/>
                  <a:pt x="413287" y="1310471"/>
                </a:cubicBezTo>
                <a:cubicBezTo>
                  <a:pt x="439664" y="1385206"/>
                  <a:pt x="422079" y="1117041"/>
                  <a:pt x="413287" y="1204964"/>
                </a:cubicBezTo>
                <a:cubicBezTo>
                  <a:pt x="404495" y="1292887"/>
                  <a:pt x="378118" y="1624064"/>
                  <a:pt x="360533" y="1838010"/>
                </a:cubicBezTo>
                <a:cubicBezTo>
                  <a:pt x="342948" y="2051956"/>
                  <a:pt x="315106" y="2402183"/>
                  <a:pt x="307779" y="2488641"/>
                </a:cubicBezTo>
                <a:cubicBezTo>
                  <a:pt x="300452" y="2575099"/>
                  <a:pt x="356136" y="2295210"/>
                  <a:pt x="316571" y="2356756"/>
                </a:cubicBezTo>
                <a:cubicBezTo>
                  <a:pt x="277006" y="2418302"/>
                  <a:pt x="123141" y="2733360"/>
                  <a:pt x="70387" y="2857918"/>
                </a:cubicBezTo>
                <a:cubicBezTo>
                  <a:pt x="17633" y="2982476"/>
                  <a:pt x="48" y="3114360"/>
                  <a:pt x="48" y="3104102"/>
                </a:cubicBezTo>
                <a:cubicBezTo>
                  <a:pt x="48" y="3093844"/>
                  <a:pt x="-4348" y="2973682"/>
                  <a:pt x="70387" y="2796371"/>
                </a:cubicBezTo>
                <a:cubicBezTo>
                  <a:pt x="145122" y="2619060"/>
                  <a:pt x="361998" y="2233664"/>
                  <a:pt x="448456" y="2040233"/>
                </a:cubicBezTo>
                <a:cubicBezTo>
                  <a:pt x="534914" y="1846802"/>
                  <a:pt x="590598" y="1659233"/>
                  <a:pt x="589133" y="1635787"/>
                </a:cubicBezTo>
                <a:cubicBezTo>
                  <a:pt x="587668" y="1612341"/>
                  <a:pt x="463110" y="1898091"/>
                  <a:pt x="439664" y="1899556"/>
                </a:cubicBezTo>
                <a:cubicBezTo>
                  <a:pt x="416218" y="1901021"/>
                  <a:pt x="492418" y="1792583"/>
                  <a:pt x="448456" y="1644579"/>
                </a:cubicBezTo>
                <a:cubicBezTo>
                  <a:pt x="404494" y="1496575"/>
                  <a:pt x="197875" y="1084802"/>
                  <a:pt x="175894" y="1011533"/>
                </a:cubicBezTo>
                <a:cubicBezTo>
                  <a:pt x="153913" y="938264"/>
                  <a:pt x="304848" y="1240133"/>
                  <a:pt x="316571" y="1204964"/>
                </a:cubicBezTo>
                <a:cubicBezTo>
                  <a:pt x="328294" y="1169795"/>
                  <a:pt x="262352" y="892837"/>
                  <a:pt x="246233" y="800518"/>
                </a:cubicBezTo>
                <a:cubicBezTo>
                  <a:pt x="230114" y="708199"/>
                  <a:pt x="215460" y="777071"/>
                  <a:pt x="219856" y="651048"/>
                </a:cubicBezTo>
                <a:cubicBezTo>
                  <a:pt x="224252" y="525025"/>
                  <a:pt x="284333" y="-17167"/>
                  <a:pt x="290194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7006EB6F-FCF2-20A7-17A4-67564845CAFD}"/>
              </a:ext>
            </a:extLst>
          </p:cNvPr>
          <p:cNvSpPr/>
          <p:nvPr/>
        </p:nvSpPr>
        <p:spPr>
          <a:xfrm>
            <a:off x="2183157" y="6118157"/>
            <a:ext cx="881466" cy="1763029"/>
          </a:xfrm>
          <a:custGeom>
            <a:avLst/>
            <a:gdLst>
              <a:gd name="connsiteX0" fmla="*/ 876566 w 881466"/>
              <a:gd name="connsiteY0" fmla="*/ 1289 h 1763029"/>
              <a:gd name="connsiteX1" fmla="*/ 762266 w 881466"/>
              <a:gd name="connsiteY1" fmla="*/ 783805 h 1763029"/>
              <a:gd name="connsiteX2" fmla="*/ 41297 w 881466"/>
              <a:gd name="connsiteY2" fmla="*/ 1715789 h 1763029"/>
              <a:gd name="connsiteX3" fmla="*/ 155597 w 881466"/>
              <a:gd name="connsiteY3" fmla="*/ 1557528 h 1763029"/>
              <a:gd name="connsiteX4" fmla="*/ 718305 w 881466"/>
              <a:gd name="connsiteY4" fmla="*/ 968443 h 1763029"/>
              <a:gd name="connsiteX5" fmla="*/ 876566 w 881466"/>
              <a:gd name="connsiteY5" fmla="*/ 1289 h 176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1466" h="1763029">
                <a:moveTo>
                  <a:pt x="876566" y="1289"/>
                </a:moveTo>
                <a:cubicBezTo>
                  <a:pt x="883893" y="-29484"/>
                  <a:pt x="901477" y="498055"/>
                  <a:pt x="762266" y="783805"/>
                </a:cubicBezTo>
                <a:cubicBezTo>
                  <a:pt x="623055" y="1069555"/>
                  <a:pt x="142409" y="1586835"/>
                  <a:pt x="41297" y="1715789"/>
                </a:cubicBezTo>
                <a:cubicBezTo>
                  <a:pt x="-59815" y="1844743"/>
                  <a:pt x="42763" y="1682085"/>
                  <a:pt x="155597" y="1557528"/>
                </a:cubicBezTo>
                <a:cubicBezTo>
                  <a:pt x="268431" y="1432971"/>
                  <a:pt x="596678" y="1232212"/>
                  <a:pt x="718305" y="968443"/>
                </a:cubicBezTo>
                <a:cubicBezTo>
                  <a:pt x="839932" y="704674"/>
                  <a:pt x="869239" y="32062"/>
                  <a:pt x="876566" y="1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A54BB558-357D-322E-D0B0-7DF6C39B4CE2}"/>
              </a:ext>
            </a:extLst>
          </p:cNvPr>
          <p:cNvSpPr/>
          <p:nvPr/>
        </p:nvSpPr>
        <p:spPr>
          <a:xfrm>
            <a:off x="1845924" y="7156268"/>
            <a:ext cx="1117582" cy="1424942"/>
          </a:xfrm>
          <a:custGeom>
            <a:avLst/>
            <a:gdLst>
              <a:gd name="connsiteX0" fmla="*/ 1117084 w 1117582"/>
              <a:gd name="connsiteY0" fmla="*/ 670 h 1424942"/>
              <a:gd name="connsiteX1" fmla="*/ 501622 w 1117582"/>
              <a:gd name="connsiteY1" fmla="*/ 598547 h 1424942"/>
              <a:gd name="connsiteX2" fmla="*/ 35630 w 1117582"/>
              <a:gd name="connsiteY2" fmla="*/ 1354686 h 1424942"/>
              <a:gd name="connsiteX3" fmla="*/ 79591 w 1117582"/>
              <a:gd name="connsiteY3" fmla="*/ 1222801 h 1424942"/>
              <a:gd name="connsiteX4" fmla="*/ 457661 w 1117582"/>
              <a:gd name="connsiteY4" fmla="*/ 765601 h 1424942"/>
              <a:gd name="connsiteX5" fmla="*/ 536791 w 1117582"/>
              <a:gd name="connsiteY5" fmla="*/ 791978 h 1424942"/>
              <a:gd name="connsiteX6" fmla="*/ 369738 w 1117582"/>
              <a:gd name="connsiteY6" fmla="*/ 1398647 h 1424942"/>
              <a:gd name="connsiteX7" fmla="*/ 422491 w 1117582"/>
              <a:gd name="connsiteY7" fmla="*/ 1266763 h 1424942"/>
              <a:gd name="connsiteX8" fmla="*/ 782976 w 1117582"/>
              <a:gd name="connsiteY8" fmla="*/ 827147 h 1424942"/>
              <a:gd name="connsiteX9" fmla="*/ 519207 w 1117582"/>
              <a:gd name="connsiteY9" fmla="*/ 1090917 h 1424942"/>
              <a:gd name="connsiteX10" fmla="*/ 519207 w 1117582"/>
              <a:gd name="connsiteY10" fmla="*/ 1020578 h 1424942"/>
              <a:gd name="connsiteX11" fmla="*/ 571961 w 1117582"/>
              <a:gd name="connsiteY11" fmla="*/ 563378 h 1424942"/>
              <a:gd name="connsiteX12" fmla="*/ 396114 w 1117582"/>
              <a:gd name="connsiteY12" fmla="*/ 712847 h 1424942"/>
              <a:gd name="connsiteX13" fmla="*/ 1117084 w 1117582"/>
              <a:gd name="connsiteY13" fmla="*/ 670 h 142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7582" h="1424942">
                <a:moveTo>
                  <a:pt x="1117084" y="670"/>
                </a:moveTo>
                <a:cubicBezTo>
                  <a:pt x="1134669" y="-18380"/>
                  <a:pt x="681864" y="372878"/>
                  <a:pt x="501622" y="598547"/>
                </a:cubicBezTo>
                <a:cubicBezTo>
                  <a:pt x="321380" y="824216"/>
                  <a:pt x="105968" y="1250644"/>
                  <a:pt x="35630" y="1354686"/>
                </a:cubicBezTo>
                <a:cubicBezTo>
                  <a:pt x="-34708" y="1458728"/>
                  <a:pt x="9253" y="1320982"/>
                  <a:pt x="79591" y="1222801"/>
                </a:cubicBezTo>
                <a:cubicBezTo>
                  <a:pt x="149929" y="1124620"/>
                  <a:pt x="381461" y="837405"/>
                  <a:pt x="457661" y="765601"/>
                </a:cubicBezTo>
                <a:cubicBezTo>
                  <a:pt x="533861" y="693797"/>
                  <a:pt x="551445" y="686470"/>
                  <a:pt x="536791" y="791978"/>
                </a:cubicBezTo>
                <a:cubicBezTo>
                  <a:pt x="522137" y="897486"/>
                  <a:pt x="388788" y="1319516"/>
                  <a:pt x="369738" y="1398647"/>
                </a:cubicBezTo>
                <a:cubicBezTo>
                  <a:pt x="350688" y="1477778"/>
                  <a:pt x="353618" y="1362013"/>
                  <a:pt x="422491" y="1266763"/>
                </a:cubicBezTo>
                <a:cubicBezTo>
                  <a:pt x="491364" y="1171513"/>
                  <a:pt x="766857" y="856455"/>
                  <a:pt x="782976" y="827147"/>
                </a:cubicBezTo>
                <a:cubicBezTo>
                  <a:pt x="799095" y="797839"/>
                  <a:pt x="563168" y="1058679"/>
                  <a:pt x="519207" y="1090917"/>
                </a:cubicBezTo>
                <a:cubicBezTo>
                  <a:pt x="475246" y="1123155"/>
                  <a:pt x="510415" y="1108501"/>
                  <a:pt x="519207" y="1020578"/>
                </a:cubicBezTo>
                <a:cubicBezTo>
                  <a:pt x="527999" y="932655"/>
                  <a:pt x="592476" y="614666"/>
                  <a:pt x="571961" y="563378"/>
                </a:cubicBezTo>
                <a:cubicBezTo>
                  <a:pt x="551446" y="512090"/>
                  <a:pt x="305260" y="805166"/>
                  <a:pt x="396114" y="712847"/>
                </a:cubicBezTo>
                <a:cubicBezTo>
                  <a:pt x="486968" y="620528"/>
                  <a:pt x="1099499" y="19720"/>
                  <a:pt x="1117084" y="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25A18BFB-FC38-C477-DC5F-4E743840F3EE}"/>
              </a:ext>
            </a:extLst>
          </p:cNvPr>
          <p:cNvSpPr/>
          <p:nvPr/>
        </p:nvSpPr>
        <p:spPr>
          <a:xfrm>
            <a:off x="2079467" y="2584698"/>
            <a:ext cx="1455155" cy="3162480"/>
          </a:xfrm>
          <a:custGeom>
            <a:avLst/>
            <a:gdLst>
              <a:gd name="connsiteX0" fmla="*/ 1455041 w 1455155"/>
              <a:gd name="connsiteY0" fmla="*/ 240 h 3162480"/>
              <a:gd name="connsiteX1" fmla="*/ 804410 w 1455155"/>
              <a:gd name="connsiteY1" fmla="*/ 817925 h 3162480"/>
              <a:gd name="connsiteX2" fmla="*/ 505471 w 1455155"/>
              <a:gd name="connsiteY2" fmla="*/ 1793871 h 3162480"/>
              <a:gd name="connsiteX3" fmla="*/ 496679 w 1455155"/>
              <a:gd name="connsiteY3" fmla="*/ 1565271 h 3162480"/>
              <a:gd name="connsiteX4" fmla="*/ 215325 w 1455155"/>
              <a:gd name="connsiteY4" fmla="*/ 2171940 h 3162480"/>
              <a:gd name="connsiteX5" fmla="*/ 13102 w 1455155"/>
              <a:gd name="connsiteY5" fmla="*/ 3121510 h 3162480"/>
              <a:gd name="connsiteX6" fmla="*/ 30687 w 1455155"/>
              <a:gd name="connsiteY6" fmla="*/ 2954456 h 3162480"/>
              <a:gd name="connsiteX7" fmla="*/ 118610 w 1455155"/>
              <a:gd name="connsiteY7" fmla="*/ 2629140 h 3162480"/>
              <a:gd name="connsiteX8" fmla="*/ 549433 w 1455155"/>
              <a:gd name="connsiteY8" fmla="*/ 932225 h 3162480"/>
              <a:gd name="connsiteX9" fmla="*/ 391171 w 1455155"/>
              <a:gd name="connsiteY9" fmla="*/ 1459764 h 3162480"/>
              <a:gd name="connsiteX10" fmla="*/ 435133 w 1455155"/>
              <a:gd name="connsiteY10" fmla="*/ 1371840 h 3162480"/>
              <a:gd name="connsiteX11" fmla="*/ 364795 w 1455155"/>
              <a:gd name="connsiteY11" fmla="*/ 1574064 h 3162480"/>
              <a:gd name="connsiteX12" fmla="*/ 514264 w 1455155"/>
              <a:gd name="connsiteY12" fmla="*/ 1389425 h 3162480"/>
              <a:gd name="connsiteX13" fmla="*/ 549433 w 1455155"/>
              <a:gd name="connsiteY13" fmla="*/ 1354256 h 3162480"/>
              <a:gd name="connsiteX14" fmla="*/ 751656 w 1455155"/>
              <a:gd name="connsiteY14" fmla="*/ 897056 h 3162480"/>
              <a:gd name="connsiteX15" fmla="*/ 1455041 w 1455155"/>
              <a:gd name="connsiteY15" fmla="*/ 240 h 31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55155" h="3162480">
                <a:moveTo>
                  <a:pt x="1455041" y="240"/>
                </a:moveTo>
                <a:cubicBezTo>
                  <a:pt x="1463833" y="-12948"/>
                  <a:pt x="962672" y="518987"/>
                  <a:pt x="804410" y="817925"/>
                </a:cubicBezTo>
                <a:cubicBezTo>
                  <a:pt x="646148" y="1116864"/>
                  <a:pt x="556759" y="1669313"/>
                  <a:pt x="505471" y="1793871"/>
                </a:cubicBezTo>
                <a:cubicBezTo>
                  <a:pt x="454183" y="1918429"/>
                  <a:pt x="545037" y="1502260"/>
                  <a:pt x="496679" y="1565271"/>
                </a:cubicBezTo>
                <a:cubicBezTo>
                  <a:pt x="448321" y="1628282"/>
                  <a:pt x="295921" y="1912567"/>
                  <a:pt x="215325" y="2171940"/>
                </a:cubicBezTo>
                <a:cubicBezTo>
                  <a:pt x="134729" y="2431313"/>
                  <a:pt x="43875" y="2991091"/>
                  <a:pt x="13102" y="3121510"/>
                </a:cubicBezTo>
                <a:cubicBezTo>
                  <a:pt x="-17671" y="3251929"/>
                  <a:pt x="13102" y="3036518"/>
                  <a:pt x="30687" y="2954456"/>
                </a:cubicBezTo>
                <a:cubicBezTo>
                  <a:pt x="48272" y="2872394"/>
                  <a:pt x="32152" y="2966178"/>
                  <a:pt x="118610" y="2629140"/>
                </a:cubicBezTo>
                <a:cubicBezTo>
                  <a:pt x="205068" y="2292102"/>
                  <a:pt x="504006" y="1127121"/>
                  <a:pt x="549433" y="932225"/>
                </a:cubicBezTo>
                <a:cubicBezTo>
                  <a:pt x="594860" y="737329"/>
                  <a:pt x="410221" y="1386495"/>
                  <a:pt x="391171" y="1459764"/>
                </a:cubicBezTo>
                <a:cubicBezTo>
                  <a:pt x="372121" y="1533033"/>
                  <a:pt x="439529" y="1352790"/>
                  <a:pt x="435133" y="1371840"/>
                </a:cubicBezTo>
                <a:cubicBezTo>
                  <a:pt x="430737" y="1390890"/>
                  <a:pt x="351606" y="1571133"/>
                  <a:pt x="364795" y="1574064"/>
                </a:cubicBezTo>
                <a:cubicBezTo>
                  <a:pt x="377983" y="1576995"/>
                  <a:pt x="483491" y="1426060"/>
                  <a:pt x="514264" y="1389425"/>
                </a:cubicBezTo>
                <a:cubicBezTo>
                  <a:pt x="545037" y="1352790"/>
                  <a:pt x="509868" y="1436318"/>
                  <a:pt x="549433" y="1354256"/>
                </a:cubicBezTo>
                <a:cubicBezTo>
                  <a:pt x="588998" y="1272195"/>
                  <a:pt x="605117" y="1118329"/>
                  <a:pt x="751656" y="897056"/>
                </a:cubicBezTo>
                <a:cubicBezTo>
                  <a:pt x="898194" y="675783"/>
                  <a:pt x="1446249" y="13428"/>
                  <a:pt x="1455041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125AD1D9-62D3-010C-5A6E-7FE29B9C3404}"/>
              </a:ext>
            </a:extLst>
          </p:cNvPr>
          <p:cNvSpPr/>
          <p:nvPr/>
        </p:nvSpPr>
        <p:spPr>
          <a:xfrm>
            <a:off x="2481523" y="3606058"/>
            <a:ext cx="718894" cy="3029940"/>
          </a:xfrm>
          <a:custGeom>
            <a:avLst/>
            <a:gdLst>
              <a:gd name="connsiteX0" fmla="*/ 710085 w 718894"/>
              <a:gd name="connsiteY0" fmla="*/ 42750 h 3029940"/>
              <a:gd name="connsiteX1" fmla="*/ 6700 w 718894"/>
              <a:gd name="connsiteY1" fmla="*/ 3005757 h 3029940"/>
              <a:gd name="connsiteX2" fmla="*/ 375977 w 718894"/>
              <a:gd name="connsiteY2" fmla="*/ 1370388 h 3029940"/>
              <a:gd name="connsiteX3" fmla="*/ 710085 w 718894"/>
              <a:gd name="connsiteY3" fmla="*/ 42750 h 302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894" h="3029940">
                <a:moveTo>
                  <a:pt x="710085" y="42750"/>
                </a:moveTo>
                <a:cubicBezTo>
                  <a:pt x="648539" y="315312"/>
                  <a:pt x="62385" y="2784484"/>
                  <a:pt x="6700" y="3005757"/>
                </a:cubicBezTo>
                <a:cubicBezTo>
                  <a:pt x="-48985" y="3227030"/>
                  <a:pt x="257281" y="1870084"/>
                  <a:pt x="375977" y="1370388"/>
                </a:cubicBezTo>
                <a:cubicBezTo>
                  <a:pt x="494673" y="870692"/>
                  <a:pt x="771631" y="-229812"/>
                  <a:pt x="710085" y="42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6E649929-1B60-93CE-7343-D45D36C2B8DF}"/>
              </a:ext>
            </a:extLst>
          </p:cNvPr>
          <p:cNvSpPr/>
          <p:nvPr/>
        </p:nvSpPr>
        <p:spPr>
          <a:xfrm>
            <a:off x="1956022" y="4635435"/>
            <a:ext cx="431356" cy="2257829"/>
          </a:xfrm>
          <a:custGeom>
            <a:avLst/>
            <a:gdLst>
              <a:gd name="connsiteX0" fmla="*/ 426693 w 431356"/>
              <a:gd name="connsiteY0" fmla="*/ 15696 h 2257829"/>
              <a:gd name="connsiteX1" fmla="*/ 4663 w 431356"/>
              <a:gd name="connsiteY1" fmla="*/ 2222565 h 2257829"/>
              <a:gd name="connsiteX2" fmla="*/ 215678 w 431356"/>
              <a:gd name="connsiteY2" fmla="*/ 1281788 h 2257829"/>
              <a:gd name="connsiteX3" fmla="*/ 426693 w 431356"/>
              <a:gd name="connsiteY3" fmla="*/ 15696 h 22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56" h="2257829">
                <a:moveTo>
                  <a:pt x="426693" y="15696"/>
                </a:moveTo>
                <a:cubicBezTo>
                  <a:pt x="391524" y="172492"/>
                  <a:pt x="39832" y="2011550"/>
                  <a:pt x="4663" y="2222565"/>
                </a:cubicBezTo>
                <a:cubicBezTo>
                  <a:pt x="-30506" y="2433580"/>
                  <a:pt x="142409" y="1643738"/>
                  <a:pt x="215678" y="1281788"/>
                </a:cubicBezTo>
                <a:cubicBezTo>
                  <a:pt x="288947" y="919838"/>
                  <a:pt x="461862" y="-141100"/>
                  <a:pt x="426693" y="15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81319D7A-A4CD-B168-7E63-178E1F9B0775}"/>
              </a:ext>
            </a:extLst>
          </p:cNvPr>
          <p:cNvSpPr/>
          <p:nvPr/>
        </p:nvSpPr>
        <p:spPr>
          <a:xfrm>
            <a:off x="2061045" y="3568784"/>
            <a:ext cx="1060250" cy="3565857"/>
          </a:xfrm>
          <a:custGeom>
            <a:avLst/>
            <a:gdLst>
              <a:gd name="connsiteX0" fmla="*/ 1060224 w 1060250"/>
              <a:gd name="connsiteY0" fmla="*/ 893 h 3565857"/>
              <a:gd name="connsiteX1" fmla="*/ 726117 w 1060250"/>
              <a:gd name="connsiteY1" fmla="*/ 1038385 h 3565857"/>
              <a:gd name="connsiteX2" fmla="*/ 690947 w 1060250"/>
              <a:gd name="connsiteY2" fmla="*/ 1662639 h 3565857"/>
              <a:gd name="connsiteX3" fmla="*/ 699740 w 1060250"/>
              <a:gd name="connsiteY3" fmla="*/ 1609885 h 3565857"/>
              <a:gd name="connsiteX4" fmla="*/ 224955 w 1060250"/>
              <a:gd name="connsiteY4" fmla="*/ 2269308 h 3565857"/>
              <a:gd name="connsiteX5" fmla="*/ 268917 w 1060250"/>
              <a:gd name="connsiteY5" fmla="*/ 2190178 h 3565857"/>
              <a:gd name="connsiteX6" fmla="*/ 594232 w 1060250"/>
              <a:gd name="connsiteY6" fmla="*/ 1812108 h 3565857"/>
              <a:gd name="connsiteX7" fmla="*/ 506309 w 1060250"/>
              <a:gd name="connsiteY7" fmla="*/ 2067085 h 3565857"/>
              <a:gd name="connsiteX8" fmla="*/ 40317 w 1060250"/>
              <a:gd name="connsiteY8" fmla="*/ 3429893 h 3565857"/>
              <a:gd name="connsiteX9" fmla="*/ 93070 w 1060250"/>
              <a:gd name="connsiteY9" fmla="*/ 3324385 h 3565857"/>
              <a:gd name="connsiteX10" fmla="*/ 646986 w 1060250"/>
              <a:gd name="connsiteY10" fmla="*/ 1724185 h 3565857"/>
              <a:gd name="connsiteX11" fmla="*/ 646986 w 1060250"/>
              <a:gd name="connsiteY11" fmla="*/ 1478001 h 3565857"/>
              <a:gd name="connsiteX12" fmla="*/ 743701 w 1060250"/>
              <a:gd name="connsiteY12" fmla="*/ 818578 h 3565857"/>
              <a:gd name="connsiteX13" fmla="*/ 585440 w 1060250"/>
              <a:gd name="connsiteY13" fmla="*/ 1179062 h 3565857"/>
              <a:gd name="connsiteX14" fmla="*/ 743701 w 1060250"/>
              <a:gd name="connsiteY14" fmla="*/ 862539 h 3565857"/>
              <a:gd name="connsiteX15" fmla="*/ 1060224 w 1060250"/>
              <a:gd name="connsiteY15" fmla="*/ 893 h 356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0250" h="3565857">
                <a:moveTo>
                  <a:pt x="1060224" y="893"/>
                </a:moveTo>
                <a:cubicBezTo>
                  <a:pt x="1057293" y="30201"/>
                  <a:pt x="787663" y="761427"/>
                  <a:pt x="726117" y="1038385"/>
                </a:cubicBezTo>
                <a:cubicBezTo>
                  <a:pt x="664571" y="1315343"/>
                  <a:pt x="690947" y="1662639"/>
                  <a:pt x="690947" y="1662639"/>
                </a:cubicBezTo>
                <a:cubicBezTo>
                  <a:pt x="686551" y="1757889"/>
                  <a:pt x="777405" y="1508774"/>
                  <a:pt x="699740" y="1609885"/>
                </a:cubicBezTo>
                <a:cubicBezTo>
                  <a:pt x="622075" y="1710996"/>
                  <a:pt x="224955" y="2269308"/>
                  <a:pt x="224955" y="2269308"/>
                </a:cubicBezTo>
                <a:cubicBezTo>
                  <a:pt x="153151" y="2366024"/>
                  <a:pt x="207371" y="2266378"/>
                  <a:pt x="268917" y="2190178"/>
                </a:cubicBezTo>
                <a:cubicBezTo>
                  <a:pt x="330463" y="2113978"/>
                  <a:pt x="554667" y="1832623"/>
                  <a:pt x="594232" y="1812108"/>
                </a:cubicBezTo>
                <a:cubicBezTo>
                  <a:pt x="633797" y="1791593"/>
                  <a:pt x="506309" y="2067085"/>
                  <a:pt x="506309" y="2067085"/>
                </a:cubicBezTo>
                <a:cubicBezTo>
                  <a:pt x="413990" y="2336716"/>
                  <a:pt x="109190" y="3220343"/>
                  <a:pt x="40317" y="3429893"/>
                </a:cubicBezTo>
                <a:cubicBezTo>
                  <a:pt x="-28556" y="3639443"/>
                  <a:pt x="-8041" y="3608670"/>
                  <a:pt x="93070" y="3324385"/>
                </a:cubicBezTo>
                <a:cubicBezTo>
                  <a:pt x="194181" y="3040100"/>
                  <a:pt x="554667" y="2031916"/>
                  <a:pt x="646986" y="1724185"/>
                </a:cubicBezTo>
                <a:cubicBezTo>
                  <a:pt x="739305" y="1416454"/>
                  <a:pt x="630867" y="1628935"/>
                  <a:pt x="646986" y="1478001"/>
                </a:cubicBezTo>
                <a:cubicBezTo>
                  <a:pt x="663105" y="1327067"/>
                  <a:pt x="753959" y="868401"/>
                  <a:pt x="743701" y="818578"/>
                </a:cubicBezTo>
                <a:cubicBezTo>
                  <a:pt x="733443" y="768755"/>
                  <a:pt x="585440" y="1171735"/>
                  <a:pt x="585440" y="1179062"/>
                </a:cubicBezTo>
                <a:cubicBezTo>
                  <a:pt x="585440" y="1186389"/>
                  <a:pt x="661639" y="1053039"/>
                  <a:pt x="743701" y="862539"/>
                </a:cubicBezTo>
                <a:cubicBezTo>
                  <a:pt x="825763" y="672039"/>
                  <a:pt x="1063155" y="-28415"/>
                  <a:pt x="1060224" y="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33AB7FC2-EFFE-FBFB-A179-FCFD86E4E806}"/>
              </a:ext>
            </a:extLst>
          </p:cNvPr>
          <p:cNvSpPr/>
          <p:nvPr/>
        </p:nvSpPr>
        <p:spPr>
          <a:xfrm>
            <a:off x="2925066" y="1635369"/>
            <a:ext cx="2077757" cy="2291428"/>
          </a:xfrm>
          <a:custGeom>
            <a:avLst/>
            <a:gdLst>
              <a:gd name="connsiteX0" fmla="*/ 2077757 w 2077757"/>
              <a:gd name="connsiteY0" fmla="*/ 0 h 2291428"/>
              <a:gd name="connsiteX1" fmla="*/ 187411 w 2077757"/>
              <a:gd name="connsiteY1" fmla="*/ 1037493 h 2291428"/>
              <a:gd name="connsiteX2" fmla="*/ 257749 w 2077757"/>
              <a:gd name="connsiteY2" fmla="*/ 958362 h 2291428"/>
              <a:gd name="connsiteX3" fmla="*/ 1216111 w 2077757"/>
              <a:gd name="connsiteY3" fmla="*/ 571500 h 2291428"/>
              <a:gd name="connsiteX4" fmla="*/ 873211 w 2077757"/>
              <a:gd name="connsiteY4" fmla="*/ 808893 h 2291428"/>
              <a:gd name="connsiteX5" fmla="*/ 64319 w 2077757"/>
              <a:gd name="connsiteY5" fmla="*/ 2171700 h 2291428"/>
              <a:gd name="connsiteX6" fmla="*/ 134657 w 2077757"/>
              <a:gd name="connsiteY6" fmla="*/ 2057400 h 2291428"/>
              <a:gd name="connsiteX7" fmla="*/ 802872 w 2077757"/>
              <a:gd name="connsiteY7" fmla="*/ 712177 h 2291428"/>
              <a:gd name="connsiteX8" fmla="*/ 750119 w 2077757"/>
              <a:gd name="connsiteY8" fmla="*/ 975946 h 2291428"/>
              <a:gd name="connsiteX9" fmla="*/ 882003 w 2077757"/>
              <a:gd name="connsiteY9" fmla="*/ 720969 h 2291428"/>
              <a:gd name="connsiteX10" fmla="*/ 1207319 w 2077757"/>
              <a:gd name="connsiteY10" fmla="*/ 413239 h 2291428"/>
              <a:gd name="connsiteX11" fmla="*/ 943549 w 2077757"/>
              <a:gd name="connsiteY11" fmla="*/ 545123 h 2291428"/>
              <a:gd name="connsiteX12" fmla="*/ 2077757 w 2077757"/>
              <a:gd name="connsiteY12" fmla="*/ 0 h 229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7757" h="2291428">
                <a:moveTo>
                  <a:pt x="2077757" y="0"/>
                </a:moveTo>
                <a:lnTo>
                  <a:pt x="187411" y="1037493"/>
                </a:lnTo>
                <a:cubicBezTo>
                  <a:pt x="-115924" y="1197220"/>
                  <a:pt x="86299" y="1036027"/>
                  <a:pt x="257749" y="958362"/>
                </a:cubicBezTo>
                <a:cubicBezTo>
                  <a:pt x="429199" y="880697"/>
                  <a:pt x="1113534" y="596412"/>
                  <a:pt x="1216111" y="571500"/>
                </a:cubicBezTo>
                <a:cubicBezTo>
                  <a:pt x="1318688" y="546588"/>
                  <a:pt x="1065176" y="542193"/>
                  <a:pt x="873211" y="808893"/>
                </a:cubicBezTo>
                <a:cubicBezTo>
                  <a:pt x="681246" y="1075593"/>
                  <a:pt x="187411" y="1963615"/>
                  <a:pt x="64319" y="2171700"/>
                </a:cubicBezTo>
                <a:cubicBezTo>
                  <a:pt x="-58773" y="2379785"/>
                  <a:pt x="11565" y="2300654"/>
                  <a:pt x="134657" y="2057400"/>
                </a:cubicBezTo>
                <a:cubicBezTo>
                  <a:pt x="257749" y="1814146"/>
                  <a:pt x="700295" y="892419"/>
                  <a:pt x="802872" y="712177"/>
                </a:cubicBezTo>
                <a:cubicBezTo>
                  <a:pt x="905449" y="531935"/>
                  <a:pt x="736931" y="974481"/>
                  <a:pt x="750119" y="975946"/>
                </a:cubicBezTo>
                <a:cubicBezTo>
                  <a:pt x="763307" y="977411"/>
                  <a:pt x="805803" y="814753"/>
                  <a:pt x="882003" y="720969"/>
                </a:cubicBezTo>
                <a:cubicBezTo>
                  <a:pt x="958203" y="627185"/>
                  <a:pt x="1197061" y="442547"/>
                  <a:pt x="1207319" y="413239"/>
                </a:cubicBezTo>
                <a:cubicBezTo>
                  <a:pt x="1217577" y="383931"/>
                  <a:pt x="943549" y="545123"/>
                  <a:pt x="943549" y="545123"/>
                </a:cubicBezTo>
                <a:lnTo>
                  <a:pt x="20777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73D721F8-3A65-D29D-FD2A-53A9D42E204C}"/>
              </a:ext>
            </a:extLst>
          </p:cNvPr>
          <p:cNvSpPr/>
          <p:nvPr/>
        </p:nvSpPr>
        <p:spPr>
          <a:xfrm>
            <a:off x="6181637" y="1436544"/>
            <a:ext cx="244542" cy="462340"/>
          </a:xfrm>
          <a:custGeom>
            <a:avLst/>
            <a:gdLst>
              <a:gd name="connsiteX0" fmla="*/ 88 w 244542"/>
              <a:gd name="connsiteY0" fmla="*/ 462106 h 462340"/>
              <a:gd name="connsiteX1" fmla="*/ 47713 w 244542"/>
              <a:gd name="connsiteY1" fmla="*/ 389081 h 462340"/>
              <a:gd name="connsiteX2" fmla="*/ 25488 w 244542"/>
              <a:gd name="connsiteY2" fmla="*/ 214456 h 462340"/>
              <a:gd name="connsiteX3" fmla="*/ 31838 w 244542"/>
              <a:gd name="connsiteY3" fmla="*/ 271606 h 462340"/>
              <a:gd name="connsiteX4" fmla="*/ 44538 w 244542"/>
              <a:gd name="connsiteY4" fmla="*/ 160481 h 462340"/>
              <a:gd name="connsiteX5" fmla="*/ 117563 w 244542"/>
              <a:gd name="connsiteY5" fmla="*/ 4906 h 462340"/>
              <a:gd name="connsiteX6" fmla="*/ 114388 w 244542"/>
              <a:gd name="connsiteY6" fmla="*/ 43006 h 462340"/>
              <a:gd name="connsiteX7" fmla="*/ 165188 w 244542"/>
              <a:gd name="connsiteY7" fmla="*/ 84281 h 462340"/>
              <a:gd name="connsiteX8" fmla="*/ 238213 w 244542"/>
              <a:gd name="connsiteY8" fmla="*/ 249381 h 462340"/>
              <a:gd name="connsiteX9" fmla="*/ 238213 w 244542"/>
              <a:gd name="connsiteY9" fmla="*/ 173181 h 462340"/>
              <a:gd name="connsiteX10" fmla="*/ 215988 w 244542"/>
              <a:gd name="connsiteY10" fmla="*/ 281131 h 462340"/>
              <a:gd name="connsiteX11" fmla="*/ 222338 w 244542"/>
              <a:gd name="connsiteY11" fmla="*/ 249381 h 462340"/>
              <a:gd name="connsiteX12" fmla="*/ 206463 w 244542"/>
              <a:gd name="connsiteY12" fmla="*/ 147781 h 462340"/>
              <a:gd name="connsiteX13" fmla="*/ 190588 w 244542"/>
              <a:gd name="connsiteY13" fmla="*/ 119206 h 462340"/>
              <a:gd name="connsiteX14" fmla="*/ 88988 w 244542"/>
              <a:gd name="connsiteY14" fmla="*/ 274781 h 462340"/>
              <a:gd name="connsiteX15" fmla="*/ 177888 w 244542"/>
              <a:gd name="connsiteY15" fmla="*/ 71581 h 462340"/>
              <a:gd name="connsiteX16" fmla="*/ 101688 w 244542"/>
              <a:gd name="connsiteY16" fmla="*/ 138256 h 462340"/>
              <a:gd name="connsiteX17" fmla="*/ 136613 w 244542"/>
              <a:gd name="connsiteY17" fmla="*/ 65231 h 462340"/>
              <a:gd name="connsiteX18" fmla="*/ 47713 w 244542"/>
              <a:gd name="connsiteY18" fmla="*/ 227156 h 462340"/>
              <a:gd name="connsiteX19" fmla="*/ 85813 w 244542"/>
              <a:gd name="connsiteY19" fmla="*/ 287481 h 462340"/>
              <a:gd name="connsiteX20" fmla="*/ 25488 w 244542"/>
              <a:gd name="connsiteY20" fmla="*/ 366856 h 462340"/>
              <a:gd name="connsiteX21" fmla="*/ 35013 w 244542"/>
              <a:gd name="connsiteY21" fmla="*/ 411306 h 462340"/>
              <a:gd name="connsiteX22" fmla="*/ 88 w 244542"/>
              <a:gd name="connsiteY22" fmla="*/ 462106 h 46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4542" h="462340">
                <a:moveTo>
                  <a:pt x="88" y="462106"/>
                </a:moveTo>
                <a:cubicBezTo>
                  <a:pt x="2205" y="458402"/>
                  <a:pt x="43480" y="430356"/>
                  <a:pt x="47713" y="389081"/>
                </a:cubicBezTo>
                <a:cubicBezTo>
                  <a:pt x="51946" y="347806"/>
                  <a:pt x="28134" y="234035"/>
                  <a:pt x="25488" y="214456"/>
                </a:cubicBezTo>
                <a:cubicBezTo>
                  <a:pt x="22842" y="194877"/>
                  <a:pt x="28663" y="280602"/>
                  <a:pt x="31838" y="271606"/>
                </a:cubicBezTo>
                <a:cubicBezTo>
                  <a:pt x="35013" y="262610"/>
                  <a:pt x="30251" y="204931"/>
                  <a:pt x="44538" y="160481"/>
                </a:cubicBezTo>
                <a:cubicBezTo>
                  <a:pt x="58825" y="116031"/>
                  <a:pt x="105921" y="24485"/>
                  <a:pt x="117563" y="4906"/>
                </a:cubicBezTo>
                <a:cubicBezTo>
                  <a:pt x="129205" y="-14673"/>
                  <a:pt x="106451" y="29777"/>
                  <a:pt x="114388" y="43006"/>
                </a:cubicBezTo>
                <a:cubicBezTo>
                  <a:pt x="122325" y="56235"/>
                  <a:pt x="144551" y="49885"/>
                  <a:pt x="165188" y="84281"/>
                </a:cubicBezTo>
                <a:cubicBezTo>
                  <a:pt x="185825" y="118677"/>
                  <a:pt x="226042" y="234564"/>
                  <a:pt x="238213" y="249381"/>
                </a:cubicBezTo>
                <a:cubicBezTo>
                  <a:pt x="250384" y="264198"/>
                  <a:pt x="241917" y="167889"/>
                  <a:pt x="238213" y="173181"/>
                </a:cubicBezTo>
                <a:cubicBezTo>
                  <a:pt x="234509" y="178473"/>
                  <a:pt x="218634" y="268431"/>
                  <a:pt x="215988" y="281131"/>
                </a:cubicBezTo>
                <a:cubicBezTo>
                  <a:pt x="213342" y="293831"/>
                  <a:pt x="223925" y="271606"/>
                  <a:pt x="222338" y="249381"/>
                </a:cubicBezTo>
                <a:cubicBezTo>
                  <a:pt x="220751" y="227156"/>
                  <a:pt x="211755" y="169477"/>
                  <a:pt x="206463" y="147781"/>
                </a:cubicBezTo>
                <a:cubicBezTo>
                  <a:pt x="201171" y="126085"/>
                  <a:pt x="210167" y="98039"/>
                  <a:pt x="190588" y="119206"/>
                </a:cubicBezTo>
                <a:cubicBezTo>
                  <a:pt x="171009" y="140373"/>
                  <a:pt x="91105" y="282718"/>
                  <a:pt x="88988" y="274781"/>
                </a:cubicBezTo>
                <a:cubicBezTo>
                  <a:pt x="86871" y="266844"/>
                  <a:pt x="175771" y="94335"/>
                  <a:pt x="177888" y="71581"/>
                </a:cubicBezTo>
                <a:cubicBezTo>
                  <a:pt x="180005" y="48827"/>
                  <a:pt x="108567" y="139314"/>
                  <a:pt x="101688" y="138256"/>
                </a:cubicBezTo>
                <a:cubicBezTo>
                  <a:pt x="94809" y="137198"/>
                  <a:pt x="145609" y="50414"/>
                  <a:pt x="136613" y="65231"/>
                </a:cubicBezTo>
                <a:cubicBezTo>
                  <a:pt x="127617" y="80048"/>
                  <a:pt x="56180" y="190114"/>
                  <a:pt x="47713" y="227156"/>
                </a:cubicBezTo>
                <a:cubicBezTo>
                  <a:pt x="39246" y="264198"/>
                  <a:pt x="89517" y="264198"/>
                  <a:pt x="85813" y="287481"/>
                </a:cubicBezTo>
                <a:cubicBezTo>
                  <a:pt x="82109" y="310764"/>
                  <a:pt x="33955" y="346218"/>
                  <a:pt x="25488" y="366856"/>
                </a:cubicBezTo>
                <a:cubicBezTo>
                  <a:pt x="17021" y="387494"/>
                  <a:pt x="35542" y="398077"/>
                  <a:pt x="35013" y="411306"/>
                </a:cubicBezTo>
                <a:cubicBezTo>
                  <a:pt x="34484" y="424535"/>
                  <a:pt x="-2029" y="465810"/>
                  <a:pt x="88" y="462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2555B366-AF69-732D-3B94-3BDF215A815B}"/>
              </a:ext>
            </a:extLst>
          </p:cNvPr>
          <p:cNvSpPr/>
          <p:nvPr/>
        </p:nvSpPr>
        <p:spPr>
          <a:xfrm>
            <a:off x="5984037" y="1859902"/>
            <a:ext cx="911769" cy="187988"/>
          </a:xfrm>
          <a:custGeom>
            <a:avLst/>
            <a:gdLst>
              <a:gd name="connsiteX0" fmla="*/ 838 w 911769"/>
              <a:gd name="connsiteY0" fmla="*/ 187973 h 187988"/>
              <a:gd name="connsiteX1" fmla="*/ 461213 w 911769"/>
              <a:gd name="connsiteY1" fmla="*/ 41923 h 187988"/>
              <a:gd name="connsiteX2" fmla="*/ 480263 w 911769"/>
              <a:gd name="connsiteY2" fmla="*/ 92723 h 187988"/>
              <a:gd name="connsiteX3" fmla="*/ 629488 w 911769"/>
              <a:gd name="connsiteY3" fmla="*/ 35573 h 187988"/>
              <a:gd name="connsiteX4" fmla="*/ 908888 w 911769"/>
              <a:gd name="connsiteY4" fmla="*/ 648 h 187988"/>
              <a:gd name="connsiteX5" fmla="*/ 759663 w 911769"/>
              <a:gd name="connsiteY5" fmla="*/ 16523 h 187988"/>
              <a:gd name="connsiteX6" fmla="*/ 518363 w 911769"/>
              <a:gd name="connsiteY6" fmla="*/ 60973 h 187988"/>
              <a:gd name="connsiteX7" fmla="*/ 381838 w 911769"/>
              <a:gd name="connsiteY7" fmla="*/ 111773 h 187988"/>
              <a:gd name="connsiteX8" fmla="*/ 873963 w 911769"/>
              <a:gd name="connsiteY8" fmla="*/ 181623 h 187988"/>
              <a:gd name="connsiteX9" fmla="*/ 604088 w 911769"/>
              <a:gd name="connsiteY9" fmla="*/ 143523 h 187988"/>
              <a:gd name="connsiteX10" fmla="*/ 362788 w 911769"/>
              <a:gd name="connsiteY10" fmla="*/ 86373 h 187988"/>
              <a:gd name="connsiteX11" fmla="*/ 346913 w 911769"/>
              <a:gd name="connsiteY11" fmla="*/ 51448 h 187988"/>
              <a:gd name="connsiteX12" fmla="*/ 838 w 911769"/>
              <a:gd name="connsiteY12" fmla="*/ 187973 h 18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1769" h="187988">
                <a:moveTo>
                  <a:pt x="838" y="187973"/>
                </a:moveTo>
                <a:cubicBezTo>
                  <a:pt x="19888" y="186386"/>
                  <a:pt x="381309" y="57798"/>
                  <a:pt x="461213" y="41923"/>
                </a:cubicBezTo>
                <a:cubicBezTo>
                  <a:pt x="541117" y="26048"/>
                  <a:pt x="452217" y="93781"/>
                  <a:pt x="480263" y="92723"/>
                </a:cubicBezTo>
                <a:cubicBezTo>
                  <a:pt x="508309" y="91665"/>
                  <a:pt x="558051" y="50919"/>
                  <a:pt x="629488" y="35573"/>
                </a:cubicBezTo>
                <a:cubicBezTo>
                  <a:pt x="700925" y="20227"/>
                  <a:pt x="887192" y="3823"/>
                  <a:pt x="908888" y="648"/>
                </a:cubicBezTo>
                <a:cubicBezTo>
                  <a:pt x="930584" y="-2527"/>
                  <a:pt x="824750" y="6469"/>
                  <a:pt x="759663" y="16523"/>
                </a:cubicBezTo>
                <a:cubicBezTo>
                  <a:pt x="694576" y="26577"/>
                  <a:pt x="581334" y="45098"/>
                  <a:pt x="518363" y="60973"/>
                </a:cubicBezTo>
                <a:cubicBezTo>
                  <a:pt x="455392" y="76848"/>
                  <a:pt x="322571" y="91665"/>
                  <a:pt x="381838" y="111773"/>
                </a:cubicBezTo>
                <a:cubicBezTo>
                  <a:pt x="441105" y="131881"/>
                  <a:pt x="873963" y="181623"/>
                  <a:pt x="873963" y="181623"/>
                </a:cubicBezTo>
                <a:cubicBezTo>
                  <a:pt x="911005" y="186915"/>
                  <a:pt x="689284" y="159398"/>
                  <a:pt x="604088" y="143523"/>
                </a:cubicBezTo>
                <a:cubicBezTo>
                  <a:pt x="518892" y="127648"/>
                  <a:pt x="405651" y="101719"/>
                  <a:pt x="362788" y="86373"/>
                </a:cubicBezTo>
                <a:cubicBezTo>
                  <a:pt x="319925" y="71027"/>
                  <a:pt x="400888" y="36102"/>
                  <a:pt x="346913" y="51448"/>
                </a:cubicBezTo>
                <a:cubicBezTo>
                  <a:pt x="292938" y="66794"/>
                  <a:pt x="-18212" y="189560"/>
                  <a:pt x="838" y="187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3D4B53F4-AB42-B5F8-C9A6-BF4F2984EC68}"/>
              </a:ext>
            </a:extLst>
          </p:cNvPr>
          <p:cNvSpPr/>
          <p:nvPr/>
        </p:nvSpPr>
        <p:spPr>
          <a:xfrm>
            <a:off x="6405921" y="1755064"/>
            <a:ext cx="979764" cy="473536"/>
          </a:xfrm>
          <a:custGeom>
            <a:avLst/>
            <a:gdLst>
              <a:gd name="connsiteX0" fmla="*/ 1229 w 979764"/>
              <a:gd name="connsiteY0" fmla="*/ 432511 h 473536"/>
              <a:gd name="connsiteX1" fmla="*/ 236179 w 979764"/>
              <a:gd name="connsiteY1" fmla="*/ 188036 h 473536"/>
              <a:gd name="connsiteX2" fmla="*/ 626704 w 979764"/>
              <a:gd name="connsiteY2" fmla="*/ 273761 h 473536"/>
              <a:gd name="connsiteX3" fmla="*/ 582254 w 979764"/>
              <a:gd name="connsiteY3" fmla="*/ 219786 h 473536"/>
              <a:gd name="connsiteX4" fmla="*/ 972779 w 979764"/>
              <a:gd name="connsiteY4" fmla="*/ 470611 h 473536"/>
              <a:gd name="connsiteX5" fmla="*/ 791804 w 979764"/>
              <a:gd name="connsiteY5" fmla="*/ 334086 h 473536"/>
              <a:gd name="connsiteX6" fmla="*/ 286979 w 979764"/>
              <a:gd name="connsiteY6" fmla="*/ 711 h 473536"/>
              <a:gd name="connsiteX7" fmla="*/ 620354 w 979764"/>
              <a:gd name="connsiteY7" fmla="*/ 245186 h 473536"/>
              <a:gd name="connsiteX8" fmla="*/ 528279 w 979764"/>
              <a:gd name="connsiteY8" fmla="*/ 229311 h 473536"/>
              <a:gd name="connsiteX9" fmla="*/ 321904 w 979764"/>
              <a:gd name="connsiteY9" fmla="*/ 102311 h 473536"/>
              <a:gd name="connsiteX10" fmla="*/ 347304 w 979764"/>
              <a:gd name="connsiteY10" fmla="*/ 146761 h 473536"/>
              <a:gd name="connsiteX11" fmla="*/ 245704 w 979764"/>
              <a:gd name="connsiteY11" fmla="*/ 172161 h 473536"/>
              <a:gd name="connsiteX12" fmla="*/ 191729 w 979764"/>
              <a:gd name="connsiteY12" fmla="*/ 226136 h 473536"/>
              <a:gd name="connsiteX13" fmla="*/ 96479 w 979764"/>
              <a:gd name="connsiteY13" fmla="*/ 308686 h 473536"/>
              <a:gd name="connsiteX14" fmla="*/ 140929 w 979764"/>
              <a:gd name="connsiteY14" fmla="*/ 267411 h 473536"/>
              <a:gd name="connsiteX15" fmla="*/ 1229 w 979764"/>
              <a:gd name="connsiteY15" fmla="*/ 432511 h 47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9764" h="473536">
                <a:moveTo>
                  <a:pt x="1229" y="432511"/>
                </a:moveTo>
                <a:cubicBezTo>
                  <a:pt x="17104" y="419282"/>
                  <a:pt x="131933" y="214494"/>
                  <a:pt x="236179" y="188036"/>
                </a:cubicBezTo>
                <a:cubicBezTo>
                  <a:pt x="340425" y="161578"/>
                  <a:pt x="569025" y="268469"/>
                  <a:pt x="626704" y="273761"/>
                </a:cubicBezTo>
                <a:cubicBezTo>
                  <a:pt x="684383" y="279053"/>
                  <a:pt x="524575" y="186978"/>
                  <a:pt x="582254" y="219786"/>
                </a:cubicBezTo>
                <a:cubicBezTo>
                  <a:pt x="639933" y="252594"/>
                  <a:pt x="937854" y="451561"/>
                  <a:pt x="972779" y="470611"/>
                </a:cubicBezTo>
                <a:cubicBezTo>
                  <a:pt x="1007704" y="489661"/>
                  <a:pt x="906104" y="412403"/>
                  <a:pt x="791804" y="334086"/>
                </a:cubicBezTo>
                <a:cubicBezTo>
                  <a:pt x="677504" y="255769"/>
                  <a:pt x="315554" y="15528"/>
                  <a:pt x="286979" y="711"/>
                </a:cubicBezTo>
                <a:cubicBezTo>
                  <a:pt x="258404" y="-14106"/>
                  <a:pt x="580137" y="207086"/>
                  <a:pt x="620354" y="245186"/>
                </a:cubicBezTo>
                <a:cubicBezTo>
                  <a:pt x="660571" y="283286"/>
                  <a:pt x="578021" y="253123"/>
                  <a:pt x="528279" y="229311"/>
                </a:cubicBezTo>
                <a:cubicBezTo>
                  <a:pt x="478537" y="205499"/>
                  <a:pt x="352066" y="116069"/>
                  <a:pt x="321904" y="102311"/>
                </a:cubicBezTo>
                <a:cubicBezTo>
                  <a:pt x="291742" y="88553"/>
                  <a:pt x="360004" y="135119"/>
                  <a:pt x="347304" y="146761"/>
                </a:cubicBezTo>
                <a:cubicBezTo>
                  <a:pt x="334604" y="158403"/>
                  <a:pt x="271633" y="158932"/>
                  <a:pt x="245704" y="172161"/>
                </a:cubicBezTo>
                <a:cubicBezTo>
                  <a:pt x="219775" y="185390"/>
                  <a:pt x="216600" y="203382"/>
                  <a:pt x="191729" y="226136"/>
                </a:cubicBezTo>
                <a:cubicBezTo>
                  <a:pt x="166858" y="248890"/>
                  <a:pt x="104946" y="301807"/>
                  <a:pt x="96479" y="308686"/>
                </a:cubicBezTo>
                <a:cubicBezTo>
                  <a:pt x="88012" y="315565"/>
                  <a:pt x="153629" y="254182"/>
                  <a:pt x="140929" y="267411"/>
                </a:cubicBezTo>
                <a:cubicBezTo>
                  <a:pt x="128229" y="280640"/>
                  <a:pt x="-14646" y="445740"/>
                  <a:pt x="1229" y="432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DAD9122A-280A-EE5C-DE94-B71850DAF293}"/>
              </a:ext>
            </a:extLst>
          </p:cNvPr>
          <p:cNvSpPr/>
          <p:nvPr/>
        </p:nvSpPr>
        <p:spPr>
          <a:xfrm>
            <a:off x="6731684" y="2035170"/>
            <a:ext cx="437630" cy="327383"/>
          </a:xfrm>
          <a:custGeom>
            <a:avLst/>
            <a:gdLst>
              <a:gd name="connsiteX0" fmla="*/ 189816 w 437630"/>
              <a:gd name="connsiteY0" fmla="*/ 327030 h 327383"/>
              <a:gd name="connsiteX1" fmla="*/ 94566 w 437630"/>
              <a:gd name="connsiteY1" fmla="*/ 177805 h 327383"/>
              <a:gd name="connsiteX2" fmla="*/ 215216 w 437630"/>
              <a:gd name="connsiteY2" fmla="*/ 53980 h 327383"/>
              <a:gd name="connsiteX3" fmla="*/ 437466 w 437630"/>
              <a:gd name="connsiteY3" fmla="*/ 69855 h 327383"/>
              <a:gd name="connsiteX4" fmla="*/ 246966 w 437630"/>
              <a:gd name="connsiteY4" fmla="*/ 53980 h 327383"/>
              <a:gd name="connsiteX5" fmla="*/ 2491 w 437630"/>
              <a:gd name="connsiteY5" fmla="*/ 5 h 327383"/>
              <a:gd name="connsiteX6" fmla="*/ 119966 w 437630"/>
              <a:gd name="connsiteY6" fmla="*/ 50805 h 327383"/>
              <a:gd name="connsiteX7" fmla="*/ 113616 w 437630"/>
              <a:gd name="connsiteY7" fmla="*/ 98430 h 327383"/>
              <a:gd name="connsiteX8" fmla="*/ 24716 w 437630"/>
              <a:gd name="connsiteY8" fmla="*/ 50805 h 327383"/>
              <a:gd name="connsiteX9" fmla="*/ 88216 w 437630"/>
              <a:gd name="connsiteY9" fmla="*/ 133355 h 327383"/>
              <a:gd name="connsiteX10" fmla="*/ 189816 w 437630"/>
              <a:gd name="connsiteY10" fmla="*/ 327030 h 32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630" h="327383">
                <a:moveTo>
                  <a:pt x="189816" y="327030"/>
                </a:moveTo>
                <a:cubicBezTo>
                  <a:pt x="190874" y="334438"/>
                  <a:pt x="90333" y="223313"/>
                  <a:pt x="94566" y="177805"/>
                </a:cubicBezTo>
                <a:cubicBezTo>
                  <a:pt x="98799" y="132297"/>
                  <a:pt x="158066" y="71972"/>
                  <a:pt x="215216" y="53980"/>
                </a:cubicBezTo>
                <a:cubicBezTo>
                  <a:pt x="272366" y="35988"/>
                  <a:pt x="432174" y="69855"/>
                  <a:pt x="437466" y="69855"/>
                </a:cubicBezTo>
                <a:cubicBezTo>
                  <a:pt x="442758" y="69855"/>
                  <a:pt x="319462" y="65622"/>
                  <a:pt x="246966" y="53980"/>
                </a:cubicBezTo>
                <a:cubicBezTo>
                  <a:pt x="174470" y="42338"/>
                  <a:pt x="23658" y="534"/>
                  <a:pt x="2491" y="5"/>
                </a:cubicBezTo>
                <a:cubicBezTo>
                  <a:pt x="-18676" y="-524"/>
                  <a:pt x="101445" y="34401"/>
                  <a:pt x="119966" y="50805"/>
                </a:cubicBezTo>
                <a:cubicBezTo>
                  <a:pt x="138487" y="67209"/>
                  <a:pt x="129491" y="98430"/>
                  <a:pt x="113616" y="98430"/>
                </a:cubicBezTo>
                <a:cubicBezTo>
                  <a:pt x="97741" y="98430"/>
                  <a:pt x="28949" y="44984"/>
                  <a:pt x="24716" y="50805"/>
                </a:cubicBezTo>
                <a:cubicBezTo>
                  <a:pt x="20483" y="56626"/>
                  <a:pt x="65462" y="91022"/>
                  <a:pt x="88216" y="133355"/>
                </a:cubicBezTo>
                <a:cubicBezTo>
                  <a:pt x="110970" y="175688"/>
                  <a:pt x="188758" y="319622"/>
                  <a:pt x="189816" y="327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A58D72B5-D718-256B-9DD8-555DA6B127D6}"/>
              </a:ext>
            </a:extLst>
          </p:cNvPr>
          <p:cNvSpPr/>
          <p:nvPr/>
        </p:nvSpPr>
        <p:spPr>
          <a:xfrm>
            <a:off x="6934198" y="2159000"/>
            <a:ext cx="1157871" cy="254595"/>
          </a:xfrm>
          <a:custGeom>
            <a:avLst/>
            <a:gdLst>
              <a:gd name="connsiteX0" fmla="*/ 85727 w 1157871"/>
              <a:gd name="connsiteY0" fmla="*/ 254000 h 254595"/>
              <a:gd name="connsiteX1" fmla="*/ 60327 w 1157871"/>
              <a:gd name="connsiteY1" fmla="*/ 149225 h 254595"/>
              <a:gd name="connsiteX2" fmla="*/ 596902 w 1157871"/>
              <a:gd name="connsiteY2" fmla="*/ 79375 h 254595"/>
              <a:gd name="connsiteX3" fmla="*/ 501652 w 1157871"/>
              <a:gd name="connsiteY3" fmla="*/ 79375 h 254595"/>
              <a:gd name="connsiteX4" fmla="*/ 1136652 w 1157871"/>
              <a:gd name="connsiteY4" fmla="*/ 203200 h 254595"/>
              <a:gd name="connsiteX5" fmla="*/ 965202 w 1157871"/>
              <a:gd name="connsiteY5" fmla="*/ 168275 h 254595"/>
              <a:gd name="connsiteX6" fmla="*/ 552452 w 1157871"/>
              <a:gd name="connsiteY6" fmla="*/ 38100 h 254595"/>
              <a:gd name="connsiteX7" fmla="*/ 641352 w 1157871"/>
              <a:gd name="connsiteY7" fmla="*/ 73025 h 254595"/>
              <a:gd name="connsiteX8" fmla="*/ 488952 w 1157871"/>
              <a:gd name="connsiteY8" fmla="*/ 76200 h 254595"/>
              <a:gd name="connsiteX9" fmla="*/ 142877 w 1157871"/>
              <a:gd name="connsiteY9" fmla="*/ 0 h 254595"/>
              <a:gd name="connsiteX10" fmla="*/ 419102 w 1157871"/>
              <a:gd name="connsiteY10" fmla="*/ 76200 h 254595"/>
              <a:gd name="connsiteX11" fmla="*/ 285752 w 1157871"/>
              <a:gd name="connsiteY11" fmla="*/ 95250 h 254595"/>
              <a:gd name="connsiteX12" fmla="*/ 117477 w 1157871"/>
              <a:gd name="connsiteY12" fmla="*/ 76200 h 254595"/>
              <a:gd name="connsiteX13" fmla="*/ 98427 w 1157871"/>
              <a:gd name="connsiteY13" fmla="*/ 111125 h 254595"/>
              <a:gd name="connsiteX14" fmla="*/ 69852 w 1157871"/>
              <a:gd name="connsiteY14" fmla="*/ 149225 h 254595"/>
              <a:gd name="connsiteX15" fmla="*/ 2 w 1157871"/>
              <a:gd name="connsiteY15" fmla="*/ 98425 h 254595"/>
              <a:gd name="connsiteX16" fmla="*/ 85727 w 1157871"/>
              <a:gd name="connsiteY16" fmla="*/ 254000 h 25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71" h="254595">
                <a:moveTo>
                  <a:pt x="85727" y="254000"/>
                </a:moveTo>
                <a:cubicBezTo>
                  <a:pt x="95781" y="262467"/>
                  <a:pt x="-24869" y="178329"/>
                  <a:pt x="60327" y="149225"/>
                </a:cubicBezTo>
                <a:cubicBezTo>
                  <a:pt x="145523" y="120121"/>
                  <a:pt x="523348" y="91017"/>
                  <a:pt x="596902" y="79375"/>
                </a:cubicBezTo>
                <a:cubicBezTo>
                  <a:pt x="670456" y="67733"/>
                  <a:pt x="411694" y="58738"/>
                  <a:pt x="501652" y="79375"/>
                </a:cubicBezTo>
                <a:cubicBezTo>
                  <a:pt x="591610" y="100012"/>
                  <a:pt x="1059394" y="188383"/>
                  <a:pt x="1136652" y="203200"/>
                </a:cubicBezTo>
                <a:cubicBezTo>
                  <a:pt x="1213910" y="218017"/>
                  <a:pt x="1062568" y="195792"/>
                  <a:pt x="965202" y="168275"/>
                </a:cubicBezTo>
                <a:cubicBezTo>
                  <a:pt x="867836" y="140758"/>
                  <a:pt x="606427" y="53975"/>
                  <a:pt x="552452" y="38100"/>
                </a:cubicBezTo>
                <a:cubicBezTo>
                  <a:pt x="498477" y="22225"/>
                  <a:pt x="651935" y="66675"/>
                  <a:pt x="641352" y="73025"/>
                </a:cubicBezTo>
                <a:cubicBezTo>
                  <a:pt x="630769" y="79375"/>
                  <a:pt x="572031" y="88371"/>
                  <a:pt x="488952" y="76200"/>
                </a:cubicBezTo>
                <a:cubicBezTo>
                  <a:pt x="405873" y="64029"/>
                  <a:pt x="154519" y="0"/>
                  <a:pt x="142877" y="0"/>
                </a:cubicBezTo>
                <a:cubicBezTo>
                  <a:pt x="131235" y="0"/>
                  <a:pt x="395290" y="60325"/>
                  <a:pt x="419102" y="76200"/>
                </a:cubicBezTo>
                <a:cubicBezTo>
                  <a:pt x="442915" y="92075"/>
                  <a:pt x="336023" y="95250"/>
                  <a:pt x="285752" y="95250"/>
                </a:cubicBezTo>
                <a:cubicBezTo>
                  <a:pt x="235481" y="95250"/>
                  <a:pt x="148698" y="73554"/>
                  <a:pt x="117477" y="76200"/>
                </a:cubicBezTo>
                <a:cubicBezTo>
                  <a:pt x="86256" y="78846"/>
                  <a:pt x="106364" y="98954"/>
                  <a:pt x="98427" y="111125"/>
                </a:cubicBezTo>
                <a:cubicBezTo>
                  <a:pt x="90490" y="123296"/>
                  <a:pt x="86256" y="151342"/>
                  <a:pt x="69852" y="149225"/>
                </a:cubicBezTo>
                <a:cubicBezTo>
                  <a:pt x="53448" y="147108"/>
                  <a:pt x="531" y="84137"/>
                  <a:pt x="2" y="98425"/>
                </a:cubicBezTo>
                <a:cubicBezTo>
                  <a:pt x="-527" y="112712"/>
                  <a:pt x="75673" y="245533"/>
                  <a:pt x="85727" y="254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3B722DF8-5EBB-F4ED-FD46-C44AAE5D5EDF}"/>
              </a:ext>
            </a:extLst>
          </p:cNvPr>
          <p:cNvSpPr/>
          <p:nvPr/>
        </p:nvSpPr>
        <p:spPr>
          <a:xfrm>
            <a:off x="6996523" y="2463778"/>
            <a:ext cx="284641" cy="460203"/>
          </a:xfrm>
          <a:custGeom>
            <a:avLst/>
            <a:gdLst>
              <a:gd name="connsiteX0" fmla="*/ 283752 w 284641"/>
              <a:gd name="connsiteY0" fmla="*/ 85747 h 460203"/>
              <a:gd name="connsiteX1" fmla="*/ 153577 w 284641"/>
              <a:gd name="connsiteY1" fmla="*/ 22 h 460203"/>
              <a:gd name="connsiteX2" fmla="*/ 67852 w 284641"/>
              <a:gd name="connsiteY2" fmla="*/ 95272 h 460203"/>
              <a:gd name="connsiteX3" fmla="*/ 4352 w 284641"/>
              <a:gd name="connsiteY3" fmla="*/ 438172 h 460203"/>
              <a:gd name="connsiteX4" fmla="*/ 10702 w 284641"/>
              <a:gd name="connsiteY4" fmla="*/ 381022 h 460203"/>
              <a:gd name="connsiteX5" fmla="*/ 51977 w 284641"/>
              <a:gd name="connsiteY5" fmla="*/ 15897 h 460203"/>
              <a:gd name="connsiteX6" fmla="*/ 71027 w 284641"/>
              <a:gd name="connsiteY6" fmla="*/ 63522 h 460203"/>
              <a:gd name="connsiteX7" fmla="*/ 83727 w 284641"/>
              <a:gd name="connsiteY7" fmla="*/ 22247 h 460203"/>
              <a:gd name="connsiteX8" fmla="*/ 283752 w 284641"/>
              <a:gd name="connsiteY8" fmla="*/ 85747 h 46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641" h="460203">
                <a:moveTo>
                  <a:pt x="283752" y="85747"/>
                </a:moveTo>
                <a:cubicBezTo>
                  <a:pt x="295394" y="82043"/>
                  <a:pt x="189560" y="-1566"/>
                  <a:pt x="153577" y="22"/>
                </a:cubicBezTo>
                <a:cubicBezTo>
                  <a:pt x="117594" y="1609"/>
                  <a:pt x="92723" y="22247"/>
                  <a:pt x="67852" y="95272"/>
                </a:cubicBezTo>
                <a:cubicBezTo>
                  <a:pt x="42981" y="168297"/>
                  <a:pt x="13877" y="390547"/>
                  <a:pt x="4352" y="438172"/>
                </a:cubicBezTo>
                <a:cubicBezTo>
                  <a:pt x="-5173" y="485797"/>
                  <a:pt x="2765" y="451401"/>
                  <a:pt x="10702" y="381022"/>
                </a:cubicBezTo>
                <a:cubicBezTo>
                  <a:pt x="18639" y="310643"/>
                  <a:pt x="41923" y="68814"/>
                  <a:pt x="51977" y="15897"/>
                </a:cubicBezTo>
                <a:cubicBezTo>
                  <a:pt x="62031" y="-37020"/>
                  <a:pt x="65736" y="62464"/>
                  <a:pt x="71027" y="63522"/>
                </a:cubicBezTo>
                <a:cubicBezTo>
                  <a:pt x="76318" y="64580"/>
                  <a:pt x="53565" y="16955"/>
                  <a:pt x="83727" y="22247"/>
                </a:cubicBezTo>
                <a:cubicBezTo>
                  <a:pt x="113889" y="27539"/>
                  <a:pt x="272110" y="89451"/>
                  <a:pt x="283752" y="85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6A878E6E-B675-5C32-30C7-21AFDAA0CC03}"/>
              </a:ext>
            </a:extLst>
          </p:cNvPr>
          <p:cNvSpPr/>
          <p:nvPr/>
        </p:nvSpPr>
        <p:spPr>
          <a:xfrm>
            <a:off x="7308720" y="2239356"/>
            <a:ext cx="1123466" cy="657341"/>
          </a:xfrm>
          <a:custGeom>
            <a:avLst/>
            <a:gdLst>
              <a:gd name="connsiteX0" fmla="*/ 82680 w 1123466"/>
              <a:gd name="connsiteY0" fmla="*/ 354619 h 657341"/>
              <a:gd name="connsiteX1" fmla="*/ 219205 w 1123466"/>
              <a:gd name="connsiteY1" fmla="*/ 262544 h 657341"/>
              <a:gd name="connsiteX2" fmla="*/ 762130 w 1123466"/>
              <a:gd name="connsiteY2" fmla="*/ 389544 h 657341"/>
              <a:gd name="connsiteX3" fmla="*/ 708155 w 1123466"/>
              <a:gd name="connsiteY3" fmla="*/ 243494 h 657341"/>
              <a:gd name="connsiteX4" fmla="*/ 1117730 w 1123466"/>
              <a:gd name="connsiteY4" fmla="*/ 653069 h 657341"/>
              <a:gd name="connsiteX5" fmla="*/ 908180 w 1123466"/>
              <a:gd name="connsiteY5" fmla="*/ 430819 h 657341"/>
              <a:gd name="connsiteX6" fmla="*/ 365255 w 1123466"/>
              <a:gd name="connsiteY6" fmla="*/ 11719 h 657341"/>
              <a:gd name="connsiteX7" fmla="*/ 536705 w 1123466"/>
              <a:gd name="connsiteY7" fmla="*/ 126019 h 657341"/>
              <a:gd name="connsiteX8" fmla="*/ 644655 w 1123466"/>
              <a:gd name="connsiteY8" fmla="*/ 230794 h 657341"/>
              <a:gd name="connsiteX9" fmla="*/ 558930 w 1123466"/>
              <a:gd name="connsiteY9" fmla="*/ 189519 h 657341"/>
              <a:gd name="connsiteX10" fmla="*/ 352555 w 1123466"/>
              <a:gd name="connsiteY10" fmla="*/ 173644 h 657341"/>
              <a:gd name="connsiteX11" fmla="*/ 130 w 1123466"/>
              <a:gd name="connsiteY11" fmla="*/ 199044 h 657341"/>
              <a:gd name="connsiteX12" fmla="*/ 393830 w 1123466"/>
              <a:gd name="connsiteY12" fmla="*/ 167294 h 657341"/>
              <a:gd name="connsiteX13" fmla="*/ 593855 w 1123466"/>
              <a:gd name="connsiteY13" fmla="*/ 221269 h 657341"/>
              <a:gd name="connsiteX14" fmla="*/ 743080 w 1123466"/>
              <a:gd name="connsiteY14" fmla="*/ 348269 h 657341"/>
              <a:gd name="connsiteX15" fmla="*/ 657355 w 1123466"/>
              <a:gd name="connsiteY15" fmla="*/ 351444 h 657341"/>
              <a:gd name="connsiteX16" fmla="*/ 219205 w 1123466"/>
              <a:gd name="connsiteY16" fmla="*/ 278419 h 657341"/>
              <a:gd name="connsiteX17" fmla="*/ 82680 w 1123466"/>
              <a:gd name="connsiteY17" fmla="*/ 354619 h 65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23466" h="657341">
                <a:moveTo>
                  <a:pt x="82680" y="354619"/>
                </a:moveTo>
                <a:cubicBezTo>
                  <a:pt x="82680" y="351973"/>
                  <a:pt x="105963" y="256723"/>
                  <a:pt x="219205" y="262544"/>
                </a:cubicBezTo>
                <a:cubicBezTo>
                  <a:pt x="332447" y="268365"/>
                  <a:pt x="680638" y="392719"/>
                  <a:pt x="762130" y="389544"/>
                </a:cubicBezTo>
                <a:cubicBezTo>
                  <a:pt x="843622" y="386369"/>
                  <a:pt x="648888" y="199573"/>
                  <a:pt x="708155" y="243494"/>
                </a:cubicBezTo>
                <a:cubicBezTo>
                  <a:pt x="767422" y="287415"/>
                  <a:pt x="1084393" y="621848"/>
                  <a:pt x="1117730" y="653069"/>
                </a:cubicBezTo>
                <a:cubicBezTo>
                  <a:pt x="1151067" y="684290"/>
                  <a:pt x="1033593" y="537711"/>
                  <a:pt x="908180" y="430819"/>
                </a:cubicBezTo>
                <a:cubicBezTo>
                  <a:pt x="782767" y="323927"/>
                  <a:pt x="427168" y="62519"/>
                  <a:pt x="365255" y="11719"/>
                </a:cubicBezTo>
                <a:cubicBezTo>
                  <a:pt x="303343" y="-39081"/>
                  <a:pt x="490138" y="89507"/>
                  <a:pt x="536705" y="126019"/>
                </a:cubicBezTo>
                <a:cubicBezTo>
                  <a:pt x="583272" y="162531"/>
                  <a:pt x="640951" y="220211"/>
                  <a:pt x="644655" y="230794"/>
                </a:cubicBezTo>
                <a:cubicBezTo>
                  <a:pt x="648359" y="241377"/>
                  <a:pt x="607613" y="199044"/>
                  <a:pt x="558930" y="189519"/>
                </a:cubicBezTo>
                <a:cubicBezTo>
                  <a:pt x="510247" y="179994"/>
                  <a:pt x="445688" y="172057"/>
                  <a:pt x="352555" y="173644"/>
                </a:cubicBezTo>
                <a:cubicBezTo>
                  <a:pt x="259422" y="175231"/>
                  <a:pt x="-6749" y="200102"/>
                  <a:pt x="130" y="199044"/>
                </a:cubicBezTo>
                <a:cubicBezTo>
                  <a:pt x="7009" y="197986"/>
                  <a:pt x="294876" y="163590"/>
                  <a:pt x="393830" y="167294"/>
                </a:cubicBezTo>
                <a:cubicBezTo>
                  <a:pt x="492784" y="170998"/>
                  <a:pt x="535647" y="191107"/>
                  <a:pt x="593855" y="221269"/>
                </a:cubicBezTo>
                <a:cubicBezTo>
                  <a:pt x="652063" y="251431"/>
                  <a:pt x="732497" y="326573"/>
                  <a:pt x="743080" y="348269"/>
                </a:cubicBezTo>
                <a:cubicBezTo>
                  <a:pt x="753663" y="369965"/>
                  <a:pt x="744667" y="363086"/>
                  <a:pt x="657355" y="351444"/>
                </a:cubicBezTo>
                <a:cubicBezTo>
                  <a:pt x="570043" y="339802"/>
                  <a:pt x="312338" y="283181"/>
                  <a:pt x="219205" y="278419"/>
                </a:cubicBezTo>
                <a:cubicBezTo>
                  <a:pt x="126072" y="273657"/>
                  <a:pt x="82680" y="357265"/>
                  <a:pt x="82680" y="354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F6C80682-FADF-0758-1106-1E088C82AE7F}"/>
              </a:ext>
            </a:extLst>
          </p:cNvPr>
          <p:cNvSpPr/>
          <p:nvPr/>
        </p:nvSpPr>
        <p:spPr>
          <a:xfrm>
            <a:off x="7302500" y="2672983"/>
            <a:ext cx="156016" cy="433223"/>
          </a:xfrm>
          <a:custGeom>
            <a:avLst/>
            <a:gdLst>
              <a:gd name="connsiteX0" fmla="*/ 15875 w 156016"/>
              <a:gd name="connsiteY0" fmla="*/ 367 h 433223"/>
              <a:gd name="connsiteX1" fmla="*/ 79375 w 156016"/>
              <a:gd name="connsiteY1" fmla="*/ 152767 h 433223"/>
              <a:gd name="connsiteX2" fmla="*/ 0 w 156016"/>
              <a:gd name="connsiteY2" fmla="*/ 432167 h 433223"/>
              <a:gd name="connsiteX3" fmla="*/ 79375 w 156016"/>
              <a:gd name="connsiteY3" fmla="*/ 241667 h 433223"/>
              <a:gd name="connsiteX4" fmla="*/ 155575 w 156016"/>
              <a:gd name="connsiteY4" fmla="*/ 70217 h 433223"/>
              <a:gd name="connsiteX5" fmla="*/ 107950 w 156016"/>
              <a:gd name="connsiteY5" fmla="*/ 108317 h 433223"/>
              <a:gd name="connsiteX6" fmla="*/ 15875 w 156016"/>
              <a:gd name="connsiteY6" fmla="*/ 367 h 4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16" h="433223">
                <a:moveTo>
                  <a:pt x="15875" y="367"/>
                </a:moveTo>
                <a:cubicBezTo>
                  <a:pt x="11112" y="7775"/>
                  <a:pt x="82021" y="80800"/>
                  <a:pt x="79375" y="152767"/>
                </a:cubicBezTo>
                <a:cubicBezTo>
                  <a:pt x="76729" y="224734"/>
                  <a:pt x="0" y="417350"/>
                  <a:pt x="0" y="432167"/>
                </a:cubicBezTo>
                <a:cubicBezTo>
                  <a:pt x="0" y="446984"/>
                  <a:pt x="53446" y="301992"/>
                  <a:pt x="79375" y="241667"/>
                </a:cubicBezTo>
                <a:cubicBezTo>
                  <a:pt x="105304" y="181342"/>
                  <a:pt x="150813" y="92442"/>
                  <a:pt x="155575" y="70217"/>
                </a:cubicBezTo>
                <a:cubicBezTo>
                  <a:pt x="160338" y="47992"/>
                  <a:pt x="125412" y="116784"/>
                  <a:pt x="107950" y="108317"/>
                </a:cubicBezTo>
                <a:cubicBezTo>
                  <a:pt x="90488" y="99850"/>
                  <a:pt x="20638" y="-7041"/>
                  <a:pt x="15875" y="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B8F07756-CD72-F0B4-40DE-FD68787F5D46}"/>
              </a:ext>
            </a:extLst>
          </p:cNvPr>
          <p:cNvSpPr/>
          <p:nvPr/>
        </p:nvSpPr>
        <p:spPr>
          <a:xfrm>
            <a:off x="7416800" y="2682875"/>
            <a:ext cx="1434517" cy="832615"/>
          </a:xfrm>
          <a:custGeom>
            <a:avLst/>
            <a:gdLst>
              <a:gd name="connsiteX0" fmla="*/ 0 w 1434517"/>
              <a:gd name="connsiteY0" fmla="*/ 0 h 832615"/>
              <a:gd name="connsiteX1" fmla="*/ 612775 w 1434517"/>
              <a:gd name="connsiteY1" fmla="*/ 69850 h 832615"/>
              <a:gd name="connsiteX2" fmla="*/ 1104900 w 1434517"/>
              <a:gd name="connsiteY2" fmla="*/ 422275 h 832615"/>
              <a:gd name="connsiteX3" fmla="*/ 1092200 w 1434517"/>
              <a:gd name="connsiteY3" fmla="*/ 355600 h 832615"/>
              <a:gd name="connsiteX4" fmla="*/ 1425575 w 1434517"/>
              <a:gd name="connsiteY4" fmla="*/ 819150 h 832615"/>
              <a:gd name="connsiteX5" fmla="*/ 1346200 w 1434517"/>
              <a:gd name="connsiteY5" fmla="*/ 717550 h 832615"/>
              <a:gd name="connsiteX6" fmla="*/ 981075 w 1434517"/>
              <a:gd name="connsiteY6" fmla="*/ 254000 h 832615"/>
              <a:gd name="connsiteX7" fmla="*/ 685800 w 1434517"/>
              <a:gd name="connsiteY7" fmla="*/ 101600 h 832615"/>
              <a:gd name="connsiteX8" fmla="*/ 784225 w 1434517"/>
              <a:gd name="connsiteY8" fmla="*/ 139700 h 832615"/>
              <a:gd name="connsiteX9" fmla="*/ 365125 w 1434517"/>
              <a:gd name="connsiteY9" fmla="*/ 25400 h 832615"/>
              <a:gd name="connsiteX10" fmla="*/ 549275 w 1434517"/>
              <a:gd name="connsiteY10" fmla="*/ 47625 h 832615"/>
              <a:gd name="connsiteX11" fmla="*/ 0 w 1434517"/>
              <a:gd name="connsiteY11" fmla="*/ 0 h 83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4517" h="832615">
                <a:moveTo>
                  <a:pt x="0" y="0"/>
                </a:moveTo>
                <a:cubicBezTo>
                  <a:pt x="10583" y="3704"/>
                  <a:pt x="428625" y="-529"/>
                  <a:pt x="612775" y="69850"/>
                </a:cubicBezTo>
                <a:cubicBezTo>
                  <a:pt x="796925" y="140229"/>
                  <a:pt x="1024996" y="374650"/>
                  <a:pt x="1104900" y="422275"/>
                </a:cubicBezTo>
                <a:cubicBezTo>
                  <a:pt x="1184804" y="469900"/>
                  <a:pt x="1038754" y="289454"/>
                  <a:pt x="1092200" y="355600"/>
                </a:cubicBezTo>
                <a:cubicBezTo>
                  <a:pt x="1145646" y="421746"/>
                  <a:pt x="1383242" y="758825"/>
                  <a:pt x="1425575" y="819150"/>
                </a:cubicBezTo>
                <a:cubicBezTo>
                  <a:pt x="1467908" y="879475"/>
                  <a:pt x="1346200" y="717550"/>
                  <a:pt x="1346200" y="717550"/>
                </a:cubicBezTo>
                <a:cubicBezTo>
                  <a:pt x="1272117" y="623358"/>
                  <a:pt x="1091142" y="356658"/>
                  <a:pt x="981075" y="254000"/>
                </a:cubicBezTo>
                <a:cubicBezTo>
                  <a:pt x="871008" y="151342"/>
                  <a:pt x="718608" y="120650"/>
                  <a:pt x="685800" y="101600"/>
                </a:cubicBezTo>
                <a:cubicBezTo>
                  <a:pt x="652992" y="82550"/>
                  <a:pt x="837671" y="152400"/>
                  <a:pt x="784225" y="139700"/>
                </a:cubicBezTo>
                <a:cubicBezTo>
                  <a:pt x="730779" y="127000"/>
                  <a:pt x="404283" y="40746"/>
                  <a:pt x="365125" y="25400"/>
                </a:cubicBezTo>
                <a:cubicBezTo>
                  <a:pt x="325967" y="10054"/>
                  <a:pt x="604838" y="52388"/>
                  <a:pt x="549275" y="47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E39E851C-A1AA-8501-FA2C-EF3557CB2496}"/>
              </a:ext>
            </a:extLst>
          </p:cNvPr>
          <p:cNvSpPr/>
          <p:nvPr/>
        </p:nvSpPr>
        <p:spPr>
          <a:xfrm>
            <a:off x="7473945" y="2745459"/>
            <a:ext cx="121583" cy="410657"/>
          </a:xfrm>
          <a:custGeom>
            <a:avLst/>
            <a:gdLst>
              <a:gd name="connsiteX0" fmla="*/ 73030 w 121583"/>
              <a:gd name="connsiteY0" fmla="*/ 916 h 410657"/>
              <a:gd name="connsiteX1" fmla="*/ 50805 w 121583"/>
              <a:gd name="connsiteY1" fmla="*/ 267616 h 410657"/>
              <a:gd name="connsiteX2" fmla="*/ 5 w 121583"/>
              <a:gd name="connsiteY2" fmla="*/ 410491 h 410657"/>
              <a:gd name="connsiteX3" fmla="*/ 53980 w 121583"/>
              <a:gd name="connsiteY3" fmla="*/ 293016 h 410657"/>
              <a:gd name="connsiteX4" fmla="*/ 120655 w 121583"/>
              <a:gd name="connsiteY4" fmla="*/ 143791 h 410657"/>
              <a:gd name="connsiteX5" fmla="*/ 92080 w 121583"/>
              <a:gd name="connsiteY5" fmla="*/ 178716 h 410657"/>
              <a:gd name="connsiteX6" fmla="*/ 73030 w 121583"/>
              <a:gd name="connsiteY6" fmla="*/ 916 h 41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83" h="410657">
                <a:moveTo>
                  <a:pt x="73030" y="916"/>
                </a:moveTo>
                <a:cubicBezTo>
                  <a:pt x="66151" y="15733"/>
                  <a:pt x="62976" y="199354"/>
                  <a:pt x="50805" y="267616"/>
                </a:cubicBezTo>
                <a:cubicBezTo>
                  <a:pt x="38634" y="335879"/>
                  <a:pt x="-524" y="406258"/>
                  <a:pt x="5" y="410491"/>
                </a:cubicBezTo>
                <a:cubicBezTo>
                  <a:pt x="534" y="414724"/>
                  <a:pt x="33872" y="337466"/>
                  <a:pt x="53980" y="293016"/>
                </a:cubicBezTo>
                <a:cubicBezTo>
                  <a:pt x="74088" y="248566"/>
                  <a:pt x="114305" y="162841"/>
                  <a:pt x="120655" y="143791"/>
                </a:cubicBezTo>
                <a:cubicBezTo>
                  <a:pt x="127005" y="124741"/>
                  <a:pt x="98959" y="201999"/>
                  <a:pt x="92080" y="178716"/>
                </a:cubicBezTo>
                <a:cubicBezTo>
                  <a:pt x="85201" y="155433"/>
                  <a:pt x="79909" y="-13901"/>
                  <a:pt x="73030" y="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A6E248EE-FE50-7472-E59F-A518C64AD570}"/>
              </a:ext>
            </a:extLst>
          </p:cNvPr>
          <p:cNvSpPr/>
          <p:nvPr/>
        </p:nvSpPr>
        <p:spPr>
          <a:xfrm>
            <a:off x="7708524" y="2819239"/>
            <a:ext cx="105362" cy="326303"/>
          </a:xfrm>
          <a:custGeom>
            <a:avLst/>
            <a:gdLst>
              <a:gd name="connsiteX0" fmla="*/ 105151 w 105362"/>
              <a:gd name="connsiteY0" fmla="*/ 161 h 326303"/>
              <a:gd name="connsiteX1" fmla="*/ 57526 w 105362"/>
              <a:gd name="connsiteY1" fmla="*/ 111286 h 326303"/>
              <a:gd name="connsiteX2" fmla="*/ 376 w 105362"/>
              <a:gd name="connsiteY2" fmla="*/ 324011 h 326303"/>
              <a:gd name="connsiteX3" fmla="*/ 32126 w 105362"/>
              <a:gd name="connsiteY3" fmla="*/ 216061 h 326303"/>
              <a:gd name="connsiteX4" fmla="*/ 19426 w 105362"/>
              <a:gd name="connsiteY4" fmla="*/ 92236 h 326303"/>
              <a:gd name="connsiteX5" fmla="*/ 38476 w 105362"/>
              <a:gd name="connsiteY5" fmla="*/ 133511 h 326303"/>
              <a:gd name="connsiteX6" fmla="*/ 105151 w 105362"/>
              <a:gd name="connsiteY6" fmla="*/ 161 h 32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62" h="326303">
                <a:moveTo>
                  <a:pt x="105151" y="161"/>
                </a:moveTo>
                <a:cubicBezTo>
                  <a:pt x="108326" y="-3543"/>
                  <a:pt x="74988" y="57311"/>
                  <a:pt x="57526" y="111286"/>
                </a:cubicBezTo>
                <a:cubicBezTo>
                  <a:pt x="40064" y="165261"/>
                  <a:pt x="4609" y="306549"/>
                  <a:pt x="376" y="324011"/>
                </a:cubicBezTo>
                <a:cubicBezTo>
                  <a:pt x="-3857" y="341473"/>
                  <a:pt x="28951" y="254690"/>
                  <a:pt x="32126" y="216061"/>
                </a:cubicBezTo>
                <a:cubicBezTo>
                  <a:pt x="35301" y="177432"/>
                  <a:pt x="18368" y="105994"/>
                  <a:pt x="19426" y="92236"/>
                </a:cubicBezTo>
                <a:cubicBezTo>
                  <a:pt x="20484" y="78478"/>
                  <a:pt x="25247" y="145682"/>
                  <a:pt x="38476" y="133511"/>
                </a:cubicBezTo>
                <a:cubicBezTo>
                  <a:pt x="51705" y="121340"/>
                  <a:pt x="101976" y="3865"/>
                  <a:pt x="105151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45238C90-B8E1-F07E-85AC-E3E9AF57CD7C}"/>
              </a:ext>
            </a:extLst>
          </p:cNvPr>
          <p:cNvSpPr/>
          <p:nvPr/>
        </p:nvSpPr>
        <p:spPr>
          <a:xfrm>
            <a:off x="7871845" y="2882672"/>
            <a:ext cx="1073725" cy="1120710"/>
          </a:xfrm>
          <a:custGeom>
            <a:avLst/>
            <a:gdLst>
              <a:gd name="connsiteX0" fmla="*/ 2155 w 1073725"/>
              <a:gd name="connsiteY0" fmla="*/ 12928 h 1120710"/>
              <a:gd name="connsiteX1" fmla="*/ 433955 w 1073725"/>
              <a:gd name="connsiteY1" fmla="*/ 244703 h 1120710"/>
              <a:gd name="connsiteX2" fmla="*/ 821305 w 1073725"/>
              <a:gd name="connsiteY2" fmla="*/ 762228 h 1120710"/>
              <a:gd name="connsiteX3" fmla="*/ 802255 w 1073725"/>
              <a:gd name="connsiteY3" fmla="*/ 660628 h 1120710"/>
              <a:gd name="connsiteX4" fmla="*/ 1068955 w 1073725"/>
              <a:gd name="connsiteY4" fmla="*/ 1105128 h 1120710"/>
              <a:gd name="connsiteX5" fmla="*/ 941955 w 1073725"/>
              <a:gd name="connsiteY5" fmla="*/ 949553 h 1120710"/>
              <a:gd name="connsiteX6" fmla="*/ 557780 w 1073725"/>
              <a:gd name="connsiteY6" fmla="*/ 282803 h 1120710"/>
              <a:gd name="connsiteX7" fmla="*/ 637155 w 1073725"/>
              <a:gd name="connsiteY7" fmla="*/ 381228 h 1120710"/>
              <a:gd name="connsiteX8" fmla="*/ 294255 w 1073725"/>
              <a:gd name="connsiteY8" fmla="*/ 228 h 1120710"/>
              <a:gd name="connsiteX9" fmla="*/ 541905 w 1073725"/>
              <a:gd name="connsiteY9" fmla="*/ 324078 h 1120710"/>
              <a:gd name="connsiteX10" fmla="*/ 456180 w 1073725"/>
              <a:gd name="connsiteY10" fmla="*/ 251053 h 1120710"/>
              <a:gd name="connsiteX11" fmla="*/ 160905 w 1073725"/>
              <a:gd name="connsiteY11" fmla="*/ 105003 h 1120710"/>
              <a:gd name="connsiteX12" fmla="*/ 262505 w 1073725"/>
              <a:gd name="connsiteY12" fmla="*/ 143103 h 1120710"/>
              <a:gd name="connsiteX13" fmla="*/ 2155 w 1073725"/>
              <a:gd name="connsiteY13" fmla="*/ 12928 h 112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3725" h="1120710">
                <a:moveTo>
                  <a:pt x="2155" y="12928"/>
                </a:moveTo>
                <a:cubicBezTo>
                  <a:pt x="30730" y="29861"/>
                  <a:pt x="297430" y="119820"/>
                  <a:pt x="433955" y="244703"/>
                </a:cubicBezTo>
                <a:cubicBezTo>
                  <a:pt x="570480" y="369586"/>
                  <a:pt x="759922" y="692907"/>
                  <a:pt x="821305" y="762228"/>
                </a:cubicBezTo>
                <a:cubicBezTo>
                  <a:pt x="882688" y="831549"/>
                  <a:pt x="760980" y="603478"/>
                  <a:pt x="802255" y="660628"/>
                </a:cubicBezTo>
                <a:cubicBezTo>
                  <a:pt x="843530" y="717778"/>
                  <a:pt x="1045672" y="1056974"/>
                  <a:pt x="1068955" y="1105128"/>
                </a:cubicBezTo>
                <a:cubicBezTo>
                  <a:pt x="1092238" y="1153282"/>
                  <a:pt x="1027151" y="1086607"/>
                  <a:pt x="941955" y="949553"/>
                </a:cubicBezTo>
                <a:cubicBezTo>
                  <a:pt x="856759" y="812499"/>
                  <a:pt x="608580" y="377524"/>
                  <a:pt x="557780" y="282803"/>
                </a:cubicBezTo>
                <a:cubicBezTo>
                  <a:pt x="506980" y="188082"/>
                  <a:pt x="681076" y="428324"/>
                  <a:pt x="637155" y="381228"/>
                </a:cubicBezTo>
                <a:cubicBezTo>
                  <a:pt x="593234" y="334132"/>
                  <a:pt x="310130" y="9753"/>
                  <a:pt x="294255" y="228"/>
                </a:cubicBezTo>
                <a:cubicBezTo>
                  <a:pt x="278380" y="-9297"/>
                  <a:pt x="514918" y="282274"/>
                  <a:pt x="541905" y="324078"/>
                </a:cubicBezTo>
                <a:cubicBezTo>
                  <a:pt x="568893" y="365882"/>
                  <a:pt x="519680" y="287565"/>
                  <a:pt x="456180" y="251053"/>
                </a:cubicBezTo>
                <a:cubicBezTo>
                  <a:pt x="392680" y="214541"/>
                  <a:pt x="193184" y="122995"/>
                  <a:pt x="160905" y="105003"/>
                </a:cubicBezTo>
                <a:cubicBezTo>
                  <a:pt x="128626" y="87011"/>
                  <a:pt x="286847" y="161095"/>
                  <a:pt x="262505" y="143103"/>
                </a:cubicBezTo>
                <a:cubicBezTo>
                  <a:pt x="238163" y="125111"/>
                  <a:pt x="-26420" y="-4005"/>
                  <a:pt x="2155" y="12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44D3267C-F3E9-DFB6-DC90-3D63D0BFB0E7}"/>
              </a:ext>
            </a:extLst>
          </p:cNvPr>
          <p:cNvSpPr/>
          <p:nvPr/>
        </p:nvSpPr>
        <p:spPr>
          <a:xfrm>
            <a:off x="7877175" y="3101818"/>
            <a:ext cx="833943" cy="1049219"/>
          </a:xfrm>
          <a:custGeom>
            <a:avLst/>
            <a:gdLst>
              <a:gd name="connsiteX0" fmla="*/ 0 w 833943"/>
              <a:gd name="connsiteY0" fmla="*/ 35082 h 1049219"/>
              <a:gd name="connsiteX1" fmla="*/ 241300 w 833943"/>
              <a:gd name="connsiteY1" fmla="*/ 60482 h 1049219"/>
              <a:gd name="connsiteX2" fmla="*/ 619125 w 833943"/>
              <a:gd name="connsiteY2" fmla="*/ 527207 h 1049219"/>
              <a:gd name="connsiteX3" fmla="*/ 558800 w 833943"/>
              <a:gd name="connsiteY3" fmla="*/ 425607 h 1049219"/>
              <a:gd name="connsiteX4" fmla="*/ 822325 w 833943"/>
              <a:gd name="connsiteY4" fmla="*/ 1022507 h 1049219"/>
              <a:gd name="connsiteX5" fmla="*/ 777875 w 833943"/>
              <a:gd name="connsiteY5" fmla="*/ 924082 h 1049219"/>
              <a:gd name="connsiteX6" fmla="*/ 692150 w 833943"/>
              <a:gd name="connsiteY6" fmla="*/ 730407 h 1049219"/>
              <a:gd name="connsiteX7" fmla="*/ 584200 w 833943"/>
              <a:gd name="connsiteY7" fmla="*/ 276382 h 1049219"/>
              <a:gd name="connsiteX8" fmla="*/ 596900 w 833943"/>
              <a:gd name="connsiteY8" fmla="*/ 447832 h 1049219"/>
              <a:gd name="connsiteX9" fmla="*/ 317500 w 833943"/>
              <a:gd name="connsiteY9" fmla="*/ 16032 h 1049219"/>
              <a:gd name="connsiteX10" fmla="*/ 365125 w 833943"/>
              <a:gd name="connsiteY10" fmla="*/ 146207 h 1049219"/>
              <a:gd name="connsiteX11" fmla="*/ 241300 w 833943"/>
              <a:gd name="connsiteY11" fmla="*/ 6507 h 1049219"/>
              <a:gd name="connsiteX12" fmla="*/ 238125 w 833943"/>
              <a:gd name="connsiteY12" fmla="*/ 25557 h 1049219"/>
              <a:gd name="connsiteX13" fmla="*/ 241300 w 833943"/>
              <a:gd name="connsiteY13" fmla="*/ 47782 h 1049219"/>
              <a:gd name="connsiteX14" fmla="*/ 187325 w 833943"/>
              <a:gd name="connsiteY14" fmla="*/ 41432 h 1049219"/>
              <a:gd name="connsiteX15" fmla="*/ 0 w 833943"/>
              <a:gd name="connsiteY15" fmla="*/ 35082 h 104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33943" h="1049219">
                <a:moveTo>
                  <a:pt x="0" y="35082"/>
                </a:moveTo>
                <a:cubicBezTo>
                  <a:pt x="69056" y="6771"/>
                  <a:pt x="138113" y="-21539"/>
                  <a:pt x="241300" y="60482"/>
                </a:cubicBezTo>
                <a:cubicBezTo>
                  <a:pt x="344487" y="142503"/>
                  <a:pt x="566208" y="466353"/>
                  <a:pt x="619125" y="527207"/>
                </a:cubicBezTo>
                <a:cubicBezTo>
                  <a:pt x="672042" y="588061"/>
                  <a:pt x="524933" y="343057"/>
                  <a:pt x="558800" y="425607"/>
                </a:cubicBezTo>
                <a:cubicBezTo>
                  <a:pt x="592667" y="508157"/>
                  <a:pt x="785813" y="939428"/>
                  <a:pt x="822325" y="1022507"/>
                </a:cubicBezTo>
                <a:cubicBezTo>
                  <a:pt x="858837" y="1105586"/>
                  <a:pt x="799571" y="972765"/>
                  <a:pt x="777875" y="924082"/>
                </a:cubicBezTo>
                <a:cubicBezTo>
                  <a:pt x="756179" y="875399"/>
                  <a:pt x="724429" y="838357"/>
                  <a:pt x="692150" y="730407"/>
                </a:cubicBezTo>
                <a:cubicBezTo>
                  <a:pt x="659871" y="622457"/>
                  <a:pt x="600075" y="323478"/>
                  <a:pt x="584200" y="276382"/>
                </a:cubicBezTo>
                <a:cubicBezTo>
                  <a:pt x="568325" y="229286"/>
                  <a:pt x="641350" y="491224"/>
                  <a:pt x="596900" y="447832"/>
                </a:cubicBezTo>
                <a:cubicBezTo>
                  <a:pt x="552450" y="404440"/>
                  <a:pt x="356129" y="66303"/>
                  <a:pt x="317500" y="16032"/>
                </a:cubicBezTo>
                <a:cubicBezTo>
                  <a:pt x="278871" y="-34239"/>
                  <a:pt x="377825" y="147794"/>
                  <a:pt x="365125" y="146207"/>
                </a:cubicBezTo>
                <a:cubicBezTo>
                  <a:pt x="352425" y="144620"/>
                  <a:pt x="262467" y="26615"/>
                  <a:pt x="241300" y="6507"/>
                </a:cubicBezTo>
                <a:cubicBezTo>
                  <a:pt x="220133" y="-13601"/>
                  <a:pt x="238125" y="18678"/>
                  <a:pt x="238125" y="25557"/>
                </a:cubicBezTo>
                <a:cubicBezTo>
                  <a:pt x="238125" y="32436"/>
                  <a:pt x="249767" y="45136"/>
                  <a:pt x="241300" y="47782"/>
                </a:cubicBezTo>
                <a:cubicBezTo>
                  <a:pt x="232833" y="50428"/>
                  <a:pt x="187325" y="41432"/>
                  <a:pt x="187325" y="41432"/>
                </a:cubicBezTo>
                <a:lnTo>
                  <a:pt x="0" y="350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4DA24F2F-5F01-CCD0-372A-19A4AF841E62}"/>
              </a:ext>
            </a:extLst>
          </p:cNvPr>
          <p:cNvSpPr/>
          <p:nvPr/>
        </p:nvSpPr>
        <p:spPr>
          <a:xfrm>
            <a:off x="8201703" y="3935669"/>
            <a:ext cx="686473" cy="2374644"/>
          </a:xfrm>
          <a:custGeom>
            <a:avLst/>
            <a:gdLst>
              <a:gd name="connsiteX0" fmla="*/ 416858 w 686473"/>
              <a:gd name="connsiteY0" fmla="*/ 22182 h 2374644"/>
              <a:gd name="connsiteX1" fmla="*/ 546512 w 686473"/>
              <a:gd name="connsiteY1" fmla="*/ 827400 h 2374644"/>
              <a:gd name="connsiteX2" fmla="*/ 539688 w 686473"/>
              <a:gd name="connsiteY2" fmla="*/ 697746 h 2374644"/>
              <a:gd name="connsiteX3" fmla="*/ 519216 w 686473"/>
              <a:gd name="connsiteY3" fmla="*/ 1038940 h 2374644"/>
              <a:gd name="connsiteX4" fmla="*/ 539688 w 686473"/>
              <a:gd name="connsiteY4" fmla="*/ 963877 h 2374644"/>
              <a:gd name="connsiteX5" fmla="*/ 348619 w 686473"/>
              <a:gd name="connsiteY5" fmla="*/ 1502964 h 2374644"/>
              <a:gd name="connsiteX6" fmla="*/ 137079 w 686473"/>
              <a:gd name="connsiteY6" fmla="*/ 1891925 h 2374644"/>
              <a:gd name="connsiteX7" fmla="*/ 287204 w 686473"/>
              <a:gd name="connsiteY7" fmla="*/ 1728152 h 2374644"/>
              <a:gd name="connsiteX8" fmla="*/ 157551 w 686473"/>
              <a:gd name="connsiteY8" fmla="*/ 1844158 h 2374644"/>
              <a:gd name="connsiteX9" fmla="*/ 48369 w 686473"/>
              <a:gd name="connsiteY9" fmla="*/ 2042050 h 2374644"/>
              <a:gd name="connsiteX10" fmla="*/ 601 w 686473"/>
              <a:gd name="connsiteY10" fmla="*/ 2369597 h 2374644"/>
              <a:gd name="connsiteX11" fmla="*/ 27897 w 686473"/>
              <a:gd name="connsiteY11" fmla="*/ 2219471 h 2374644"/>
              <a:gd name="connsiteX12" fmla="*/ 116607 w 686473"/>
              <a:gd name="connsiteY12" fmla="*/ 1932868 h 2374644"/>
              <a:gd name="connsiteX13" fmla="*/ 478273 w 686473"/>
              <a:gd name="connsiteY13" fmla="*/ 1482492 h 2374644"/>
              <a:gd name="connsiteX14" fmla="*/ 369091 w 686473"/>
              <a:gd name="connsiteY14" fmla="*/ 1557555 h 2374644"/>
              <a:gd name="connsiteX15" fmla="*/ 450978 w 686473"/>
              <a:gd name="connsiteY15" fmla="*/ 1386958 h 2374644"/>
              <a:gd name="connsiteX16" fmla="*/ 416858 w 686473"/>
              <a:gd name="connsiteY16" fmla="*/ 1421077 h 2374644"/>
              <a:gd name="connsiteX17" fmla="*/ 682990 w 686473"/>
              <a:gd name="connsiteY17" fmla="*/ 827400 h 2374644"/>
              <a:gd name="connsiteX18" fmla="*/ 566984 w 686473"/>
              <a:gd name="connsiteY18" fmla="*/ 1025292 h 2374644"/>
              <a:gd name="connsiteX19" fmla="*/ 539688 w 686473"/>
              <a:gd name="connsiteY19" fmla="*/ 458910 h 2374644"/>
              <a:gd name="connsiteX20" fmla="*/ 539688 w 686473"/>
              <a:gd name="connsiteY20" fmla="*/ 145012 h 2374644"/>
              <a:gd name="connsiteX21" fmla="*/ 601103 w 686473"/>
              <a:gd name="connsiteY21" fmla="*/ 404319 h 2374644"/>
              <a:gd name="connsiteX22" fmla="*/ 491921 w 686473"/>
              <a:gd name="connsiteY22" fmla="*/ 240546 h 2374644"/>
              <a:gd name="connsiteX23" fmla="*/ 416858 w 686473"/>
              <a:gd name="connsiteY23" fmla="*/ 22182 h 237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6473" h="2374644">
                <a:moveTo>
                  <a:pt x="416858" y="22182"/>
                </a:moveTo>
                <a:cubicBezTo>
                  <a:pt x="425956" y="119991"/>
                  <a:pt x="526040" y="714806"/>
                  <a:pt x="546512" y="827400"/>
                </a:cubicBezTo>
                <a:cubicBezTo>
                  <a:pt x="566984" y="939994"/>
                  <a:pt x="544237" y="662489"/>
                  <a:pt x="539688" y="697746"/>
                </a:cubicBezTo>
                <a:cubicBezTo>
                  <a:pt x="535139" y="733003"/>
                  <a:pt x="519216" y="994585"/>
                  <a:pt x="519216" y="1038940"/>
                </a:cubicBezTo>
                <a:cubicBezTo>
                  <a:pt x="519216" y="1083295"/>
                  <a:pt x="568121" y="886540"/>
                  <a:pt x="539688" y="963877"/>
                </a:cubicBezTo>
                <a:cubicBezTo>
                  <a:pt x="511255" y="1041214"/>
                  <a:pt x="415720" y="1348289"/>
                  <a:pt x="348619" y="1502964"/>
                </a:cubicBezTo>
                <a:cubicBezTo>
                  <a:pt x="281518" y="1657639"/>
                  <a:pt x="147315" y="1854394"/>
                  <a:pt x="137079" y="1891925"/>
                </a:cubicBezTo>
                <a:cubicBezTo>
                  <a:pt x="126843" y="1929456"/>
                  <a:pt x="283792" y="1736113"/>
                  <a:pt x="287204" y="1728152"/>
                </a:cubicBezTo>
                <a:cubicBezTo>
                  <a:pt x="290616" y="1720191"/>
                  <a:pt x="197357" y="1791842"/>
                  <a:pt x="157551" y="1844158"/>
                </a:cubicBezTo>
                <a:cubicBezTo>
                  <a:pt x="117745" y="1896474"/>
                  <a:pt x="74527" y="1954477"/>
                  <a:pt x="48369" y="2042050"/>
                </a:cubicBezTo>
                <a:cubicBezTo>
                  <a:pt x="22211" y="2129623"/>
                  <a:pt x="4013" y="2340027"/>
                  <a:pt x="601" y="2369597"/>
                </a:cubicBezTo>
                <a:cubicBezTo>
                  <a:pt x="-2811" y="2399167"/>
                  <a:pt x="8563" y="2292259"/>
                  <a:pt x="27897" y="2219471"/>
                </a:cubicBezTo>
                <a:cubicBezTo>
                  <a:pt x="47231" y="2146683"/>
                  <a:pt x="41544" y="2055698"/>
                  <a:pt x="116607" y="1932868"/>
                </a:cubicBezTo>
                <a:cubicBezTo>
                  <a:pt x="191670" y="1810038"/>
                  <a:pt x="436192" y="1545044"/>
                  <a:pt x="478273" y="1482492"/>
                </a:cubicBezTo>
                <a:cubicBezTo>
                  <a:pt x="520354" y="1419940"/>
                  <a:pt x="373640" y="1573477"/>
                  <a:pt x="369091" y="1557555"/>
                </a:cubicBezTo>
                <a:cubicBezTo>
                  <a:pt x="364542" y="1541633"/>
                  <a:pt x="450978" y="1386958"/>
                  <a:pt x="450978" y="1386958"/>
                </a:cubicBezTo>
                <a:cubicBezTo>
                  <a:pt x="458939" y="1364212"/>
                  <a:pt x="378189" y="1514337"/>
                  <a:pt x="416858" y="1421077"/>
                </a:cubicBezTo>
                <a:cubicBezTo>
                  <a:pt x="455527" y="1327817"/>
                  <a:pt x="657969" y="893364"/>
                  <a:pt x="682990" y="827400"/>
                </a:cubicBezTo>
                <a:cubicBezTo>
                  <a:pt x="708011" y="761436"/>
                  <a:pt x="590868" y="1086707"/>
                  <a:pt x="566984" y="1025292"/>
                </a:cubicBezTo>
                <a:cubicBezTo>
                  <a:pt x="543100" y="963877"/>
                  <a:pt x="544237" y="605623"/>
                  <a:pt x="539688" y="458910"/>
                </a:cubicBezTo>
                <a:cubicBezTo>
                  <a:pt x="535139" y="312197"/>
                  <a:pt x="529452" y="154111"/>
                  <a:pt x="539688" y="145012"/>
                </a:cubicBezTo>
                <a:cubicBezTo>
                  <a:pt x="549924" y="135913"/>
                  <a:pt x="609064" y="388397"/>
                  <a:pt x="601103" y="404319"/>
                </a:cubicBezTo>
                <a:cubicBezTo>
                  <a:pt x="593142" y="420241"/>
                  <a:pt x="521491" y="303098"/>
                  <a:pt x="491921" y="240546"/>
                </a:cubicBezTo>
                <a:cubicBezTo>
                  <a:pt x="462351" y="177994"/>
                  <a:pt x="407760" y="-75627"/>
                  <a:pt x="416858" y="22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14DD2363-808E-550B-621C-D73E04D6165C}"/>
              </a:ext>
            </a:extLst>
          </p:cNvPr>
          <p:cNvSpPr/>
          <p:nvPr/>
        </p:nvSpPr>
        <p:spPr>
          <a:xfrm>
            <a:off x="8235644" y="4414349"/>
            <a:ext cx="769808" cy="2161926"/>
          </a:xfrm>
          <a:custGeom>
            <a:avLst/>
            <a:gdLst>
              <a:gd name="connsiteX0" fmla="*/ 696816 w 769808"/>
              <a:gd name="connsiteY0" fmla="*/ 702 h 2161926"/>
              <a:gd name="connsiteX1" fmla="*/ 744583 w 769808"/>
              <a:gd name="connsiteY1" fmla="*/ 362367 h 2161926"/>
              <a:gd name="connsiteX2" fmla="*/ 512571 w 769808"/>
              <a:gd name="connsiteY2" fmla="*/ 983341 h 2161926"/>
              <a:gd name="connsiteX3" fmla="*/ 765055 w 769808"/>
              <a:gd name="connsiteY3" fmla="*/ 669442 h 2161926"/>
              <a:gd name="connsiteX4" fmla="*/ 662696 w 769808"/>
              <a:gd name="connsiteY4" fmla="*/ 908278 h 2161926"/>
              <a:gd name="connsiteX5" fmla="*/ 478452 w 769808"/>
              <a:gd name="connsiteY5" fmla="*/ 1467836 h 2161926"/>
              <a:gd name="connsiteX6" fmla="*/ 553514 w 769808"/>
              <a:gd name="connsiteY6" fmla="*/ 1099347 h 2161926"/>
              <a:gd name="connsiteX7" fmla="*/ 28075 w 769808"/>
              <a:gd name="connsiteY7" fmla="*/ 2102457 h 2161926"/>
              <a:gd name="connsiteX8" fmla="*/ 130434 w 769808"/>
              <a:gd name="connsiteY8" fmla="*/ 1945508 h 2161926"/>
              <a:gd name="connsiteX9" fmla="*/ 628577 w 769808"/>
              <a:gd name="connsiteY9" fmla="*/ 1112994 h 2161926"/>
              <a:gd name="connsiteX10" fmla="*/ 560338 w 769808"/>
              <a:gd name="connsiteY10" fmla="*/ 1194881 h 2161926"/>
              <a:gd name="connsiteX11" fmla="*/ 689992 w 769808"/>
              <a:gd name="connsiteY11" fmla="*/ 683090 h 2161926"/>
              <a:gd name="connsiteX12" fmla="*/ 621753 w 769808"/>
              <a:gd name="connsiteY12" fmla="*/ 730857 h 2161926"/>
              <a:gd name="connsiteX13" fmla="*/ 683168 w 769808"/>
              <a:gd name="connsiteY13" fmla="*/ 403311 h 2161926"/>
              <a:gd name="connsiteX14" fmla="*/ 765055 w 769808"/>
              <a:gd name="connsiteY14" fmla="*/ 273657 h 2161926"/>
              <a:gd name="connsiteX15" fmla="*/ 696816 w 769808"/>
              <a:gd name="connsiteY15" fmla="*/ 702 h 216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9808" h="2161926">
                <a:moveTo>
                  <a:pt x="696816" y="702"/>
                </a:moveTo>
                <a:cubicBezTo>
                  <a:pt x="693404" y="15487"/>
                  <a:pt x="775290" y="198594"/>
                  <a:pt x="744583" y="362367"/>
                </a:cubicBezTo>
                <a:cubicBezTo>
                  <a:pt x="713876" y="526140"/>
                  <a:pt x="509159" y="932162"/>
                  <a:pt x="512571" y="983341"/>
                </a:cubicBezTo>
                <a:cubicBezTo>
                  <a:pt x="515983" y="1034520"/>
                  <a:pt x="740034" y="681953"/>
                  <a:pt x="765055" y="669442"/>
                </a:cubicBezTo>
                <a:cubicBezTo>
                  <a:pt x="790076" y="656932"/>
                  <a:pt x="710463" y="775212"/>
                  <a:pt x="662696" y="908278"/>
                </a:cubicBezTo>
                <a:cubicBezTo>
                  <a:pt x="614929" y="1041344"/>
                  <a:pt x="496649" y="1435991"/>
                  <a:pt x="478452" y="1467836"/>
                </a:cubicBezTo>
                <a:cubicBezTo>
                  <a:pt x="460255" y="1499681"/>
                  <a:pt x="628577" y="993577"/>
                  <a:pt x="553514" y="1099347"/>
                </a:cubicBezTo>
                <a:cubicBezTo>
                  <a:pt x="478451" y="1205117"/>
                  <a:pt x="98588" y="1961430"/>
                  <a:pt x="28075" y="2102457"/>
                </a:cubicBezTo>
                <a:cubicBezTo>
                  <a:pt x="-42438" y="2243484"/>
                  <a:pt x="30350" y="2110418"/>
                  <a:pt x="130434" y="1945508"/>
                </a:cubicBezTo>
                <a:cubicBezTo>
                  <a:pt x="230518" y="1780598"/>
                  <a:pt x="556926" y="1238099"/>
                  <a:pt x="628577" y="1112994"/>
                </a:cubicBezTo>
                <a:cubicBezTo>
                  <a:pt x="700228" y="987890"/>
                  <a:pt x="550102" y="1266531"/>
                  <a:pt x="560338" y="1194881"/>
                </a:cubicBezTo>
                <a:cubicBezTo>
                  <a:pt x="570574" y="1123231"/>
                  <a:pt x="679756" y="760427"/>
                  <a:pt x="689992" y="683090"/>
                </a:cubicBezTo>
                <a:cubicBezTo>
                  <a:pt x="700228" y="605753"/>
                  <a:pt x="622890" y="777487"/>
                  <a:pt x="621753" y="730857"/>
                </a:cubicBezTo>
                <a:cubicBezTo>
                  <a:pt x="620616" y="684227"/>
                  <a:pt x="659284" y="479511"/>
                  <a:pt x="683168" y="403311"/>
                </a:cubicBezTo>
                <a:cubicBezTo>
                  <a:pt x="707052" y="327111"/>
                  <a:pt x="761643" y="338484"/>
                  <a:pt x="765055" y="273657"/>
                </a:cubicBezTo>
                <a:cubicBezTo>
                  <a:pt x="768467" y="208830"/>
                  <a:pt x="700228" y="-14083"/>
                  <a:pt x="696816" y="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9438FB77-5B25-F005-766A-A5A3E051B071}"/>
              </a:ext>
            </a:extLst>
          </p:cNvPr>
          <p:cNvSpPr/>
          <p:nvPr/>
        </p:nvSpPr>
        <p:spPr>
          <a:xfrm>
            <a:off x="8522256" y="3107006"/>
            <a:ext cx="523453" cy="2135288"/>
          </a:xfrm>
          <a:custGeom>
            <a:avLst/>
            <a:gdLst>
              <a:gd name="connsiteX0" fmla="*/ 7595 w 523453"/>
              <a:gd name="connsiteY0" fmla="*/ 4684 h 2135288"/>
              <a:gd name="connsiteX1" fmla="*/ 492090 w 523453"/>
              <a:gd name="connsiteY1" fmla="*/ 673424 h 2135288"/>
              <a:gd name="connsiteX2" fmla="*/ 464795 w 523453"/>
              <a:gd name="connsiteY2" fmla="*/ 591537 h 2135288"/>
              <a:gd name="connsiteX3" fmla="*/ 376084 w 523453"/>
              <a:gd name="connsiteY3" fmla="*/ 489179 h 2135288"/>
              <a:gd name="connsiteX4" fmla="*/ 376084 w 523453"/>
              <a:gd name="connsiteY4" fmla="*/ 721191 h 2135288"/>
              <a:gd name="connsiteX5" fmla="*/ 444323 w 523453"/>
              <a:gd name="connsiteY5" fmla="*/ 1069209 h 2135288"/>
              <a:gd name="connsiteX6" fmla="*/ 389732 w 523453"/>
              <a:gd name="connsiteY6" fmla="*/ 1731125 h 2135288"/>
              <a:gd name="connsiteX7" fmla="*/ 464795 w 523453"/>
              <a:gd name="connsiteY7" fmla="*/ 1540057 h 2135288"/>
              <a:gd name="connsiteX8" fmla="*/ 430675 w 523453"/>
              <a:gd name="connsiteY8" fmla="*/ 2133734 h 2135288"/>
              <a:gd name="connsiteX9" fmla="*/ 451147 w 523453"/>
              <a:gd name="connsiteY9" fmla="*/ 1683358 h 2135288"/>
              <a:gd name="connsiteX10" fmla="*/ 444323 w 523453"/>
              <a:gd name="connsiteY10" fmla="*/ 823549 h 2135288"/>
              <a:gd name="connsiteX11" fmla="*/ 55362 w 523453"/>
              <a:gd name="connsiteY11" fmla="*/ 291287 h 2135288"/>
              <a:gd name="connsiteX12" fmla="*/ 185016 w 523453"/>
              <a:gd name="connsiteY12" fmla="*/ 373173 h 2135288"/>
              <a:gd name="connsiteX13" fmla="*/ 7595 w 523453"/>
              <a:gd name="connsiteY13" fmla="*/ 4684 h 213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3453" h="2135288">
                <a:moveTo>
                  <a:pt x="7595" y="4684"/>
                </a:moveTo>
                <a:cubicBezTo>
                  <a:pt x="58774" y="54726"/>
                  <a:pt x="415890" y="575615"/>
                  <a:pt x="492090" y="673424"/>
                </a:cubicBezTo>
                <a:cubicBezTo>
                  <a:pt x="568290" y="771233"/>
                  <a:pt x="484129" y="622244"/>
                  <a:pt x="464795" y="591537"/>
                </a:cubicBezTo>
                <a:cubicBezTo>
                  <a:pt x="445461" y="560830"/>
                  <a:pt x="390869" y="467570"/>
                  <a:pt x="376084" y="489179"/>
                </a:cubicBezTo>
                <a:cubicBezTo>
                  <a:pt x="361299" y="510788"/>
                  <a:pt x="364711" y="624519"/>
                  <a:pt x="376084" y="721191"/>
                </a:cubicBezTo>
                <a:cubicBezTo>
                  <a:pt x="387457" y="817863"/>
                  <a:pt x="442048" y="900887"/>
                  <a:pt x="444323" y="1069209"/>
                </a:cubicBezTo>
                <a:cubicBezTo>
                  <a:pt x="446598" y="1237531"/>
                  <a:pt x="386320" y="1652651"/>
                  <a:pt x="389732" y="1731125"/>
                </a:cubicBezTo>
                <a:cubicBezTo>
                  <a:pt x="393144" y="1809599"/>
                  <a:pt x="457971" y="1472956"/>
                  <a:pt x="464795" y="1540057"/>
                </a:cubicBezTo>
                <a:cubicBezTo>
                  <a:pt x="471619" y="1607159"/>
                  <a:pt x="432950" y="2109851"/>
                  <a:pt x="430675" y="2133734"/>
                </a:cubicBezTo>
                <a:cubicBezTo>
                  <a:pt x="428400" y="2157617"/>
                  <a:pt x="448872" y="1901722"/>
                  <a:pt x="451147" y="1683358"/>
                </a:cubicBezTo>
                <a:cubicBezTo>
                  <a:pt x="453422" y="1464994"/>
                  <a:pt x="510287" y="1055561"/>
                  <a:pt x="444323" y="823549"/>
                </a:cubicBezTo>
                <a:cubicBezTo>
                  <a:pt x="378359" y="591537"/>
                  <a:pt x="98580" y="366350"/>
                  <a:pt x="55362" y="291287"/>
                </a:cubicBezTo>
                <a:cubicBezTo>
                  <a:pt x="12144" y="216224"/>
                  <a:pt x="189565" y="425489"/>
                  <a:pt x="185016" y="373173"/>
                </a:cubicBezTo>
                <a:cubicBezTo>
                  <a:pt x="180467" y="320857"/>
                  <a:pt x="-43584" y="-45358"/>
                  <a:pt x="7595" y="4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50A30583-8E74-9E8C-6946-92D42A06749D}"/>
              </a:ext>
            </a:extLst>
          </p:cNvPr>
          <p:cNvSpPr/>
          <p:nvPr/>
        </p:nvSpPr>
        <p:spPr>
          <a:xfrm>
            <a:off x="8209378" y="4300129"/>
            <a:ext cx="676246" cy="2070868"/>
          </a:xfrm>
          <a:custGeom>
            <a:avLst/>
            <a:gdLst>
              <a:gd name="connsiteX0" fmla="*/ 675315 w 676246"/>
              <a:gd name="connsiteY0" fmla="*/ 12564 h 2070868"/>
              <a:gd name="connsiteX1" fmla="*/ 559309 w 676246"/>
              <a:gd name="connsiteY1" fmla="*/ 981555 h 2070868"/>
              <a:gd name="connsiteX2" fmla="*/ 538837 w 676246"/>
              <a:gd name="connsiteY2" fmla="*/ 954259 h 2070868"/>
              <a:gd name="connsiteX3" fmla="*/ 300001 w 676246"/>
              <a:gd name="connsiteY3" fmla="*/ 1493346 h 2070868"/>
              <a:gd name="connsiteX4" fmla="*/ 13398 w 676246"/>
              <a:gd name="connsiteY4" fmla="*/ 2052904 h 2070868"/>
              <a:gd name="connsiteX5" fmla="*/ 102109 w 676246"/>
              <a:gd name="connsiteY5" fmla="*/ 1855011 h 2070868"/>
              <a:gd name="connsiteX6" fmla="*/ 579780 w 676246"/>
              <a:gd name="connsiteY6" fmla="*/ 1090737 h 2070868"/>
              <a:gd name="connsiteX7" fmla="*/ 477422 w 676246"/>
              <a:gd name="connsiteY7" fmla="*/ 1220390 h 2070868"/>
              <a:gd name="connsiteX8" fmla="*/ 552485 w 676246"/>
              <a:gd name="connsiteY8" fmla="*/ 906492 h 2070868"/>
              <a:gd name="connsiteX9" fmla="*/ 620723 w 676246"/>
              <a:gd name="connsiteY9" fmla="*/ 333286 h 2070868"/>
              <a:gd name="connsiteX10" fmla="*/ 613900 w 676246"/>
              <a:gd name="connsiteY10" fmla="*/ 421996 h 2070868"/>
              <a:gd name="connsiteX11" fmla="*/ 675315 w 676246"/>
              <a:gd name="connsiteY11" fmla="*/ 12564 h 207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46" h="2070868">
                <a:moveTo>
                  <a:pt x="675315" y="12564"/>
                </a:moveTo>
                <a:cubicBezTo>
                  <a:pt x="666216" y="105824"/>
                  <a:pt x="582055" y="824606"/>
                  <a:pt x="559309" y="981555"/>
                </a:cubicBezTo>
                <a:cubicBezTo>
                  <a:pt x="536563" y="1138504"/>
                  <a:pt x="582055" y="868961"/>
                  <a:pt x="538837" y="954259"/>
                </a:cubicBezTo>
                <a:cubicBezTo>
                  <a:pt x="495619" y="1039557"/>
                  <a:pt x="387574" y="1310239"/>
                  <a:pt x="300001" y="1493346"/>
                </a:cubicBezTo>
                <a:cubicBezTo>
                  <a:pt x="212428" y="1676454"/>
                  <a:pt x="46380" y="1992627"/>
                  <a:pt x="13398" y="2052904"/>
                </a:cubicBezTo>
                <a:cubicBezTo>
                  <a:pt x="-19584" y="2113181"/>
                  <a:pt x="7712" y="2015372"/>
                  <a:pt x="102109" y="1855011"/>
                </a:cubicBezTo>
                <a:cubicBezTo>
                  <a:pt x="196506" y="1694650"/>
                  <a:pt x="517228" y="1196507"/>
                  <a:pt x="579780" y="1090737"/>
                </a:cubicBezTo>
                <a:cubicBezTo>
                  <a:pt x="642332" y="984967"/>
                  <a:pt x="481971" y="1251098"/>
                  <a:pt x="477422" y="1220390"/>
                </a:cubicBezTo>
                <a:cubicBezTo>
                  <a:pt x="472873" y="1189682"/>
                  <a:pt x="528602" y="1054343"/>
                  <a:pt x="552485" y="906492"/>
                </a:cubicBezTo>
                <a:cubicBezTo>
                  <a:pt x="576368" y="758641"/>
                  <a:pt x="610487" y="414035"/>
                  <a:pt x="620723" y="333286"/>
                </a:cubicBezTo>
                <a:cubicBezTo>
                  <a:pt x="630959" y="252537"/>
                  <a:pt x="603664" y="469763"/>
                  <a:pt x="613900" y="421996"/>
                </a:cubicBezTo>
                <a:cubicBezTo>
                  <a:pt x="624136" y="374229"/>
                  <a:pt x="684414" y="-80696"/>
                  <a:pt x="675315" y="12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5B2B57F7-5A4B-2002-C5D4-231DC4043F8F}"/>
              </a:ext>
            </a:extLst>
          </p:cNvPr>
          <p:cNvSpPr/>
          <p:nvPr/>
        </p:nvSpPr>
        <p:spPr>
          <a:xfrm>
            <a:off x="3641811" y="6731495"/>
            <a:ext cx="517959" cy="2235317"/>
          </a:xfrm>
          <a:custGeom>
            <a:avLst/>
            <a:gdLst>
              <a:gd name="connsiteX0" fmla="*/ 517495 w 517959"/>
              <a:gd name="connsiteY0" fmla="*/ 9170 h 2235317"/>
              <a:gd name="connsiteX1" fmla="*/ 193814 w 517959"/>
              <a:gd name="connsiteY1" fmla="*/ 1255344 h 2235317"/>
              <a:gd name="connsiteX2" fmla="*/ 177630 w 517959"/>
              <a:gd name="connsiteY2" fmla="*/ 1028767 h 2235317"/>
              <a:gd name="connsiteX3" fmla="*/ 23881 w 517959"/>
              <a:gd name="connsiteY3" fmla="*/ 2145468 h 2235317"/>
              <a:gd name="connsiteX4" fmla="*/ 31973 w 517959"/>
              <a:gd name="connsiteY4" fmla="*/ 1983627 h 2235317"/>
              <a:gd name="connsiteX5" fmla="*/ 323286 w 517959"/>
              <a:gd name="connsiteY5" fmla="*/ 527061 h 2235317"/>
              <a:gd name="connsiteX6" fmla="*/ 266642 w 517959"/>
              <a:gd name="connsiteY6" fmla="*/ 680809 h 2235317"/>
              <a:gd name="connsiteX7" fmla="*/ 517495 w 517959"/>
              <a:gd name="connsiteY7" fmla="*/ 9170 h 223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959" h="2235317">
                <a:moveTo>
                  <a:pt x="517495" y="9170"/>
                </a:moveTo>
                <a:cubicBezTo>
                  <a:pt x="505357" y="104926"/>
                  <a:pt x="250458" y="1085411"/>
                  <a:pt x="193814" y="1255344"/>
                </a:cubicBezTo>
                <a:cubicBezTo>
                  <a:pt x="137170" y="1425277"/>
                  <a:pt x="205952" y="880413"/>
                  <a:pt x="177630" y="1028767"/>
                </a:cubicBezTo>
                <a:cubicBezTo>
                  <a:pt x="149308" y="1177121"/>
                  <a:pt x="48157" y="1986325"/>
                  <a:pt x="23881" y="2145468"/>
                </a:cubicBezTo>
                <a:cubicBezTo>
                  <a:pt x="-395" y="2304611"/>
                  <a:pt x="-17928" y="2253361"/>
                  <a:pt x="31973" y="1983627"/>
                </a:cubicBezTo>
                <a:cubicBezTo>
                  <a:pt x="81874" y="1713893"/>
                  <a:pt x="284175" y="744197"/>
                  <a:pt x="323286" y="527061"/>
                </a:cubicBezTo>
                <a:cubicBezTo>
                  <a:pt x="362397" y="309925"/>
                  <a:pt x="232925" y="764427"/>
                  <a:pt x="266642" y="680809"/>
                </a:cubicBezTo>
                <a:cubicBezTo>
                  <a:pt x="300359" y="597191"/>
                  <a:pt x="529633" y="-86586"/>
                  <a:pt x="517495" y="9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C43BF30E-B01C-32EA-8976-1E27F0058829}"/>
              </a:ext>
            </a:extLst>
          </p:cNvPr>
          <p:cNvSpPr/>
          <p:nvPr/>
        </p:nvSpPr>
        <p:spPr>
          <a:xfrm>
            <a:off x="2661672" y="7637002"/>
            <a:ext cx="661830" cy="917679"/>
          </a:xfrm>
          <a:custGeom>
            <a:avLst/>
            <a:gdLst>
              <a:gd name="connsiteX0" fmla="*/ 656063 w 661830"/>
              <a:gd name="connsiteY0" fmla="*/ 9971 h 917679"/>
              <a:gd name="connsiteX1" fmla="*/ 8700 w 661830"/>
              <a:gd name="connsiteY1" fmla="*/ 908187 h 917679"/>
              <a:gd name="connsiteX2" fmla="*/ 308105 w 661830"/>
              <a:gd name="connsiteY2" fmla="*/ 455033 h 917679"/>
              <a:gd name="connsiteX3" fmla="*/ 656063 w 661830"/>
              <a:gd name="connsiteY3" fmla="*/ 9971 h 91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830" h="917679">
                <a:moveTo>
                  <a:pt x="656063" y="9971"/>
                </a:moveTo>
                <a:cubicBezTo>
                  <a:pt x="606162" y="85497"/>
                  <a:pt x="66693" y="834010"/>
                  <a:pt x="8700" y="908187"/>
                </a:cubicBezTo>
                <a:cubicBezTo>
                  <a:pt x="-49293" y="982364"/>
                  <a:pt x="197514" y="602038"/>
                  <a:pt x="308105" y="455033"/>
                </a:cubicBezTo>
                <a:cubicBezTo>
                  <a:pt x="418696" y="308028"/>
                  <a:pt x="705964" y="-65555"/>
                  <a:pt x="656063" y="9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B52C12B4-22E1-C5B5-48E1-2A5E7315B206}"/>
              </a:ext>
            </a:extLst>
          </p:cNvPr>
          <p:cNvSpPr/>
          <p:nvPr/>
        </p:nvSpPr>
        <p:spPr>
          <a:xfrm>
            <a:off x="5267894" y="8544773"/>
            <a:ext cx="1129145" cy="211044"/>
          </a:xfrm>
          <a:custGeom>
            <a:avLst/>
            <a:gdLst>
              <a:gd name="connsiteX0" fmla="*/ 21 w 1129145"/>
              <a:gd name="connsiteY0" fmla="*/ 210809 h 211044"/>
              <a:gd name="connsiteX1" fmla="*/ 744488 w 1129145"/>
              <a:gd name="connsiteY1" fmla="*/ 113705 h 211044"/>
              <a:gd name="connsiteX2" fmla="*/ 1124814 w 1129145"/>
              <a:gd name="connsiteY2" fmla="*/ 129889 h 211044"/>
              <a:gd name="connsiteX3" fmla="*/ 930605 w 1129145"/>
              <a:gd name="connsiteY3" fmla="*/ 89429 h 211044"/>
              <a:gd name="connsiteX4" fmla="*/ 631200 w 1129145"/>
              <a:gd name="connsiteY4" fmla="*/ 416 h 211044"/>
              <a:gd name="connsiteX5" fmla="*/ 833501 w 1129145"/>
              <a:gd name="connsiteY5" fmla="*/ 57061 h 211044"/>
              <a:gd name="connsiteX6" fmla="*/ 768764 w 1129145"/>
              <a:gd name="connsiteY6" fmla="*/ 81337 h 211044"/>
              <a:gd name="connsiteX7" fmla="*/ 21 w 1129145"/>
              <a:gd name="connsiteY7" fmla="*/ 210809 h 21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145" h="211044">
                <a:moveTo>
                  <a:pt x="21" y="210809"/>
                </a:moveTo>
                <a:cubicBezTo>
                  <a:pt x="-4025" y="216204"/>
                  <a:pt x="557023" y="127192"/>
                  <a:pt x="744488" y="113705"/>
                </a:cubicBezTo>
                <a:cubicBezTo>
                  <a:pt x="931953" y="100218"/>
                  <a:pt x="1093795" y="133935"/>
                  <a:pt x="1124814" y="129889"/>
                </a:cubicBezTo>
                <a:cubicBezTo>
                  <a:pt x="1155834" y="125843"/>
                  <a:pt x="1012874" y="111008"/>
                  <a:pt x="930605" y="89429"/>
                </a:cubicBezTo>
                <a:cubicBezTo>
                  <a:pt x="848336" y="67850"/>
                  <a:pt x="647384" y="5811"/>
                  <a:pt x="631200" y="416"/>
                </a:cubicBezTo>
                <a:cubicBezTo>
                  <a:pt x="615016" y="-4979"/>
                  <a:pt x="810574" y="43574"/>
                  <a:pt x="833501" y="57061"/>
                </a:cubicBezTo>
                <a:cubicBezTo>
                  <a:pt x="856428" y="70548"/>
                  <a:pt x="909026" y="57061"/>
                  <a:pt x="768764" y="81337"/>
                </a:cubicBezTo>
                <a:lnTo>
                  <a:pt x="21" y="2108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9721A269-58C9-FF58-90AF-C5E5FAAEAC89}"/>
              </a:ext>
            </a:extLst>
          </p:cNvPr>
          <p:cNvSpPr/>
          <p:nvPr/>
        </p:nvSpPr>
        <p:spPr>
          <a:xfrm>
            <a:off x="6053104" y="8677273"/>
            <a:ext cx="719236" cy="206380"/>
          </a:xfrm>
          <a:custGeom>
            <a:avLst/>
            <a:gdLst>
              <a:gd name="connsiteX0" fmla="*/ 1621 w 719236"/>
              <a:gd name="connsiteY0" fmla="*/ 53977 h 206380"/>
              <a:gd name="connsiteX1" fmla="*/ 601696 w 719236"/>
              <a:gd name="connsiteY1" fmla="*/ 107952 h 206380"/>
              <a:gd name="connsiteX2" fmla="*/ 487396 w 719236"/>
              <a:gd name="connsiteY2" fmla="*/ 104777 h 206380"/>
              <a:gd name="connsiteX3" fmla="*/ 392146 w 719236"/>
              <a:gd name="connsiteY3" fmla="*/ 120652 h 206380"/>
              <a:gd name="connsiteX4" fmla="*/ 719171 w 719236"/>
              <a:gd name="connsiteY4" fmla="*/ 206377 h 206380"/>
              <a:gd name="connsiteX5" fmla="*/ 420721 w 719236"/>
              <a:gd name="connsiteY5" fmla="*/ 117477 h 206380"/>
              <a:gd name="connsiteX6" fmla="*/ 439771 w 719236"/>
              <a:gd name="connsiteY6" fmla="*/ 88902 h 206380"/>
              <a:gd name="connsiteX7" fmla="*/ 223871 w 719236"/>
              <a:gd name="connsiteY7" fmla="*/ 2 h 206380"/>
              <a:gd name="connsiteX8" fmla="*/ 417546 w 719236"/>
              <a:gd name="connsiteY8" fmla="*/ 85727 h 206380"/>
              <a:gd name="connsiteX9" fmla="*/ 1621 w 719236"/>
              <a:gd name="connsiteY9" fmla="*/ 53977 h 2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9236" h="206380">
                <a:moveTo>
                  <a:pt x="1621" y="53977"/>
                </a:moveTo>
                <a:cubicBezTo>
                  <a:pt x="32313" y="57681"/>
                  <a:pt x="520733" y="99485"/>
                  <a:pt x="601696" y="107952"/>
                </a:cubicBezTo>
                <a:cubicBezTo>
                  <a:pt x="682659" y="116419"/>
                  <a:pt x="522321" y="102660"/>
                  <a:pt x="487396" y="104777"/>
                </a:cubicBezTo>
                <a:cubicBezTo>
                  <a:pt x="452471" y="106894"/>
                  <a:pt x="353517" y="103719"/>
                  <a:pt x="392146" y="120652"/>
                </a:cubicBezTo>
                <a:cubicBezTo>
                  <a:pt x="430775" y="137585"/>
                  <a:pt x="714409" y="206906"/>
                  <a:pt x="719171" y="206377"/>
                </a:cubicBezTo>
                <a:cubicBezTo>
                  <a:pt x="723934" y="205848"/>
                  <a:pt x="467288" y="137056"/>
                  <a:pt x="420721" y="117477"/>
                </a:cubicBezTo>
                <a:cubicBezTo>
                  <a:pt x="374154" y="97898"/>
                  <a:pt x="472579" y="108481"/>
                  <a:pt x="439771" y="88902"/>
                </a:cubicBezTo>
                <a:cubicBezTo>
                  <a:pt x="406963" y="69323"/>
                  <a:pt x="227575" y="531"/>
                  <a:pt x="223871" y="2"/>
                </a:cubicBezTo>
                <a:cubicBezTo>
                  <a:pt x="220167" y="-527"/>
                  <a:pt x="449296" y="76202"/>
                  <a:pt x="417546" y="85727"/>
                </a:cubicBezTo>
                <a:cubicBezTo>
                  <a:pt x="385796" y="95252"/>
                  <a:pt x="-29071" y="50273"/>
                  <a:pt x="1621" y="53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0B119471-0E14-33D4-0185-C01D63F17EC9}"/>
              </a:ext>
            </a:extLst>
          </p:cNvPr>
          <p:cNvSpPr/>
          <p:nvPr/>
        </p:nvSpPr>
        <p:spPr>
          <a:xfrm>
            <a:off x="5490508" y="8520727"/>
            <a:ext cx="920281" cy="251490"/>
          </a:xfrm>
          <a:custGeom>
            <a:avLst/>
            <a:gdLst>
              <a:gd name="connsiteX0" fmla="*/ 2242 w 920281"/>
              <a:gd name="connsiteY0" fmla="*/ 973 h 251490"/>
              <a:gd name="connsiteX1" fmla="*/ 891242 w 920281"/>
              <a:gd name="connsiteY1" fmla="*/ 245448 h 251490"/>
              <a:gd name="connsiteX2" fmla="*/ 643592 w 920281"/>
              <a:gd name="connsiteY2" fmla="*/ 162898 h 251490"/>
              <a:gd name="connsiteX3" fmla="*/ 2242 w 920281"/>
              <a:gd name="connsiteY3" fmla="*/ 973 h 25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81" h="251490">
                <a:moveTo>
                  <a:pt x="2242" y="973"/>
                </a:moveTo>
                <a:cubicBezTo>
                  <a:pt x="43517" y="14731"/>
                  <a:pt x="784350" y="218461"/>
                  <a:pt x="891242" y="245448"/>
                </a:cubicBezTo>
                <a:cubicBezTo>
                  <a:pt x="998134" y="272435"/>
                  <a:pt x="785938" y="202586"/>
                  <a:pt x="643592" y="162898"/>
                </a:cubicBezTo>
                <a:cubicBezTo>
                  <a:pt x="501246" y="123210"/>
                  <a:pt x="-39033" y="-12785"/>
                  <a:pt x="2242" y="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CB7BBEE9-1F1E-9AD4-3178-E128FE846D44}"/>
              </a:ext>
            </a:extLst>
          </p:cNvPr>
          <p:cNvSpPr/>
          <p:nvPr/>
        </p:nvSpPr>
        <p:spPr>
          <a:xfrm>
            <a:off x="5533554" y="8735680"/>
            <a:ext cx="335679" cy="390615"/>
          </a:xfrm>
          <a:custGeom>
            <a:avLst/>
            <a:gdLst>
              <a:gd name="connsiteX0" fmla="*/ 333846 w 335679"/>
              <a:gd name="connsiteY0" fmla="*/ 1920 h 390615"/>
              <a:gd name="connsiteX1" fmla="*/ 235421 w 335679"/>
              <a:gd name="connsiteY1" fmla="*/ 97170 h 390615"/>
              <a:gd name="connsiteX2" fmla="*/ 127471 w 335679"/>
              <a:gd name="connsiteY2" fmla="*/ 246395 h 390615"/>
              <a:gd name="connsiteX3" fmla="*/ 156046 w 335679"/>
              <a:gd name="connsiteY3" fmla="*/ 182895 h 390615"/>
              <a:gd name="connsiteX4" fmla="*/ 6821 w 335679"/>
              <a:gd name="connsiteY4" fmla="*/ 382920 h 390615"/>
              <a:gd name="connsiteX5" fmla="*/ 41746 w 335679"/>
              <a:gd name="connsiteY5" fmla="*/ 325770 h 390615"/>
              <a:gd name="connsiteX6" fmla="*/ 187796 w 335679"/>
              <a:gd name="connsiteY6" fmla="*/ 106695 h 390615"/>
              <a:gd name="connsiteX7" fmla="*/ 146521 w 335679"/>
              <a:gd name="connsiteY7" fmla="*/ 182895 h 390615"/>
              <a:gd name="connsiteX8" fmla="*/ 333846 w 335679"/>
              <a:gd name="connsiteY8" fmla="*/ 1920 h 39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679" h="390615">
                <a:moveTo>
                  <a:pt x="333846" y="1920"/>
                </a:moveTo>
                <a:cubicBezTo>
                  <a:pt x="348663" y="-12367"/>
                  <a:pt x="269817" y="56424"/>
                  <a:pt x="235421" y="97170"/>
                </a:cubicBezTo>
                <a:cubicBezTo>
                  <a:pt x="201025" y="137916"/>
                  <a:pt x="140700" y="232108"/>
                  <a:pt x="127471" y="246395"/>
                </a:cubicBezTo>
                <a:cubicBezTo>
                  <a:pt x="114242" y="260683"/>
                  <a:pt x="176154" y="160141"/>
                  <a:pt x="156046" y="182895"/>
                </a:cubicBezTo>
                <a:cubicBezTo>
                  <a:pt x="135938" y="205649"/>
                  <a:pt x="25871" y="359108"/>
                  <a:pt x="6821" y="382920"/>
                </a:cubicBezTo>
                <a:cubicBezTo>
                  <a:pt x="-12229" y="406732"/>
                  <a:pt x="11584" y="371807"/>
                  <a:pt x="41746" y="325770"/>
                </a:cubicBezTo>
                <a:cubicBezTo>
                  <a:pt x="71908" y="279733"/>
                  <a:pt x="170334" y="130507"/>
                  <a:pt x="187796" y="106695"/>
                </a:cubicBezTo>
                <a:cubicBezTo>
                  <a:pt x="205258" y="82883"/>
                  <a:pt x="122179" y="196124"/>
                  <a:pt x="146521" y="182895"/>
                </a:cubicBezTo>
                <a:cubicBezTo>
                  <a:pt x="170863" y="169666"/>
                  <a:pt x="319029" y="16207"/>
                  <a:pt x="333846" y="1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9ED07AB9-46DC-1220-C7E8-7D405C73ECC3}"/>
              </a:ext>
            </a:extLst>
          </p:cNvPr>
          <p:cNvSpPr/>
          <p:nvPr/>
        </p:nvSpPr>
        <p:spPr>
          <a:xfrm>
            <a:off x="5453621" y="8750185"/>
            <a:ext cx="347112" cy="438551"/>
          </a:xfrm>
          <a:custGeom>
            <a:avLst/>
            <a:gdLst>
              <a:gd name="connsiteX0" fmla="*/ 347104 w 347112"/>
              <a:gd name="connsiteY0" fmla="*/ 115 h 438551"/>
              <a:gd name="connsiteX1" fmla="*/ 197879 w 347112"/>
              <a:gd name="connsiteY1" fmla="*/ 142990 h 438551"/>
              <a:gd name="connsiteX2" fmla="*/ 67704 w 347112"/>
              <a:gd name="connsiteY2" fmla="*/ 289040 h 438551"/>
              <a:gd name="connsiteX3" fmla="*/ 89929 w 347112"/>
              <a:gd name="connsiteY3" fmla="*/ 231890 h 438551"/>
              <a:gd name="connsiteX4" fmla="*/ 1029 w 347112"/>
              <a:gd name="connsiteY4" fmla="*/ 435090 h 438551"/>
              <a:gd name="connsiteX5" fmla="*/ 39129 w 347112"/>
              <a:gd name="connsiteY5" fmla="*/ 365240 h 438551"/>
              <a:gd name="connsiteX6" fmla="*/ 201054 w 347112"/>
              <a:gd name="connsiteY6" fmla="*/ 63615 h 438551"/>
              <a:gd name="connsiteX7" fmla="*/ 191529 w 347112"/>
              <a:gd name="connsiteY7" fmla="*/ 117590 h 438551"/>
              <a:gd name="connsiteX8" fmla="*/ 347104 w 347112"/>
              <a:gd name="connsiteY8" fmla="*/ 115 h 43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112" h="438551">
                <a:moveTo>
                  <a:pt x="347104" y="115"/>
                </a:moveTo>
                <a:cubicBezTo>
                  <a:pt x="348162" y="4348"/>
                  <a:pt x="244446" y="94836"/>
                  <a:pt x="197879" y="142990"/>
                </a:cubicBezTo>
                <a:cubicBezTo>
                  <a:pt x="151312" y="191144"/>
                  <a:pt x="85696" y="274223"/>
                  <a:pt x="67704" y="289040"/>
                </a:cubicBezTo>
                <a:cubicBezTo>
                  <a:pt x="49712" y="303857"/>
                  <a:pt x="101041" y="207548"/>
                  <a:pt x="89929" y="231890"/>
                </a:cubicBezTo>
                <a:cubicBezTo>
                  <a:pt x="78817" y="256232"/>
                  <a:pt x="9496" y="412865"/>
                  <a:pt x="1029" y="435090"/>
                </a:cubicBezTo>
                <a:cubicBezTo>
                  <a:pt x="-7438" y="457315"/>
                  <a:pt x="39129" y="365240"/>
                  <a:pt x="39129" y="365240"/>
                </a:cubicBezTo>
                <a:cubicBezTo>
                  <a:pt x="72466" y="303328"/>
                  <a:pt x="175654" y="104890"/>
                  <a:pt x="201054" y="63615"/>
                </a:cubicBezTo>
                <a:cubicBezTo>
                  <a:pt x="226454" y="22340"/>
                  <a:pt x="168246" y="125528"/>
                  <a:pt x="191529" y="117590"/>
                </a:cubicBezTo>
                <a:cubicBezTo>
                  <a:pt x="214812" y="109653"/>
                  <a:pt x="346046" y="-4118"/>
                  <a:pt x="347104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1E00104B-7982-FCD8-5309-B63D6EDC4BBF}"/>
              </a:ext>
            </a:extLst>
          </p:cNvPr>
          <p:cNvSpPr/>
          <p:nvPr/>
        </p:nvSpPr>
        <p:spPr>
          <a:xfrm>
            <a:off x="4975225" y="9137478"/>
            <a:ext cx="497188" cy="228772"/>
          </a:xfrm>
          <a:custGeom>
            <a:avLst/>
            <a:gdLst>
              <a:gd name="connsiteX0" fmla="*/ 0 w 497188"/>
              <a:gd name="connsiteY0" fmla="*/ 228772 h 228772"/>
              <a:gd name="connsiteX1" fmla="*/ 463550 w 497188"/>
              <a:gd name="connsiteY1" fmla="*/ 38272 h 228772"/>
              <a:gd name="connsiteX2" fmla="*/ 428625 w 497188"/>
              <a:gd name="connsiteY2" fmla="*/ 22397 h 228772"/>
              <a:gd name="connsiteX3" fmla="*/ 168275 w 497188"/>
              <a:gd name="connsiteY3" fmla="*/ 172 h 228772"/>
              <a:gd name="connsiteX4" fmla="*/ 434975 w 497188"/>
              <a:gd name="connsiteY4" fmla="*/ 35097 h 228772"/>
              <a:gd name="connsiteX5" fmla="*/ 371475 w 497188"/>
              <a:gd name="connsiteY5" fmla="*/ 60497 h 228772"/>
              <a:gd name="connsiteX6" fmla="*/ 0 w 497188"/>
              <a:gd name="connsiteY6" fmla="*/ 228772 h 2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188" h="228772">
                <a:moveTo>
                  <a:pt x="0" y="228772"/>
                </a:moveTo>
                <a:cubicBezTo>
                  <a:pt x="196056" y="150720"/>
                  <a:pt x="392113" y="72668"/>
                  <a:pt x="463550" y="38272"/>
                </a:cubicBezTo>
                <a:cubicBezTo>
                  <a:pt x="534987" y="3876"/>
                  <a:pt x="477838" y="28747"/>
                  <a:pt x="428625" y="22397"/>
                </a:cubicBezTo>
                <a:cubicBezTo>
                  <a:pt x="379412" y="16047"/>
                  <a:pt x="167217" y="-1945"/>
                  <a:pt x="168275" y="172"/>
                </a:cubicBezTo>
                <a:cubicBezTo>
                  <a:pt x="169333" y="2289"/>
                  <a:pt x="401108" y="25043"/>
                  <a:pt x="434975" y="35097"/>
                </a:cubicBezTo>
                <a:cubicBezTo>
                  <a:pt x="468842" y="45151"/>
                  <a:pt x="371475" y="60497"/>
                  <a:pt x="371475" y="60497"/>
                </a:cubicBezTo>
                <a:lnTo>
                  <a:pt x="0" y="2287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36A9ADB7-1597-D380-0532-7C1803FDC655}"/>
              </a:ext>
            </a:extLst>
          </p:cNvPr>
          <p:cNvSpPr/>
          <p:nvPr/>
        </p:nvSpPr>
        <p:spPr>
          <a:xfrm>
            <a:off x="4872659" y="9159134"/>
            <a:ext cx="373326" cy="718961"/>
          </a:xfrm>
          <a:custGeom>
            <a:avLst/>
            <a:gdLst>
              <a:gd name="connsiteX0" fmla="*/ 296909 w 373326"/>
              <a:gd name="connsiteY0" fmla="*/ 908 h 718961"/>
              <a:gd name="connsiteX1" fmla="*/ 373109 w 373326"/>
              <a:gd name="connsiteY1" fmla="*/ 101171 h 718961"/>
              <a:gd name="connsiteX2" fmla="*/ 312952 w 373326"/>
              <a:gd name="connsiteY2" fmla="*/ 209455 h 718961"/>
              <a:gd name="connsiteX3" fmla="*/ 128467 w 373326"/>
              <a:gd name="connsiteY3" fmla="*/ 438055 h 718961"/>
              <a:gd name="connsiteX4" fmla="*/ 248783 w 373326"/>
              <a:gd name="connsiteY4" fmla="*/ 273624 h 718961"/>
              <a:gd name="connsiteX5" fmla="*/ 92373 w 373326"/>
              <a:gd name="connsiteY5" fmla="*/ 550350 h 718961"/>
              <a:gd name="connsiteX6" fmla="*/ 130 w 373326"/>
              <a:gd name="connsiteY6" fmla="*/ 718792 h 718961"/>
              <a:gd name="connsiteX7" fmla="*/ 76330 w 373326"/>
              <a:gd name="connsiteY7" fmla="*/ 574413 h 718961"/>
              <a:gd name="connsiteX8" fmla="*/ 240762 w 373326"/>
              <a:gd name="connsiteY8" fmla="*/ 233519 h 718961"/>
              <a:gd name="connsiteX9" fmla="*/ 256804 w 373326"/>
              <a:gd name="connsiteY9" fmla="*/ 265603 h 718961"/>
              <a:gd name="connsiteX10" fmla="*/ 328994 w 373326"/>
              <a:gd name="connsiteY10" fmla="*/ 161329 h 718961"/>
              <a:gd name="connsiteX11" fmla="*/ 296909 w 373326"/>
              <a:gd name="connsiteY11" fmla="*/ 908 h 71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326" h="718961">
                <a:moveTo>
                  <a:pt x="296909" y="908"/>
                </a:moveTo>
                <a:cubicBezTo>
                  <a:pt x="304261" y="-9118"/>
                  <a:pt x="370435" y="66413"/>
                  <a:pt x="373109" y="101171"/>
                </a:cubicBezTo>
                <a:cubicBezTo>
                  <a:pt x="375783" y="135929"/>
                  <a:pt x="353726" y="153308"/>
                  <a:pt x="312952" y="209455"/>
                </a:cubicBezTo>
                <a:cubicBezTo>
                  <a:pt x="272178" y="265602"/>
                  <a:pt x="139162" y="427360"/>
                  <a:pt x="128467" y="438055"/>
                </a:cubicBezTo>
                <a:cubicBezTo>
                  <a:pt x="117772" y="448750"/>
                  <a:pt x="254799" y="254908"/>
                  <a:pt x="248783" y="273624"/>
                </a:cubicBezTo>
                <a:cubicBezTo>
                  <a:pt x="242767" y="292340"/>
                  <a:pt x="133815" y="476155"/>
                  <a:pt x="92373" y="550350"/>
                </a:cubicBezTo>
                <a:cubicBezTo>
                  <a:pt x="50931" y="624545"/>
                  <a:pt x="2804" y="714782"/>
                  <a:pt x="130" y="718792"/>
                </a:cubicBezTo>
                <a:cubicBezTo>
                  <a:pt x="-2544" y="722802"/>
                  <a:pt x="36225" y="655292"/>
                  <a:pt x="76330" y="574413"/>
                </a:cubicBezTo>
                <a:cubicBezTo>
                  <a:pt x="116435" y="493534"/>
                  <a:pt x="210683" y="284987"/>
                  <a:pt x="240762" y="233519"/>
                </a:cubicBezTo>
                <a:cubicBezTo>
                  <a:pt x="270841" y="182051"/>
                  <a:pt x="242099" y="277635"/>
                  <a:pt x="256804" y="265603"/>
                </a:cubicBezTo>
                <a:cubicBezTo>
                  <a:pt x="271509" y="253571"/>
                  <a:pt x="316294" y="204776"/>
                  <a:pt x="328994" y="161329"/>
                </a:cubicBezTo>
                <a:cubicBezTo>
                  <a:pt x="341694" y="117882"/>
                  <a:pt x="289557" y="10934"/>
                  <a:pt x="296909" y="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A6739AD1-6E63-B385-31D1-EF27496B1D42}"/>
              </a:ext>
            </a:extLst>
          </p:cNvPr>
          <p:cNvSpPr/>
          <p:nvPr/>
        </p:nvSpPr>
        <p:spPr>
          <a:xfrm>
            <a:off x="5038825" y="8775697"/>
            <a:ext cx="838120" cy="883503"/>
          </a:xfrm>
          <a:custGeom>
            <a:avLst/>
            <a:gdLst>
              <a:gd name="connsiteX0" fmla="*/ 838100 w 838120"/>
              <a:gd name="connsiteY0" fmla="*/ 3 h 883503"/>
              <a:gd name="connsiteX1" fmla="*/ 828575 w 838120"/>
              <a:gd name="connsiteY1" fmla="*/ 88903 h 883503"/>
              <a:gd name="connsiteX2" fmla="*/ 828575 w 838120"/>
              <a:gd name="connsiteY2" fmla="*/ 76203 h 883503"/>
              <a:gd name="connsiteX3" fmla="*/ 768250 w 838120"/>
              <a:gd name="connsiteY3" fmla="*/ 136528 h 883503"/>
              <a:gd name="connsiteX4" fmla="*/ 644425 w 838120"/>
              <a:gd name="connsiteY4" fmla="*/ 317503 h 883503"/>
              <a:gd name="connsiteX5" fmla="*/ 660300 w 838120"/>
              <a:gd name="connsiteY5" fmla="*/ 282578 h 883503"/>
              <a:gd name="connsiteX6" fmla="*/ 726975 w 838120"/>
              <a:gd name="connsiteY6" fmla="*/ 352428 h 883503"/>
              <a:gd name="connsiteX7" fmla="*/ 663475 w 838120"/>
              <a:gd name="connsiteY7" fmla="*/ 323853 h 883503"/>
              <a:gd name="connsiteX8" fmla="*/ 631725 w 838120"/>
              <a:gd name="connsiteY8" fmla="*/ 349253 h 883503"/>
              <a:gd name="connsiteX9" fmla="*/ 634900 w 838120"/>
              <a:gd name="connsiteY9" fmla="*/ 393703 h 883503"/>
              <a:gd name="connsiteX10" fmla="*/ 631725 w 838120"/>
              <a:gd name="connsiteY10" fmla="*/ 330203 h 883503"/>
              <a:gd name="connsiteX11" fmla="*/ 571400 w 838120"/>
              <a:gd name="connsiteY11" fmla="*/ 368303 h 883503"/>
              <a:gd name="connsiteX12" fmla="*/ 580925 w 838120"/>
              <a:gd name="connsiteY12" fmla="*/ 450853 h 883503"/>
              <a:gd name="connsiteX13" fmla="*/ 580925 w 838120"/>
              <a:gd name="connsiteY13" fmla="*/ 406403 h 883503"/>
              <a:gd name="connsiteX14" fmla="*/ 460275 w 838120"/>
              <a:gd name="connsiteY14" fmla="*/ 476253 h 883503"/>
              <a:gd name="connsiteX15" fmla="*/ 165000 w 838120"/>
              <a:gd name="connsiteY15" fmla="*/ 749303 h 883503"/>
              <a:gd name="connsiteX16" fmla="*/ 3075 w 838120"/>
              <a:gd name="connsiteY16" fmla="*/ 879478 h 883503"/>
              <a:gd name="connsiteX17" fmla="*/ 301525 w 838120"/>
              <a:gd name="connsiteY17" fmla="*/ 606428 h 883503"/>
              <a:gd name="connsiteX18" fmla="*/ 663475 w 838120"/>
              <a:gd name="connsiteY18" fmla="*/ 307978 h 883503"/>
              <a:gd name="connsiteX19" fmla="*/ 774600 w 838120"/>
              <a:gd name="connsiteY19" fmla="*/ 127003 h 883503"/>
              <a:gd name="connsiteX20" fmla="*/ 825400 w 838120"/>
              <a:gd name="connsiteY20" fmla="*/ 85728 h 883503"/>
              <a:gd name="connsiteX21" fmla="*/ 838100 w 838120"/>
              <a:gd name="connsiteY21" fmla="*/ 3 h 88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38120" h="883503">
                <a:moveTo>
                  <a:pt x="838100" y="3"/>
                </a:moveTo>
                <a:cubicBezTo>
                  <a:pt x="838629" y="532"/>
                  <a:pt x="828575" y="88903"/>
                  <a:pt x="828575" y="88903"/>
                </a:cubicBezTo>
                <a:cubicBezTo>
                  <a:pt x="826988" y="101603"/>
                  <a:pt x="838629" y="68266"/>
                  <a:pt x="828575" y="76203"/>
                </a:cubicBezTo>
                <a:cubicBezTo>
                  <a:pt x="818521" y="84140"/>
                  <a:pt x="798942" y="96311"/>
                  <a:pt x="768250" y="136528"/>
                </a:cubicBezTo>
                <a:cubicBezTo>
                  <a:pt x="737558" y="176745"/>
                  <a:pt x="662417" y="293161"/>
                  <a:pt x="644425" y="317503"/>
                </a:cubicBezTo>
                <a:cubicBezTo>
                  <a:pt x="626433" y="341845"/>
                  <a:pt x="646542" y="276757"/>
                  <a:pt x="660300" y="282578"/>
                </a:cubicBezTo>
                <a:cubicBezTo>
                  <a:pt x="674058" y="288399"/>
                  <a:pt x="726446" y="345549"/>
                  <a:pt x="726975" y="352428"/>
                </a:cubicBezTo>
                <a:cubicBezTo>
                  <a:pt x="727504" y="359307"/>
                  <a:pt x="679350" y="324382"/>
                  <a:pt x="663475" y="323853"/>
                </a:cubicBezTo>
                <a:cubicBezTo>
                  <a:pt x="647600" y="323324"/>
                  <a:pt x="636487" y="337611"/>
                  <a:pt x="631725" y="349253"/>
                </a:cubicBezTo>
                <a:cubicBezTo>
                  <a:pt x="626963" y="360895"/>
                  <a:pt x="634900" y="396878"/>
                  <a:pt x="634900" y="393703"/>
                </a:cubicBezTo>
                <a:cubicBezTo>
                  <a:pt x="634900" y="390528"/>
                  <a:pt x="642308" y="334436"/>
                  <a:pt x="631725" y="330203"/>
                </a:cubicBezTo>
                <a:cubicBezTo>
                  <a:pt x="621142" y="325970"/>
                  <a:pt x="579867" y="348195"/>
                  <a:pt x="571400" y="368303"/>
                </a:cubicBezTo>
                <a:cubicBezTo>
                  <a:pt x="562933" y="388411"/>
                  <a:pt x="579337" y="444503"/>
                  <a:pt x="580925" y="450853"/>
                </a:cubicBezTo>
                <a:cubicBezTo>
                  <a:pt x="582512" y="457203"/>
                  <a:pt x="601033" y="402170"/>
                  <a:pt x="580925" y="406403"/>
                </a:cubicBezTo>
                <a:cubicBezTo>
                  <a:pt x="560817" y="410636"/>
                  <a:pt x="529596" y="419103"/>
                  <a:pt x="460275" y="476253"/>
                </a:cubicBezTo>
                <a:cubicBezTo>
                  <a:pt x="390954" y="533403"/>
                  <a:pt x="241200" y="682099"/>
                  <a:pt x="165000" y="749303"/>
                </a:cubicBezTo>
                <a:cubicBezTo>
                  <a:pt x="88800" y="816507"/>
                  <a:pt x="-19679" y="903290"/>
                  <a:pt x="3075" y="879478"/>
                </a:cubicBezTo>
                <a:cubicBezTo>
                  <a:pt x="25829" y="855666"/>
                  <a:pt x="191458" y="701678"/>
                  <a:pt x="301525" y="606428"/>
                </a:cubicBezTo>
                <a:cubicBezTo>
                  <a:pt x="411592" y="511178"/>
                  <a:pt x="584629" y="387882"/>
                  <a:pt x="663475" y="307978"/>
                </a:cubicBezTo>
                <a:cubicBezTo>
                  <a:pt x="742321" y="228074"/>
                  <a:pt x="747613" y="164045"/>
                  <a:pt x="774600" y="127003"/>
                </a:cubicBezTo>
                <a:cubicBezTo>
                  <a:pt x="801587" y="89961"/>
                  <a:pt x="815346" y="102661"/>
                  <a:pt x="825400" y="85728"/>
                </a:cubicBezTo>
                <a:cubicBezTo>
                  <a:pt x="835454" y="68795"/>
                  <a:pt x="837571" y="-526"/>
                  <a:pt x="83810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A0F08899-5CD9-B23C-A8DE-B63F487456A7}"/>
              </a:ext>
            </a:extLst>
          </p:cNvPr>
          <p:cNvSpPr/>
          <p:nvPr/>
        </p:nvSpPr>
        <p:spPr>
          <a:xfrm>
            <a:off x="5784804" y="8737822"/>
            <a:ext cx="222453" cy="383953"/>
          </a:xfrm>
          <a:custGeom>
            <a:avLst/>
            <a:gdLst>
              <a:gd name="connsiteX0" fmla="*/ 76246 w 222453"/>
              <a:gd name="connsiteY0" fmla="*/ 22003 h 383953"/>
              <a:gd name="connsiteX1" fmla="*/ 215946 w 222453"/>
              <a:gd name="connsiteY1" fmla="*/ 22003 h 383953"/>
              <a:gd name="connsiteX2" fmla="*/ 196896 w 222453"/>
              <a:gd name="connsiteY2" fmla="*/ 37878 h 383953"/>
              <a:gd name="connsiteX3" fmla="*/ 174671 w 222453"/>
              <a:gd name="connsiteY3" fmla="*/ 79153 h 383953"/>
              <a:gd name="connsiteX4" fmla="*/ 155621 w 222453"/>
              <a:gd name="connsiteY4" fmla="*/ 126778 h 383953"/>
              <a:gd name="connsiteX5" fmla="*/ 46 w 222453"/>
              <a:gd name="connsiteY5" fmla="*/ 383953 h 383953"/>
              <a:gd name="connsiteX6" fmla="*/ 139746 w 222453"/>
              <a:gd name="connsiteY6" fmla="*/ 126778 h 383953"/>
              <a:gd name="connsiteX7" fmla="*/ 187371 w 222453"/>
              <a:gd name="connsiteY7" fmla="*/ 6128 h 383953"/>
              <a:gd name="connsiteX8" fmla="*/ 171496 w 222453"/>
              <a:gd name="connsiteY8" fmla="*/ 18828 h 383953"/>
              <a:gd name="connsiteX9" fmla="*/ 76246 w 222453"/>
              <a:gd name="connsiteY9" fmla="*/ 22003 h 38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453" h="383953">
                <a:moveTo>
                  <a:pt x="76246" y="22003"/>
                </a:moveTo>
                <a:cubicBezTo>
                  <a:pt x="83654" y="22532"/>
                  <a:pt x="215946" y="22003"/>
                  <a:pt x="215946" y="22003"/>
                </a:cubicBezTo>
                <a:cubicBezTo>
                  <a:pt x="236054" y="24649"/>
                  <a:pt x="203775" y="28353"/>
                  <a:pt x="196896" y="37878"/>
                </a:cubicBezTo>
                <a:cubicBezTo>
                  <a:pt x="190017" y="47403"/>
                  <a:pt x="181550" y="64336"/>
                  <a:pt x="174671" y="79153"/>
                </a:cubicBezTo>
                <a:cubicBezTo>
                  <a:pt x="167792" y="93970"/>
                  <a:pt x="184725" y="75978"/>
                  <a:pt x="155621" y="126778"/>
                </a:cubicBezTo>
                <a:cubicBezTo>
                  <a:pt x="126517" y="177578"/>
                  <a:pt x="2692" y="383953"/>
                  <a:pt x="46" y="383953"/>
                </a:cubicBezTo>
                <a:cubicBezTo>
                  <a:pt x="-2600" y="383953"/>
                  <a:pt x="108525" y="189749"/>
                  <a:pt x="139746" y="126778"/>
                </a:cubicBezTo>
                <a:cubicBezTo>
                  <a:pt x="170967" y="63807"/>
                  <a:pt x="187371" y="6128"/>
                  <a:pt x="187371" y="6128"/>
                </a:cubicBezTo>
                <a:cubicBezTo>
                  <a:pt x="192663" y="-11864"/>
                  <a:pt x="190017" y="15124"/>
                  <a:pt x="171496" y="18828"/>
                </a:cubicBezTo>
                <a:cubicBezTo>
                  <a:pt x="152975" y="22532"/>
                  <a:pt x="68838" y="21474"/>
                  <a:pt x="76246" y="22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923AB223-7288-DF98-9E94-1A558810748F}"/>
              </a:ext>
            </a:extLst>
          </p:cNvPr>
          <p:cNvSpPr/>
          <p:nvPr/>
        </p:nvSpPr>
        <p:spPr>
          <a:xfrm>
            <a:off x="5765771" y="8762993"/>
            <a:ext cx="159914" cy="333383"/>
          </a:xfrm>
          <a:custGeom>
            <a:avLst/>
            <a:gdLst>
              <a:gd name="connsiteX0" fmla="*/ 152429 w 159914"/>
              <a:gd name="connsiteY0" fmla="*/ 7 h 333383"/>
              <a:gd name="connsiteX1" fmla="*/ 146079 w 159914"/>
              <a:gd name="connsiteY1" fmla="*/ 82557 h 333383"/>
              <a:gd name="connsiteX2" fmla="*/ 29 w 159914"/>
              <a:gd name="connsiteY2" fmla="*/ 333382 h 333383"/>
              <a:gd name="connsiteX3" fmla="*/ 133379 w 159914"/>
              <a:gd name="connsiteY3" fmla="*/ 85732 h 333383"/>
              <a:gd name="connsiteX4" fmla="*/ 152429 w 159914"/>
              <a:gd name="connsiteY4" fmla="*/ 7 h 33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14" h="333383">
                <a:moveTo>
                  <a:pt x="152429" y="7"/>
                </a:moveTo>
                <a:cubicBezTo>
                  <a:pt x="154546" y="-522"/>
                  <a:pt x="171479" y="26995"/>
                  <a:pt x="146079" y="82557"/>
                </a:cubicBezTo>
                <a:cubicBezTo>
                  <a:pt x="120679" y="138120"/>
                  <a:pt x="2146" y="332853"/>
                  <a:pt x="29" y="333382"/>
                </a:cubicBezTo>
                <a:cubicBezTo>
                  <a:pt x="-2088" y="333911"/>
                  <a:pt x="109037" y="138649"/>
                  <a:pt x="133379" y="85732"/>
                </a:cubicBezTo>
                <a:cubicBezTo>
                  <a:pt x="157721" y="32815"/>
                  <a:pt x="150312" y="536"/>
                  <a:pt x="15242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C5998700-EB81-B86F-694B-74AC546E106F}"/>
              </a:ext>
            </a:extLst>
          </p:cNvPr>
          <p:cNvSpPr/>
          <p:nvPr/>
        </p:nvSpPr>
        <p:spPr>
          <a:xfrm>
            <a:off x="5517921" y="9001971"/>
            <a:ext cx="343279" cy="501453"/>
          </a:xfrm>
          <a:custGeom>
            <a:avLst/>
            <a:gdLst>
              <a:gd name="connsiteX0" fmla="*/ 324079 w 343279"/>
              <a:gd name="connsiteY0" fmla="*/ 21379 h 501453"/>
              <a:gd name="connsiteX1" fmla="*/ 229 w 343279"/>
              <a:gd name="connsiteY1" fmla="*/ 500804 h 501453"/>
              <a:gd name="connsiteX2" fmla="*/ 273279 w 343279"/>
              <a:gd name="connsiteY2" fmla="*/ 122979 h 501453"/>
              <a:gd name="connsiteX3" fmla="*/ 324079 w 343279"/>
              <a:gd name="connsiteY3" fmla="*/ 21379 h 50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79" h="501453">
                <a:moveTo>
                  <a:pt x="324079" y="21379"/>
                </a:moveTo>
                <a:cubicBezTo>
                  <a:pt x="278571" y="84350"/>
                  <a:pt x="8696" y="483871"/>
                  <a:pt x="229" y="500804"/>
                </a:cubicBezTo>
                <a:cubicBezTo>
                  <a:pt x="-8238" y="517737"/>
                  <a:pt x="219833" y="198650"/>
                  <a:pt x="273279" y="122979"/>
                </a:cubicBezTo>
                <a:cubicBezTo>
                  <a:pt x="326725" y="47308"/>
                  <a:pt x="369587" y="-41592"/>
                  <a:pt x="324079" y="21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78549148-AC6A-AEB4-29EF-3D01038E4384}"/>
              </a:ext>
            </a:extLst>
          </p:cNvPr>
          <p:cNvSpPr/>
          <p:nvPr/>
        </p:nvSpPr>
        <p:spPr>
          <a:xfrm>
            <a:off x="5100363" y="9414028"/>
            <a:ext cx="289131" cy="267598"/>
          </a:xfrm>
          <a:custGeom>
            <a:avLst/>
            <a:gdLst>
              <a:gd name="connsiteX0" fmla="*/ 1862 w 289131"/>
              <a:gd name="connsiteY0" fmla="*/ 266547 h 267598"/>
              <a:gd name="connsiteX1" fmla="*/ 284437 w 289131"/>
              <a:gd name="connsiteY1" fmla="*/ 6197 h 267598"/>
              <a:gd name="connsiteX2" fmla="*/ 166962 w 289131"/>
              <a:gd name="connsiteY2" fmla="*/ 95097 h 267598"/>
              <a:gd name="connsiteX3" fmla="*/ 1862 w 289131"/>
              <a:gd name="connsiteY3" fmla="*/ 266547 h 26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131" h="267598">
                <a:moveTo>
                  <a:pt x="1862" y="266547"/>
                </a:moveTo>
                <a:cubicBezTo>
                  <a:pt x="21441" y="251730"/>
                  <a:pt x="256920" y="34772"/>
                  <a:pt x="284437" y="6197"/>
                </a:cubicBezTo>
                <a:cubicBezTo>
                  <a:pt x="311954" y="-22378"/>
                  <a:pt x="211412" y="54880"/>
                  <a:pt x="166962" y="95097"/>
                </a:cubicBezTo>
                <a:cubicBezTo>
                  <a:pt x="122512" y="135314"/>
                  <a:pt x="-17717" y="281364"/>
                  <a:pt x="1862" y="266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F1D9BA7E-3356-6B2A-63AF-877144CE7E8A}"/>
              </a:ext>
            </a:extLst>
          </p:cNvPr>
          <p:cNvSpPr/>
          <p:nvPr/>
        </p:nvSpPr>
        <p:spPr>
          <a:xfrm>
            <a:off x="5432964" y="9274077"/>
            <a:ext cx="142337" cy="260978"/>
          </a:xfrm>
          <a:custGeom>
            <a:avLst/>
            <a:gdLst>
              <a:gd name="connsiteX0" fmla="*/ 142336 w 142337"/>
              <a:gd name="connsiteY0" fmla="*/ 98 h 260978"/>
              <a:gd name="connsiteX1" fmla="*/ 8986 w 142337"/>
              <a:gd name="connsiteY1" fmla="*/ 200123 h 260978"/>
              <a:gd name="connsiteX2" fmla="*/ 12161 w 142337"/>
              <a:gd name="connsiteY2" fmla="*/ 260448 h 260978"/>
              <a:gd name="connsiteX3" fmla="*/ 12161 w 142337"/>
              <a:gd name="connsiteY3" fmla="*/ 174723 h 260978"/>
              <a:gd name="connsiteX4" fmla="*/ 142336 w 142337"/>
              <a:gd name="connsiteY4" fmla="*/ 98 h 26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37" h="260978">
                <a:moveTo>
                  <a:pt x="142336" y="98"/>
                </a:moveTo>
                <a:cubicBezTo>
                  <a:pt x="141807" y="4331"/>
                  <a:pt x="30682" y="156731"/>
                  <a:pt x="8986" y="200123"/>
                </a:cubicBezTo>
                <a:cubicBezTo>
                  <a:pt x="-12710" y="243515"/>
                  <a:pt x="11632" y="264681"/>
                  <a:pt x="12161" y="260448"/>
                </a:cubicBezTo>
                <a:cubicBezTo>
                  <a:pt x="12690" y="256215"/>
                  <a:pt x="-12710" y="219702"/>
                  <a:pt x="12161" y="174723"/>
                </a:cubicBezTo>
                <a:cubicBezTo>
                  <a:pt x="37032" y="129744"/>
                  <a:pt x="142865" y="-4135"/>
                  <a:pt x="142336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AFE7239D-4A3D-7AD6-1C19-4266A8D893C3}"/>
              </a:ext>
            </a:extLst>
          </p:cNvPr>
          <p:cNvSpPr/>
          <p:nvPr/>
        </p:nvSpPr>
        <p:spPr>
          <a:xfrm>
            <a:off x="5537187" y="8775467"/>
            <a:ext cx="461337" cy="727352"/>
          </a:xfrm>
          <a:custGeom>
            <a:avLst/>
            <a:gdLst>
              <a:gd name="connsiteX0" fmla="*/ 460388 w 461337"/>
              <a:gd name="connsiteY0" fmla="*/ 233 h 727352"/>
              <a:gd name="connsiteX1" fmla="*/ 415938 w 461337"/>
              <a:gd name="connsiteY1" fmla="*/ 165333 h 727352"/>
              <a:gd name="connsiteX2" fmla="*/ 288938 w 461337"/>
              <a:gd name="connsiteY2" fmla="*/ 400283 h 727352"/>
              <a:gd name="connsiteX3" fmla="*/ 301638 w 461337"/>
              <a:gd name="connsiteY3" fmla="*/ 381233 h 727352"/>
              <a:gd name="connsiteX4" fmla="*/ 13 w 461337"/>
              <a:gd name="connsiteY4" fmla="*/ 727308 h 727352"/>
              <a:gd name="connsiteX5" fmla="*/ 314338 w 461337"/>
              <a:gd name="connsiteY5" fmla="*/ 355833 h 727352"/>
              <a:gd name="connsiteX6" fmla="*/ 381013 w 461337"/>
              <a:gd name="connsiteY6" fmla="*/ 200258 h 727352"/>
              <a:gd name="connsiteX7" fmla="*/ 460388 w 461337"/>
              <a:gd name="connsiteY7" fmla="*/ 233 h 72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337" h="727352">
                <a:moveTo>
                  <a:pt x="460388" y="233"/>
                </a:moveTo>
                <a:cubicBezTo>
                  <a:pt x="466209" y="-5588"/>
                  <a:pt x="444513" y="98658"/>
                  <a:pt x="415938" y="165333"/>
                </a:cubicBezTo>
                <a:cubicBezTo>
                  <a:pt x="387363" y="232008"/>
                  <a:pt x="288938" y="400283"/>
                  <a:pt x="288938" y="400283"/>
                </a:cubicBezTo>
                <a:cubicBezTo>
                  <a:pt x="269888" y="436266"/>
                  <a:pt x="349792" y="326729"/>
                  <a:pt x="301638" y="381233"/>
                </a:cubicBezTo>
                <a:cubicBezTo>
                  <a:pt x="253484" y="435737"/>
                  <a:pt x="-2104" y="731541"/>
                  <a:pt x="13" y="727308"/>
                </a:cubicBezTo>
                <a:cubicBezTo>
                  <a:pt x="2130" y="723075"/>
                  <a:pt x="250838" y="443675"/>
                  <a:pt x="314338" y="355833"/>
                </a:cubicBezTo>
                <a:cubicBezTo>
                  <a:pt x="377838" y="267991"/>
                  <a:pt x="355084" y="256879"/>
                  <a:pt x="381013" y="200258"/>
                </a:cubicBezTo>
                <a:cubicBezTo>
                  <a:pt x="406942" y="143637"/>
                  <a:pt x="454567" y="6054"/>
                  <a:pt x="460388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6C800B6B-6DC5-41EC-547F-E11A50378DE8}"/>
              </a:ext>
            </a:extLst>
          </p:cNvPr>
          <p:cNvSpPr/>
          <p:nvPr/>
        </p:nvSpPr>
        <p:spPr>
          <a:xfrm>
            <a:off x="5355115" y="9350914"/>
            <a:ext cx="352109" cy="383387"/>
          </a:xfrm>
          <a:custGeom>
            <a:avLst/>
            <a:gdLst>
              <a:gd name="connsiteX0" fmla="*/ 350360 w 352109"/>
              <a:gd name="connsiteY0" fmla="*/ 2636 h 383387"/>
              <a:gd name="connsiteX1" fmla="*/ 7460 w 352109"/>
              <a:gd name="connsiteY1" fmla="*/ 377286 h 383387"/>
              <a:gd name="connsiteX2" fmla="*/ 134460 w 352109"/>
              <a:gd name="connsiteY2" fmla="*/ 218536 h 383387"/>
              <a:gd name="connsiteX3" fmla="*/ 350360 w 352109"/>
              <a:gd name="connsiteY3" fmla="*/ 2636 h 38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109" h="383387">
                <a:moveTo>
                  <a:pt x="350360" y="2636"/>
                </a:moveTo>
                <a:cubicBezTo>
                  <a:pt x="329193" y="29094"/>
                  <a:pt x="43443" y="341303"/>
                  <a:pt x="7460" y="377286"/>
                </a:cubicBezTo>
                <a:cubicBezTo>
                  <a:pt x="-28523" y="413269"/>
                  <a:pt x="74135" y="280978"/>
                  <a:pt x="134460" y="218536"/>
                </a:cubicBezTo>
                <a:cubicBezTo>
                  <a:pt x="194785" y="156094"/>
                  <a:pt x="371527" y="-23822"/>
                  <a:pt x="350360" y="2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B68281FA-8C4E-70A3-12BF-9C1E30D367CA}"/>
              </a:ext>
            </a:extLst>
          </p:cNvPr>
          <p:cNvSpPr/>
          <p:nvPr/>
        </p:nvSpPr>
        <p:spPr>
          <a:xfrm>
            <a:off x="5239707" y="9645198"/>
            <a:ext cx="132591" cy="150710"/>
          </a:xfrm>
          <a:custGeom>
            <a:avLst/>
            <a:gdLst>
              <a:gd name="connsiteX0" fmla="*/ 132393 w 132591"/>
              <a:gd name="connsiteY0" fmla="*/ 452 h 150710"/>
              <a:gd name="connsiteX1" fmla="*/ 5393 w 132591"/>
              <a:gd name="connsiteY1" fmla="*/ 146502 h 150710"/>
              <a:gd name="connsiteX2" fmla="*/ 33968 w 132591"/>
              <a:gd name="connsiteY2" fmla="*/ 102052 h 150710"/>
              <a:gd name="connsiteX3" fmla="*/ 132393 w 132591"/>
              <a:gd name="connsiteY3" fmla="*/ 452 h 15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91" h="150710">
                <a:moveTo>
                  <a:pt x="132393" y="452"/>
                </a:moveTo>
                <a:cubicBezTo>
                  <a:pt x="127630" y="7860"/>
                  <a:pt x="21797" y="129569"/>
                  <a:pt x="5393" y="146502"/>
                </a:cubicBezTo>
                <a:cubicBezTo>
                  <a:pt x="-11011" y="163435"/>
                  <a:pt x="13331" y="125335"/>
                  <a:pt x="33968" y="102052"/>
                </a:cubicBezTo>
                <a:cubicBezTo>
                  <a:pt x="54605" y="78769"/>
                  <a:pt x="137156" y="-6956"/>
                  <a:pt x="132393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712B5E15-3FB8-23F9-4C79-90B3D88993C4}"/>
              </a:ext>
            </a:extLst>
          </p:cNvPr>
          <p:cNvSpPr/>
          <p:nvPr/>
        </p:nvSpPr>
        <p:spPr>
          <a:xfrm>
            <a:off x="4964752" y="9694912"/>
            <a:ext cx="23185" cy="273267"/>
          </a:xfrm>
          <a:custGeom>
            <a:avLst/>
            <a:gdLst>
              <a:gd name="connsiteX0" fmla="*/ 23173 w 23185"/>
              <a:gd name="connsiteY0" fmla="*/ 1538 h 273267"/>
              <a:gd name="connsiteX1" fmla="*/ 4123 w 23185"/>
              <a:gd name="connsiteY1" fmla="*/ 268238 h 273267"/>
              <a:gd name="connsiteX2" fmla="*/ 948 w 23185"/>
              <a:gd name="connsiteY2" fmla="*/ 163463 h 273267"/>
              <a:gd name="connsiteX3" fmla="*/ 23173 w 23185"/>
              <a:gd name="connsiteY3" fmla="*/ 1538 h 27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5" h="273267">
                <a:moveTo>
                  <a:pt x="23173" y="1538"/>
                </a:moveTo>
                <a:cubicBezTo>
                  <a:pt x="23702" y="19000"/>
                  <a:pt x="7827" y="241251"/>
                  <a:pt x="4123" y="268238"/>
                </a:cubicBezTo>
                <a:cubicBezTo>
                  <a:pt x="419" y="295225"/>
                  <a:pt x="-1169" y="206855"/>
                  <a:pt x="948" y="163463"/>
                </a:cubicBezTo>
                <a:cubicBezTo>
                  <a:pt x="3065" y="120071"/>
                  <a:pt x="22644" y="-15924"/>
                  <a:pt x="23173" y="1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4BC278DE-DF02-2FAD-D2D2-E1FF45B6FB32}"/>
              </a:ext>
            </a:extLst>
          </p:cNvPr>
          <p:cNvSpPr/>
          <p:nvPr/>
        </p:nvSpPr>
        <p:spPr>
          <a:xfrm>
            <a:off x="4874169" y="9747103"/>
            <a:ext cx="123893" cy="252680"/>
          </a:xfrm>
          <a:custGeom>
            <a:avLst/>
            <a:gdLst>
              <a:gd name="connsiteX0" fmla="*/ 66131 w 123893"/>
              <a:gd name="connsiteY0" fmla="*/ 147 h 252680"/>
              <a:gd name="connsiteX1" fmla="*/ 5806 w 123893"/>
              <a:gd name="connsiteY1" fmla="*/ 162072 h 252680"/>
              <a:gd name="connsiteX2" fmla="*/ 15331 w 123893"/>
              <a:gd name="connsiteY2" fmla="*/ 146197 h 252680"/>
              <a:gd name="connsiteX3" fmla="*/ 120106 w 123893"/>
              <a:gd name="connsiteY3" fmla="*/ 250972 h 252680"/>
              <a:gd name="connsiteX4" fmla="*/ 97881 w 123893"/>
              <a:gd name="connsiteY4" fmla="*/ 203347 h 252680"/>
              <a:gd name="connsiteX5" fmla="*/ 69306 w 123893"/>
              <a:gd name="connsiteY5" fmla="*/ 101747 h 252680"/>
              <a:gd name="connsiteX6" fmla="*/ 72481 w 123893"/>
              <a:gd name="connsiteY6" fmla="*/ 174772 h 252680"/>
              <a:gd name="connsiteX7" fmla="*/ 31206 w 123893"/>
              <a:gd name="connsiteY7" fmla="*/ 133497 h 252680"/>
              <a:gd name="connsiteX8" fmla="*/ 66131 w 123893"/>
              <a:gd name="connsiteY8" fmla="*/ 147 h 25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93" h="252680">
                <a:moveTo>
                  <a:pt x="66131" y="147"/>
                </a:moveTo>
                <a:cubicBezTo>
                  <a:pt x="61898" y="4909"/>
                  <a:pt x="5806" y="162072"/>
                  <a:pt x="5806" y="162072"/>
                </a:cubicBezTo>
                <a:cubicBezTo>
                  <a:pt x="-2661" y="186414"/>
                  <a:pt x="-3719" y="131380"/>
                  <a:pt x="15331" y="146197"/>
                </a:cubicBezTo>
                <a:cubicBezTo>
                  <a:pt x="34381" y="161014"/>
                  <a:pt x="106348" y="241447"/>
                  <a:pt x="120106" y="250972"/>
                </a:cubicBezTo>
                <a:cubicBezTo>
                  <a:pt x="133864" y="260497"/>
                  <a:pt x="106348" y="228218"/>
                  <a:pt x="97881" y="203347"/>
                </a:cubicBezTo>
                <a:cubicBezTo>
                  <a:pt x="89414" y="178476"/>
                  <a:pt x="73539" y="106509"/>
                  <a:pt x="69306" y="101747"/>
                </a:cubicBezTo>
                <a:cubicBezTo>
                  <a:pt x="65073" y="96985"/>
                  <a:pt x="78831" y="169480"/>
                  <a:pt x="72481" y="174772"/>
                </a:cubicBezTo>
                <a:cubicBezTo>
                  <a:pt x="66131" y="180064"/>
                  <a:pt x="33852" y="159426"/>
                  <a:pt x="31206" y="133497"/>
                </a:cubicBezTo>
                <a:cubicBezTo>
                  <a:pt x="28560" y="107568"/>
                  <a:pt x="70364" y="-4615"/>
                  <a:pt x="66131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D8D491F3-7611-388D-64A6-001C6BD43886}"/>
              </a:ext>
            </a:extLst>
          </p:cNvPr>
          <p:cNvSpPr/>
          <p:nvPr/>
        </p:nvSpPr>
        <p:spPr>
          <a:xfrm>
            <a:off x="4991063" y="9664214"/>
            <a:ext cx="159838" cy="292852"/>
          </a:xfrm>
          <a:custGeom>
            <a:avLst/>
            <a:gdLst>
              <a:gd name="connsiteX0" fmla="*/ 101637 w 159838"/>
              <a:gd name="connsiteY0" fmla="*/ 486 h 292852"/>
              <a:gd name="connsiteX1" fmla="*/ 95287 w 159838"/>
              <a:gd name="connsiteY1" fmla="*/ 187811 h 292852"/>
              <a:gd name="connsiteX2" fmla="*/ 158787 w 159838"/>
              <a:gd name="connsiteY2" fmla="*/ 292586 h 292852"/>
              <a:gd name="connsiteX3" fmla="*/ 130212 w 159838"/>
              <a:gd name="connsiteY3" fmla="*/ 216386 h 292852"/>
              <a:gd name="connsiteX4" fmla="*/ 69887 w 159838"/>
              <a:gd name="connsiteY4" fmla="*/ 168761 h 292852"/>
              <a:gd name="connsiteX5" fmla="*/ 37 w 159838"/>
              <a:gd name="connsiteY5" fmla="*/ 165586 h 292852"/>
              <a:gd name="connsiteX6" fmla="*/ 79412 w 159838"/>
              <a:gd name="connsiteY6" fmla="*/ 162411 h 292852"/>
              <a:gd name="connsiteX7" fmla="*/ 82587 w 159838"/>
              <a:gd name="connsiteY7" fmla="*/ 133836 h 292852"/>
              <a:gd name="connsiteX8" fmla="*/ 101637 w 159838"/>
              <a:gd name="connsiteY8" fmla="*/ 486 h 29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838" h="292852">
                <a:moveTo>
                  <a:pt x="101637" y="486"/>
                </a:moveTo>
                <a:cubicBezTo>
                  <a:pt x="103754" y="9482"/>
                  <a:pt x="85762" y="139128"/>
                  <a:pt x="95287" y="187811"/>
                </a:cubicBezTo>
                <a:cubicBezTo>
                  <a:pt x="104812" y="236494"/>
                  <a:pt x="152966" y="287824"/>
                  <a:pt x="158787" y="292586"/>
                </a:cubicBezTo>
                <a:cubicBezTo>
                  <a:pt x="164608" y="297348"/>
                  <a:pt x="145029" y="237023"/>
                  <a:pt x="130212" y="216386"/>
                </a:cubicBezTo>
                <a:cubicBezTo>
                  <a:pt x="115395" y="195749"/>
                  <a:pt x="91583" y="177228"/>
                  <a:pt x="69887" y="168761"/>
                </a:cubicBezTo>
                <a:cubicBezTo>
                  <a:pt x="48191" y="160294"/>
                  <a:pt x="-1551" y="166644"/>
                  <a:pt x="37" y="165586"/>
                </a:cubicBezTo>
                <a:cubicBezTo>
                  <a:pt x="1625" y="164528"/>
                  <a:pt x="65654" y="167703"/>
                  <a:pt x="79412" y="162411"/>
                </a:cubicBezTo>
                <a:cubicBezTo>
                  <a:pt x="93170" y="157119"/>
                  <a:pt x="79412" y="157649"/>
                  <a:pt x="82587" y="133836"/>
                </a:cubicBezTo>
                <a:cubicBezTo>
                  <a:pt x="85762" y="110024"/>
                  <a:pt x="99520" y="-8510"/>
                  <a:pt x="101637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C67CF735-B8A1-7B45-9A42-712B15908269}"/>
              </a:ext>
            </a:extLst>
          </p:cNvPr>
          <p:cNvSpPr/>
          <p:nvPr/>
        </p:nvSpPr>
        <p:spPr>
          <a:xfrm>
            <a:off x="4995485" y="9685444"/>
            <a:ext cx="100401" cy="212295"/>
          </a:xfrm>
          <a:custGeom>
            <a:avLst/>
            <a:gdLst>
              <a:gd name="connsiteX0" fmla="*/ 33715 w 100401"/>
              <a:gd name="connsiteY0" fmla="*/ 1481 h 212295"/>
              <a:gd name="connsiteX1" fmla="*/ 11490 w 100401"/>
              <a:gd name="connsiteY1" fmla="*/ 207856 h 212295"/>
              <a:gd name="connsiteX2" fmla="*/ 11490 w 100401"/>
              <a:gd name="connsiteY2" fmla="*/ 144356 h 212295"/>
              <a:gd name="connsiteX3" fmla="*/ 100390 w 100401"/>
              <a:gd name="connsiteY3" fmla="*/ 160231 h 212295"/>
              <a:gd name="connsiteX4" fmla="*/ 5140 w 100401"/>
              <a:gd name="connsiteY4" fmla="*/ 131656 h 212295"/>
              <a:gd name="connsiteX5" fmla="*/ 14665 w 100401"/>
              <a:gd name="connsiteY5" fmla="*/ 115781 h 212295"/>
              <a:gd name="connsiteX6" fmla="*/ 33715 w 100401"/>
              <a:gd name="connsiteY6" fmla="*/ 1481 h 2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01" h="212295">
                <a:moveTo>
                  <a:pt x="33715" y="1481"/>
                </a:moveTo>
                <a:cubicBezTo>
                  <a:pt x="33186" y="16827"/>
                  <a:pt x="15194" y="184044"/>
                  <a:pt x="11490" y="207856"/>
                </a:cubicBezTo>
                <a:cubicBezTo>
                  <a:pt x="7786" y="231669"/>
                  <a:pt x="-3327" y="152294"/>
                  <a:pt x="11490" y="144356"/>
                </a:cubicBezTo>
                <a:cubicBezTo>
                  <a:pt x="26307" y="136419"/>
                  <a:pt x="101448" y="162348"/>
                  <a:pt x="100390" y="160231"/>
                </a:cubicBezTo>
                <a:cubicBezTo>
                  <a:pt x="99332" y="158114"/>
                  <a:pt x="19427" y="139064"/>
                  <a:pt x="5140" y="131656"/>
                </a:cubicBezTo>
                <a:cubicBezTo>
                  <a:pt x="-9147" y="124248"/>
                  <a:pt x="10432" y="136948"/>
                  <a:pt x="14665" y="115781"/>
                </a:cubicBezTo>
                <a:cubicBezTo>
                  <a:pt x="18898" y="94614"/>
                  <a:pt x="34244" y="-13865"/>
                  <a:pt x="33715" y="1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B5E7A1A6-1E50-4E0D-051F-FDBDA2F16B49}"/>
              </a:ext>
            </a:extLst>
          </p:cNvPr>
          <p:cNvSpPr/>
          <p:nvPr/>
        </p:nvSpPr>
        <p:spPr>
          <a:xfrm>
            <a:off x="5044110" y="9591523"/>
            <a:ext cx="105786" cy="212966"/>
          </a:xfrm>
          <a:custGeom>
            <a:avLst/>
            <a:gdLst>
              <a:gd name="connsiteX0" fmla="*/ 105740 w 105786"/>
              <a:gd name="connsiteY0" fmla="*/ 152 h 212966"/>
              <a:gd name="connsiteX1" fmla="*/ 20015 w 105786"/>
              <a:gd name="connsiteY1" fmla="*/ 79527 h 212966"/>
              <a:gd name="connsiteX2" fmla="*/ 7315 w 105786"/>
              <a:gd name="connsiteY2" fmla="*/ 212877 h 212966"/>
              <a:gd name="connsiteX3" fmla="*/ 7315 w 105786"/>
              <a:gd name="connsiteY3" fmla="*/ 98577 h 212966"/>
              <a:gd name="connsiteX4" fmla="*/ 105740 w 105786"/>
              <a:gd name="connsiteY4" fmla="*/ 152 h 21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86" h="212966">
                <a:moveTo>
                  <a:pt x="105740" y="152"/>
                </a:moveTo>
                <a:cubicBezTo>
                  <a:pt x="107857" y="-3023"/>
                  <a:pt x="36419" y="44073"/>
                  <a:pt x="20015" y="79527"/>
                </a:cubicBezTo>
                <a:cubicBezTo>
                  <a:pt x="3611" y="114981"/>
                  <a:pt x="9432" y="209702"/>
                  <a:pt x="7315" y="212877"/>
                </a:cubicBezTo>
                <a:cubicBezTo>
                  <a:pt x="5198" y="216052"/>
                  <a:pt x="-8031" y="134031"/>
                  <a:pt x="7315" y="98577"/>
                </a:cubicBezTo>
                <a:cubicBezTo>
                  <a:pt x="22661" y="63123"/>
                  <a:pt x="103623" y="3327"/>
                  <a:pt x="105740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E68E00DB-94D4-87B8-A226-1FEF421B9B11}"/>
              </a:ext>
            </a:extLst>
          </p:cNvPr>
          <p:cNvSpPr/>
          <p:nvPr/>
        </p:nvSpPr>
        <p:spPr>
          <a:xfrm>
            <a:off x="6069831" y="8795399"/>
            <a:ext cx="17272" cy="350553"/>
          </a:xfrm>
          <a:custGeom>
            <a:avLst/>
            <a:gdLst>
              <a:gd name="connsiteX0" fmla="*/ 3944 w 17272"/>
              <a:gd name="connsiteY0" fmla="*/ 2526 h 350553"/>
              <a:gd name="connsiteX1" fmla="*/ 769 w 17272"/>
              <a:gd name="connsiteY1" fmla="*/ 345426 h 350553"/>
              <a:gd name="connsiteX2" fmla="*/ 16644 w 17272"/>
              <a:gd name="connsiteY2" fmla="*/ 196201 h 350553"/>
              <a:gd name="connsiteX3" fmla="*/ 3944 w 17272"/>
              <a:gd name="connsiteY3" fmla="*/ 2526 h 35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" h="350553">
                <a:moveTo>
                  <a:pt x="3944" y="2526"/>
                </a:moveTo>
                <a:cubicBezTo>
                  <a:pt x="1298" y="27397"/>
                  <a:pt x="-1348" y="313147"/>
                  <a:pt x="769" y="345426"/>
                </a:cubicBezTo>
                <a:cubicBezTo>
                  <a:pt x="2886" y="377705"/>
                  <a:pt x="12940" y="249118"/>
                  <a:pt x="16644" y="196201"/>
                </a:cubicBezTo>
                <a:cubicBezTo>
                  <a:pt x="20348" y="143284"/>
                  <a:pt x="6590" y="-22345"/>
                  <a:pt x="3944" y="2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ED2B6D65-A862-28FA-B52E-7853918A86DF}"/>
              </a:ext>
            </a:extLst>
          </p:cNvPr>
          <p:cNvSpPr/>
          <p:nvPr/>
        </p:nvSpPr>
        <p:spPr>
          <a:xfrm>
            <a:off x="5873606" y="9091467"/>
            <a:ext cx="215689" cy="917532"/>
          </a:xfrm>
          <a:custGeom>
            <a:avLst/>
            <a:gdLst>
              <a:gd name="connsiteX0" fmla="*/ 203344 w 215689"/>
              <a:gd name="connsiteY0" fmla="*/ 36658 h 917532"/>
              <a:gd name="connsiteX1" fmla="*/ 144 w 215689"/>
              <a:gd name="connsiteY1" fmla="*/ 916133 h 917532"/>
              <a:gd name="connsiteX2" fmla="*/ 171594 w 215689"/>
              <a:gd name="connsiteY2" fmla="*/ 236683 h 917532"/>
              <a:gd name="connsiteX3" fmla="*/ 203344 w 215689"/>
              <a:gd name="connsiteY3" fmla="*/ 36658 h 91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689" h="917532">
                <a:moveTo>
                  <a:pt x="203344" y="36658"/>
                </a:moveTo>
                <a:cubicBezTo>
                  <a:pt x="174769" y="149900"/>
                  <a:pt x="5436" y="882796"/>
                  <a:pt x="144" y="916133"/>
                </a:cubicBezTo>
                <a:cubicBezTo>
                  <a:pt x="-5148" y="949470"/>
                  <a:pt x="136669" y="377441"/>
                  <a:pt x="171594" y="236683"/>
                </a:cubicBezTo>
                <a:cubicBezTo>
                  <a:pt x="206519" y="95925"/>
                  <a:pt x="231919" y="-76584"/>
                  <a:pt x="203344" y="36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69EA5B0D-E717-3C0E-B726-0AE39B4FB081}"/>
              </a:ext>
            </a:extLst>
          </p:cNvPr>
          <p:cNvSpPr/>
          <p:nvPr/>
        </p:nvSpPr>
        <p:spPr>
          <a:xfrm>
            <a:off x="5591173" y="10074176"/>
            <a:ext cx="260354" cy="724079"/>
          </a:xfrm>
          <a:custGeom>
            <a:avLst/>
            <a:gdLst>
              <a:gd name="connsiteX0" fmla="*/ 260352 w 260354"/>
              <a:gd name="connsiteY0" fmla="*/ 99 h 724079"/>
              <a:gd name="connsiteX1" fmla="*/ 142877 w 260354"/>
              <a:gd name="connsiteY1" fmla="*/ 352524 h 724079"/>
              <a:gd name="connsiteX2" fmla="*/ 2 w 260354"/>
              <a:gd name="connsiteY2" fmla="*/ 723999 h 724079"/>
              <a:gd name="connsiteX3" fmla="*/ 139702 w 260354"/>
              <a:gd name="connsiteY3" fmla="*/ 320774 h 724079"/>
              <a:gd name="connsiteX4" fmla="*/ 260352 w 260354"/>
              <a:gd name="connsiteY4" fmla="*/ 99 h 72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354" h="724079">
                <a:moveTo>
                  <a:pt x="260352" y="99"/>
                </a:moveTo>
                <a:cubicBezTo>
                  <a:pt x="260881" y="5391"/>
                  <a:pt x="186269" y="231874"/>
                  <a:pt x="142877" y="352524"/>
                </a:cubicBezTo>
                <a:cubicBezTo>
                  <a:pt x="99485" y="473174"/>
                  <a:pt x="531" y="729291"/>
                  <a:pt x="2" y="723999"/>
                </a:cubicBezTo>
                <a:cubicBezTo>
                  <a:pt x="-527" y="718707"/>
                  <a:pt x="92606" y="440366"/>
                  <a:pt x="139702" y="320774"/>
                </a:cubicBezTo>
                <a:cubicBezTo>
                  <a:pt x="186798" y="201182"/>
                  <a:pt x="259823" y="-5193"/>
                  <a:pt x="260352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BBFAD2E0-68CC-C864-74CC-8A7BCECF566A}"/>
              </a:ext>
            </a:extLst>
          </p:cNvPr>
          <p:cNvSpPr/>
          <p:nvPr/>
        </p:nvSpPr>
        <p:spPr>
          <a:xfrm>
            <a:off x="6029300" y="8815311"/>
            <a:ext cx="13209" cy="408152"/>
          </a:xfrm>
          <a:custGeom>
            <a:avLst/>
            <a:gdLst>
              <a:gd name="connsiteX0" fmla="*/ 9550 w 13209"/>
              <a:gd name="connsiteY0" fmla="*/ 1664 h 408152"/>
              <a:gd name="connsiteX1" fmla="*/ 12725 w 13209"/>
              <a:gd name="connsiteY1" fmla="*/ 398539 h 408152"/>
              <a:gd name="connsiteX2" fmla="*/ 25 w 13209"/>
              <a:gd name="connsiteY2" fmla="*/ 262014 h 408152"/>
              <a:gd name="connsiteX3" fmla="*/ 9550 w 13209"/>
              <a:gd name="connsiteY3" fmla="*/ 1664 h 40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9" h="408152">
                <a:moveTo>
                  <a:pt x="9550" y="1664"/>
                </a:moveTo>
                <a:cubicBezTo>
                  <a:pt x="11667" y="24418"/>
                  <a:pt x="14313" y="355147"/>
                  <a:pt x="12725" y="398539"/>
                </a:cubicBezTo>
                <a:cubicBezTo>
                  <a:pt x="11138" y="441931"/>
                  <a:pt x="554" y="328160"/>
                  <a:pt x="25" y="262014"/>
                </a:cubicBezTo>
                <a:cubicBezTo>
                  <a:pt x="-504" y="195868"/>
                  <a:pt x="7433" y="-21090"/>
                  <a:pt x="9550" y="1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116CE956-672E-D797-4E18-F1ED53DAA02B}"/>
              </a:ext>
            </a:extLst>
          </p:cNvPr>
          <p:cNvSpPr/>
          <p:nvPr/>
        </p:nvSpPr>
        <p:spPr>
          <a:xfrm>
            <a:off x="5894596" y="9150340"/>
            <a:ext cx="106884" cy="619861"/>
          </a:xfrm>
          <a:custGeom>
            <a:avLst/>
            <a:gdLst>
              <a:gd name="connsiteX0" fmla="*/ 106154 w 106884"/>
              <a:gd name="connsiteY0" fmla="*/ 10 h 619861"/>
              <a:gd name="connsiteX1" fmla="*/ 90279 w 106884"/>
              <a:gd name="connsiteY1" fmla="*/ 269885 h 619861"/>
              <a:gd name="connsiteX2" fmla="*/ 77579 w 106884"/>
              <a:gd name="connsiteY2" fmla="*/ 238135 h 619861"/>
              <a:gd name="connsiteX3" fmla="*/ 4554 w 106884"/>
              <a:gd name="connsiteY3" fmla="*/ 425460 h 619861"/>
              <a:gd name="connsiteX4" fmla="*/ 7729 w 106884"/>
              <a:gd name="connsiteY4" fmla="*/ 619135 h 619861"/>
              <a:gd name="connsiteX5" fmla="*/ 7729 w 106884"/>
              <a:gd name="connsiteY5" fmla="*/ 482610 h 619861"/>
              <a:gd name="connsiteX6" fmla="*/ 64879 w 106884"/>
              <a:gd name="connsiteY6" fmla="*/ 260360 h 619861"/>
              <a:gd name="connsiteX7" fmla="*/ 106154 w 106884"/>
              <a:gd name="connsiteY7" fmla="*/ 10 h 61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84" h="619861">
                <a:moveTo>
                  <a:pt x="106154" y="10"/>
                </a:moveTo>
                <a:cubicBezTo>
                  <a:pt x="110387" y="1597"/>
                  <a:pt x="95041" y="230198"/>
                  <a:pt x="90279" y="269885"/>
                </a:cubicBezTo>
                <a:cubicBezTo>
                  <a:pt x="85516" y="309573"/>
                  <a:pt x="91866" y="212206"/>
                  <a:pt x="77579" y="238135"/>
                </a:cubicBezTo>
                <a:cubicBezTo>
                  <a:pt x="63292" y="264064"/>
                  <a:pt x="16196" y="361960"/>
                  <a:pt x="4554" y="425460"/>
                </a:cubicBezTo>
                <a:cubicBezTo>
                  <a:pt x="-7088" y="488960"/>
                  <a:pt x="7200" y="609610"/>
                  <a:pt x="7729" y="619135"/>
                </a:cubicBezTo>
                <a:cubicBezTo>
                  <a:pt x="8258" y="628660"/>
                  <a:pt x="-1796" y="542406"/>
                  <a:pt x="7729" y="482610"/>
                </a:cubicBezTo>
                <a:cubicBezTo>
                  <a:pt x="17254" y="422814"/>
                  <a:pt x="47946" y="337618"/>
                  <a:pt x="64879" y="260360"/>
                </a:cubicBezTo>
                <a:cubicBezTo>
                  <a:pt x="81812" y="183102"/>
                  <a:pt x="101921" y="-1577"/>
                  <a:pt x="10615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B6A74EC2-1E21-5677-591F-9DE082664F83}"/>
              </a:ext>
            </a:extLst>
          </p:cNvPr>
          <p:cNvSpPr/>
          <p:nvPr/>
        </p:nvSpPr>
        <p:spPr>
          <a:xfrm>
            <a:off x="5811814" y="9522578"/>
            <a:ext cx="132037" cy="600884"/>
          </a:xfrm>
          <a:custGeom>
            <a:avLst/>
            <a:gdLst>
              <a:gd name="connsiteX0" fmla="*/ 131786 w 132037"/>
              <a:gd name="connsiteY0" fmla="*/ 2422 h 600884"/>
              <a:gd name="connsiteX1" fmla="*/ 4786 w 132037"/>
              <a:gd name="connsiteY1" fmla="*/ 586622 h 600884"/>
              <a:gd name="connsiteX2" fmla="*/ 36536 w 132037"/>
              <a:gd name="connsiteY2" fmla="*/ 386597 h 600884"/>
              <a:gd name="connsiteX3" fmla="*/ 131786 w 132037"/>
              <a:gd name="connsiteY3" fmla="*/ 2422 h 6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37" h="600884">
                <a:moveTo>
                  <a:pt x="131786" y="2422"/>
                </a:moveTo>
                <a:cubicBezTo>
                  <a:pt x="126494" y="35759"/>
                  <a:pt x="20661" y="522593"/>
                  <a:pt x="4786" y="586622"/>
                </a:cubicBezTo>
                <a:cubicBezTo>
                  <a:pt x="-11089" y="650651"/>
                  <a:pt x="15899" y="483963"/>
                  <a:pt x="36536" y="386597"/>
                </a:cubicBezTo>
                <a:cubicBezTo>
                  <a:pt x="57173" y="289231"/>
                  <a:pt x="137078" y="-30915"/>
                  <a:pt x="131786" y="2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6AEA75AC-C5C8-62B4-C961-DD572A221458}"/>
              </a:ext>
            </a:extLst>
          </p:cNvPr>
          <p:cNvSpPr/>
          <p:nvPr/>
        </p:nvSpPr>
        <p:spPr>
          <a:xfrm>
            <a:off x="5710767" y="9419589"/>
            <a:ext cx="64575" cy="423800"/>
          </a:xfrm>
          <a:custGeom>
            <a:avLst/>
            <a:gdLst>
              <a:gd name="connsiteX0" fmla="*/ 64558 w 64575"/>
              <a:gd name="connsiteY0" fmla="*/ 636 h 423800"/>
              <a:gd name="connsiteX1" fmla="*/ 4233 w 64575"/>
              <a:gd name="connsiteY1" fmla="*/ 407036 h 423800"/>
              <a:gd name="connsiteX2" fmla="*/ 10583 w 64575"/>
              <a:gd name="connsiteY2" fmla="*/ 314961 h 423800"/>
              <a:gd name="connsiteX3" fmla="*/ 64558 w 64575"/>
              <a:gd name="connsiteY3" fmla="*/ 636 h 42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75" h="423800">
                <a:moveTo>
                  <a:pt x="64558" y="636"/>
                </a:moveTo>
                <a:cubicBezTo>
                  <a:pt x="63500" y="15982"/>
                  <a:pt x="13229" y="354649"/>
                  <a:pt x="4233" y="407036"/>
                </a:cubicBezTo>
                <a:cubicBezTo>
                  <a:pt x="-4763" y="459423"/>
                  <a:pt x="2116" y="377932"/>
                  <a:pt x="10583" y="314961"/>
                </a:cubicBezTo>
                <a:cubicBezTo>
                  <a:pt x="19050" y="251990"/>
                  <a:pt x="65616" y="-14710"/>
                  <a:pt x="64558" y="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6C7AB278-BCFB-06E6-5E8D-352235581D25}"/>
              </a:ext>
            </a:extLst>
          </p:cNvPr>
          <p:cNvSpPr/>
          <p:nvPr/>
        </p:nvSpPr>
        <p:spPr>
          <a:xfrm>
            <a:off x="5137053" y="9963658"/>
            <a:ext cx="253072" cy="499516"/>
          </a:xfrm>
          <a:custGeom>
            <a:avLst/>
            <a:gdLst>
              <a:gd name="connsiteX0" fmla="*/ 3272 w 253072"/>
              <a:gd name="connsiteY0" fmla="*/ 5842 h 499516"/>
              <a:gd name="connsiteX1" fmla="*/ 250922 w 253072"/>
              <a:gd name="connsiteY1" fmla="*/ 494792 h 499516"/>
              <a:gd name="connsiteX2" fmla="*/ 117572 w 253072"/>
              <a:gd name="connsiteY2" fmla="*/ 240792 h 499516"/>
              <a:gd name="connsiteX3" fmla="*/ 3272 w 253072"/>
              <a:gd name="connsiteY3" fmla="*/ 5842 h 49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72" h="499516">
                <a:moveTo>
                  <a:pt x="3272" y="5842"/>
                </a:moveTo>
                <a:cubicBezTo>
                  <a:pt x="25497" y="48175"/>
                  <a:pt x="231872" y="455634"/>
                  <a:pt x="250922" y="494792"/>
                </a:cubicBezTo>
                <a:cubicBezTo>
                  <a:pt x="269972" y="533950"/>
                  <a:pt x="157259" y="319109"/>
                  <a:pt x="117572" y="240792"/>
                </a:cubicBezTo>
                <a:cubicBezTo>
                  <a:pt x="77885" y="162475"/>
                  <a:pt x="-18953" y="-36491"/>
                  <a:pt x="3272" y="5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6561648F-5928-7128-FD84-D6A35490BC84}"/>
              </a:ext>
            </a:extLst>
          </p:cNvPr>
          <p:cNvSpPr/>
          <p:nvPr/>
        </p:nvSpPr>
        <p:spPr>
          <a:xfrm>
            <a:off x="5538979" y="10778581"/>
            <a:ext cx="39507" cy="721184"/>
          </a:xfrm>
          <a:custGeom>
            <a:avLst/>
            <a:gdLst>
              <a:gd name="connsiteX0" fmla="*/ 39496 w 39507"/>
              <a:gd name="connsiteY0" fmla="*/ 3719 h 721184"/>
              <a:gd name="connsiteX1" fmla="*/ 17271 w 39507"/>
              <a:gd name="connsiteY1" fmla="*/ 403769 h 721184"/>
              <a:gd name="connsiteX2" fmla="*/ 10921 w 39507"/>
              <a:gd name="connsiteY2" fmla="*/ 283119 h 721184"/>
              <a:gd name="connsiteX3" fmla="*/ 1396 w 39507"/>
              <a:gd name="connsiteY3" fmla="*/ 492669 h 721184"/>
              <a:gd name="connsiteX4" fmla="*/ 1396 w 39507"/>
              <a:gd name="connsiteY4" fmla="*/ 714919 h 721184"/>
              <a:gd name="connsiteX5" fmla="*/ 14096 w 39507"/>
              <a:gd name="connsiteY5" fmla="*/ 232319 h 721184"/>
              <a:gd name="connsiteX6" fmla="*/ 39496 w 39507"/>
              <a:gd name="connsiteY6" fmla="*/ 3719 h 72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07" h="721184">
                <a:moveTo>
                  <a:pt x="39496" y="3719"/>
                </a:moveTo>
                <a:cubicBezTo>
                  <a:pt x="40025" y="32294"/>
                  <a:pt x="22033" y="357202"/>
                  <a:pt x="17271" y="403769"/>
                </a:cubicBezTo>
                <a:cubicBezTo>
                  <a:pt x="12509" y="450336"/>
                  <a:pt x="13567" y="268302"/>
                  <a:pt x="10921" y="283119"/>
                </a:cubicBezTo>
                <a:cubicBezTo>
                  <a:pt x="8275" y="297936"/>
                  <a:pt x="2983" y="420702"/>
                  <a:pt x="1396" y="492669"/>
                </a:cubicBezTo>
                <a:cubicBezTo>
                  <a:pt x="-191" y="564636"/>
                  <a:pt x="-721" y="758311"/>
                  <a:pt x="1396" y="714919"/>
                </a:cubicBezTo>
                <a:cubicBezTo>
                  <a:pt x="3513" y="671527"/>
                  <a:pt x="7746" y="347677"/>
                  <a:pt x="14096" y="232319"/>
                </a:cubicBezTo>
                <a:cubicBezTo>
                  <a:pt x="20446" y="116961"/>
                  <a:pt x="38967" y="-24856"/>
                  <a:pt x="39496" y="3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3F39A614-D0FA-5B89-A688-386709870D8C}"/>
              </a:ext>
            </a:extLst>
          </p:cNvPr>
          <p:cNvSpPr/>
          <p:nvPr/>
        </p:nvSpPr>
        <p:spPr>
          <a:xfrm>
            <a:off x="7664281" y="5632439"/>
            <a:ext cx="95491" cy="173849"/>
          </a:xfrm>
          <a:custGeom>
            <a:avLst/>
            <a:gdLst>
              <a:gd name="connsiteX0" fmla="*/ 82719 w 95491"/>
              <a:gd name="connsiteY0" fmla="*/ 11 h 173849"/>
              <a:gd name="connsiteX1" fmla="*/ 63669 w 95491"/>
              <a:gd name="connsiteY1" fmla="*/ 98436 h 173849"/>
              <a:gd name="connsiteX2" fmla="*/ 95419 w 95491"/>
              <a:gd name="connsiteY2" fmla="*/ 171461 h 173849"/>
              <a:gd name="connsiteX3" fmla="*/ 70019 w 95491"/>
              <a:gd name="connsiteY3" fmla="*/ 146061 h 173849"/>
              <a:gd name="connsiteX4" fmla="*/ 169 w 95491"/>
              <a:gd name="connsiteY4" fmla="*/ 47636 h 173849"/>
              <a:gd name="connsiteX5" fmla="*/ 50969 w 95491"/>
              <a:gd name="connsiteY5" fmla="*/ 104786 h 173849"/>
              <a:gd name="connsiteX6" fmla="*/ 82719 w 95491"/>
              <a:gd name="connsiteY6" fmla="*/ 11 h 1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491" h="173849">
                <a:moveTo>
                  <a:pt x="82719" y="11"/>
                </a:moveTo>
                <a:cubicBezTo>
                  <a:pt x="84836" y="-1047"/>
                  <a:pt x="61552" y="69861"/>
                  <a:pt x="63669" y="98436"/>
                </a:cubicBezTo>
                <a:cubicBezTo>
                  <a:pt x="65786" y="127011"/>
                  <a:pt x="94361" y="163524"/>
                  <a:pt x="95419" y="171461"/>
                </a:cubicBezTo>
                <a:cubicBezTo>
                  <a:pt x="96477" y="179398"/>
                  <a:pt x="85894" y="166699"/>
                  <a:pt x="70019" y="146061"/>
                </a:cubicBezTo>
                <a:cubicBezTo>
                  <a:pt x="54144" y="125424"/>
                  <a:pt x="3344" y="54515"/>
                  <a:pt x="169" y="47636"/>
                </a:cubicBezTo>
                <a:cubicBezTo>
                  <a:pt x="-3006" y="40757"/>
                  <a:pt x="39327" y="106903"/>
                  <a:pt x="50969" y="104786"/>
                </a:cubicBezTo>
                <a:cubicBezTo>
                  <a:pt x="62611" y="102669"/>
                  <a:pt x="80602" y="1069"/>
                  <a:pt x="82719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06B54226-A285-7698-F24E-7FC5A17BBAF1}"/>
              </a:ext>
            </a:extLst>
          </p:cNvPr>
          <p:cNvSpPr/>
          <p:nvPr/>
        </p:nvSpPr>
        <p:spPr>
          <a:xfrm>
            <a:off x="7743825" y="6006972"/>
            <a:ext cx="35149" cy="116139"/>
          </a:xfrm>
          <a:custGeom>
            <a:avLst/>
            <a:gdLst>
              <a:gd name="connsiteX0" fmla="*/ 0 w 35149"/>
              <a:gd name="connsiteY0" fmla="*/ 128 h 116139"/>
              <a:gd name="connsiteX1" fmla="*/ 31750 w 35149"/>
              <a:gd name="connsiteY1" fmla="*/ 111253 h 116139"/>
              <a:gd name="connsiteX2" fmla="*/ 31750 w 35149"/>
              <a:gd name="connsiteY2" fmla="*/ 89028 h 116139"/>
              <a:gd name="connsiteX3" fmla="*/ 0 w 35149"/>
              <a:gd name="connsiteY3" fmla="*/ 128 h 11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9" h="116139">
                <a:moveTo>
                  <a:pt x="0" y="128"/>
                </a:moveTo>
                <a:cubicBezTo>
                  <a:pt x="0" y="3832"/>
                  <a:pt x="26458" y="96436"/>
                  <a:pt x="31750" y="111253"/>
                </a:cubicBezTo>
                <a:cubicBezTo>
                  <a:pt x="37042" y="126070"/>
                  <a:pt x="35454" y="103845"/>
                  <a:pt x="31750" y="89028"/>
                </a:cubicBezTo>
                <a:cubicBezTo>
                  <a:pt x="28046" y="74211"/>
                  <a:pt x="0" y="-3576"/>
                  <a:pt x="0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9C482DFE-CE52-7078-2435-B9AC7893399E}"/>
              </a:ext>
            </a:extLst>
          </p:cNvPr>
          <p:cNvSpPr/>
          <p:nvPr/>
        </p:nvSpPr>
        <p:spPr>
          <a:xfrm>
            <a:off x="7804138" y="6340359"/>
            <a:ext cx="34962" cy="193791"/>
          </a:xfrm>
          <a:custGeom>
            <a:avLst/>
            <a:gdLst>
              <a:gd name="connsiteX0" fmla="*/ 34937 w 34962"/>
              <a:gd name="connsiteY0" fmla="*/ 116 h 193791"/>
              <a:gd name="connsiteX1" fmla="*/ 22237 w 34962"/>
              <a:gd name="connsiteY1" fmla="*/ 82666 h 193791"/>
              <a:gd name="connsiteX2" fmla="*/ 12 w 34962"/>
              <a:gd name="connsiteY2" fmla="*/ 139816 h 193791"/>
              <a:gd name="connsiteX3" fmla="*/ 25412 w 34962"/>
              <a:gd name="connsiteY3" fmla="*/ 104891 h 193791"/>
              <a:gd name="connsiteX4" fmla="*/ 25412 w 34962"/>
              <a:gd name="connsiteY4" fmla="*/ 193791 h 193791"/>
              <a:gd name="connsiteX5" fmla="*/ 25412 w 34962"/>
              <a:gd name="connsiteY5" fmla="*/ 101716 h 193791"/>
              <a:gd name="connsiteX6" fmla="*/ 34937 w 34962"/>
              <a:gd name="connsiteY6" fmla="*/ 116 h 19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62" h="193791">
                <a:moveTo>
                  <a:pt x="34937" y="116"/>
                </a:moveTo>
                <a:cubicBezTo>
                  <a:pt x="34408" y="-3059"/>
                  <a:pt x="28058" y="59383"/>
                  <a:pt x="22237" y="82666"/>
                </a:cubicBezTo>
                <a:cubicBezTo>
                  <a:pt x="16416" y="105949"/>
                  <a:pt x="-517" y="136112"/>
                  <a:pt x="12" y="139816"/>
                </a:cubicBezTo>
                <a:cubicBezTo>
                  <a:pt x="541" y="143520"/>
                  <a:pt x="21179" y="95895"/>
                  <a:pt x="25412" y="104891"/>
                </a:cubicBezTo>
                <a:cubicBezTo>
                  <a:pt x="29645" y="113887"/>
                  <a:pt x="25412" y="193791"/>
                  <a:pt x="25412" y="193791"/>
                </a:cubicBezTo>
                <a:cubicBezTo>
                  <a:pt x="25412" y="193262"/>
                  <a:pt x="23295" y="131878"/>
                  <a:pt x="25412" y="101716"/>
                </a:cubicBezTo>
                <a:cubicBezTo>
                  <a:pt x="27529" y="71554"/>
                  <a:pt x="35466" y="3291"/>
                  <a:pt x="34937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3F187960-0CFB-B614-E927-FC877F3F1050}"/>
              </a:ext>
            </a:extLst>
          </p:cNvPr>
          <p:cNvSpPr/>
          <p:nvPr/>
        </p:nvSpPr>
        <p:spPr>
          <a:xfrm>
            <a:off x="7970942" y="3336925"/>
            <a:ext cx="724678" cy="1202960"/>
          </a:xfrm>
          <a:custGeom>
            <a:avLst/>
            <a:gdLst>
              <a:gd name="connsiteX0" fmla="*/ 1483 w 724678"/>
              <a:gd name="connsiteY0" fmla="*/ 31750 h 1202960"/>
              <a:gd name="connsiteX1" fmla="*/ 296758 w 724678"/>
              <a:gd name="connsiteY1" fmla="*/ 104775 h 1202960"/>
              <a:gd name="connsiteX2" fmla="*/ 220558 w 724678"/>
              <a:gd name="connsiteY2" fmla="*/ 85725 h 1202960"/>
              <a:gd name="connsiteX3" fmla="*/ 201508 w 724678"/>
              <a:gd name="connsiteY3" fmla="*/ 127000 h 1202960"/>
              <a:gd name="connsiteX4" fmla="*/ 315808 w 724678"/>
              <a:gd name="connsiteY4" fmla="*/ 228600 h 1202960"/>
              <a:gd name="connsiteX5" fmla="*/ 233258 w 724678"/>
              <a:gd name="connsiteY5" fmla="*/ 215900 h 1202960"/>
              <a:gd name="connsiteX6" fmla="*/ 465033 w 724678"/>
              <a:gd name="connsiteY6" fmla="*/ 387350 h 1202960"/>
              <a:gd name="connsiteX7" fmla="*/ 395183 w 724678"/>
              <a:gd name="connsiteY7" fmla="*/ 349250 h 1202960"/>
              <a:gd name="connsiteX8" fmla="*/ 550758 w 724678"/>
              <a:gd name="connsiteY8" fmla="*/ 485775 h 1202960"/>
              <a:gd name="connsiteX9" fmla="*/ 484083 w 724678"/>
              <a:gd name="connsiteY9" fmla="*/ 425450 h 1202960"/>
              <a:gd name="connsiteX10" fmla="*/ 592033 w 724678"/>
              <a:gd name="connsiteY10" fmla="*/ 581025 h 1202960"/>
              <a:gd name="connsiteX11" fmla="*/ 715858 w 724678"/>
              <a:gd name="connsiteY11" fmla="*/ 1171575 h 1202960"/>
              <a:gd name="connsiteX12" fmla="*/ 709508 w 724678"/>
              <a:gd name="connsiteY12" fmla="*/ 1089025 h 1202960"/>
              <a:gd name="connsiteX13" fmla="*/ 668233 w 724678"/>
              <a:gd name="connsiteY13" fmla="*/ 809625 h 1202960"/>
              <a:gd name="connsiteX14" fmla="*/ 585683 w 724678"/>
              <a:gd name="connsiteY14" fmla="*/ 555625 h 1202960"/>
              <a:gd name="connsiteX15" fmla="*/ 169758 w 724678"/>
              <a:gd name="connsiteY15" fmla="*/ 295275 h 1202960"/>
              <a:gd name="connsiteX16" fmla="*/ 433283 w 724678"/>
              <a:gd name="connsiteY16" fmla="*/ 374650 h 1202960"/>
              <a:gd name="connsiteX17" fmla="*/ 315808 w 724678"/>
              <a:gd name="connsiteY17" fmla="*/ 368300 h 1202960"/>
              <a:gd name="connsiteX18" fmla="*/ 258658 w 724678"/>
              <a:gd name="connsiteY18" fmla="*/ 234950 h 1202960"/>
              <a:gd name="connsiteX19" fmla="*/ 217383 w 724678"/>
              <a:gd name="connsiteY19" fmla="*/ 63500 h 1202960"/>
              <a:gd name="connsiteX20" fmla="*/ 74508 w 724678"/>
              <a:gd name="connsiteY20" fmla="*/ 0 h 1202960"/>
              <a:gd name="connsiteX21" fmla="*/ 179283 w 724678"/>
              <a:gd name="connsiteY21" fmla="*/ 63500 h 1202960"/>
              <a:gd name="connsiteX22" fmla="*/ 1483 w 724678"/>
              <a:gd name="connsiteY22" fmla="*/ 31750 h 12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24678" h="1202960">
                <a:moveTo>
                  <a:pt x="1483" y="31750"/>
                </a:moveTo>
                <a:cubicBezTo>
                  <a:pt x="21062" y="38629"/>
                  <a:pt x="296758" y="104775"/>
                  <a:pt x="296758" y="104775"/>
                </a:cubicBezTo>
                <a:cubicBezTo>
                  <a:pt x="333270" y="113771"/>
                  <a:pt x="236433" y="82021"/>
                  <a:pt x="220558" y="85725"/>
                </a:cubicBezTo>
                <a:cubicBezTo>
                  <a:pt x="204683" y="89429"/>
                  <a:pt x="185633" y="103188"/>
                  <a:pt x="201508" y="127000"/>
                </a:cubicBezTo>
                <a:cubicBezTo>
                  <a:pt x="217383" y="150813"/>
                  <a:pt x="310516" y="213783"/>
                  <a:pt x="315808" y="228600"/>
                </a:cubicBezTo>
                <a:cubicBezTo>
                  <a:pt x="321100" y="243417"/>
                  <a:pt x="208387" y="189442"/>
                  <a:pt x="233258" y="215900"/>
                </a:cubicBezTo>
                <a:cubicBezTo>
                  <a:pt x="258129" y="242358"/>
                  <a:pt x="438046" y="365125"/>
                  <a:pt x="465033" y="387350"/>
                </a:cubicBezTo>
                <a:cubicBezTo>
                  <a:pt x="492020" y="409575"/>
                  <a:pt x="380895" y="332846"/>
                  <a:pt x="395183" y="349250"/>
                </a:cubicBezTo>
                <a:cubicBezTo>
                  <a:pt x="409471" y="365654"/>
                  <a:pt x="535941" y="473075"/>
                  <a:pt x="550758" y="485775"/>
                </a:cubicBezTo>
                <a:cubicBezTo>
                  <a:pt x="565575" y="498475"/>
                  <a:pt x="477204" y="409575"/>
                  <a:pt x="484083" y="425450"/>
                </a:cubicBezTo>
                <a:cubicBezTo>
                  <a:pt x="490962" y="441325"/>
                  <a:pt x="553404" y="456671"/>
                  <a:pt x="592033" y="581025"/>
                </a:cubicBezTo>
                <a:cubicBezTo>
                  <a:pt x="630662" y="705379"/>
                  <a:pt x="696279" y="1086908"/>
                  <a:pt x="715858" y="1171575"/>
                </a:cubicBezTo>
                <a:cubicBezTo>
                  <a:pt x="735437" y="1256242"/>
                  <a:pt x="717445" y="1149350"/>
                  <a:pt x="709508" y="1089025"/>
                </a:cubicBezTo>
                <a:cubicBezTo>
                  <a:pt x="701571" y="1028700"/>
                  <a:pt x="688870" y="898525"/>
                  <a:pt x="668233" y="809625"/>
                </a:cubicBezTo>
                <a:cubicBezTo>
                  <a:pt x="647596" y="720725"/>
                  <a:pt x="668762" y="641350"/>
                  <a:pt x="585683" y="555625"/>
                </a:cubicBezTo>
                <a:cubicBezTo>
                  <a:pt x="502604" y="469900"/>
                  <a:pt x="195158" y="325438"/>
                  <a:pt x="169758" y="295275"/>
                </a:cubicBezTo>
                <a:cubicBezTo>
                  <a:pt x="144358" y="265112"/>
                  <a:pt x="408941" y="362479"/>
                  <a:pt x="433283" y="374650"/>
                </a:cubicBezTo>
                <a:cubicBezTo>
                  <a:pt x="457625" y="386821"/>
                  <a:pt x="344912" y="391583"/>
                  <a:pt x="315808" y="368300"/>
                </a:cubicBezTo>
                <a:cubicBezTo>
                  <a:pt x="286704" y="345017"/>
                  <a:pt x="275062" y="285750"/>
                  <a:pt x="258658" y="234950"/>
                </a:cubicBezTo>
                <a:cubicBezTo>
                  <a:pt x="242254" y="184150"/>
                  <a:pt x="248075" y="102658"/>
                  <a:pt x="217383" y="63500"/>
                </a:cubicBezTo>
                <a:cubicBezTo>
                  <a:pt x="186691" y="24342"/>
                  <a:pt x="80858" y="0"/>
                  <a:pt x="74508" y="0"/>
                </a:cubicBezTo>
                <a:cubicBezTo>
                  <a:pt x="68158" y="0"/>
                  <a:pt x="196216" y="57150"/>
                  <a:pt x="179283" y="63500"/>
                </a:cubicBezTo>
                <a:cubicBezTo>
                  <a:pt x="162350" y="69850"/>
                  <a:pt x="-18096" y="24871"/>
                  <a:pt x="1483" y="3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91789C17-8370-C986-02A1-95415D6DCEAA}"/>
              </a:ext>
            </a:extLst>
          </p:cNvPr>
          <p:cNvSpPr/>
          <p:nvPr/>
        </p:nvSpPr>
        <p:spPr>
          <a:xfrm>
            <a:off x="7946987" y="3203575"/>
            <a:ext cx="410042" cy="1066024"/>
          </a:xfrm>
          <a:custGeom>
            <a:avLst/>
            <a:gdLst>
              <a:gd name="connsiteX0" fmla="*/ 12738 w 410042"/>
              <a:gd name="connsiteY0" fmla="*/ 292100 h 1066024"/>
              <a:gd name="connsiteX1" fmla="*/ 76238 w 410042"/>
              <a:gd name="connsiteY1" fmla="*/ 165100 h 1066024"/>
              <a:gd name="connsiteX2" fmla="*/ 38 w 410042"/>
              <a:gd name="connsiteY2" fmla="*/ 0 h 1066024"/>
              <a:gd name="connsiteX3" fmla="*/ 66713 w 410042"/>
              <a:gd name="connsiteY3" fmla="*/ 165100 h 1066024"/>
              <a:gd name="connsiteX4" fmla="*/ 123863 w 410042"/>
              <a:gd name="connsiteY4" fmla="*/ 330200 h 1066024"/>
              <a:gd name="connsiteX5" fmla="*/ 358813 w 410042"/>
              <a:gd name="connsiteY5" fmla="*/ 736600 h 1066024"/>
              <a:gd name="connsiteX6" fmla="*/ 327063 w 410042"/>
              <a:gd name="connsiteY6" fmla="*/ 679450 h 1066024"/>
              <a:gd name="connsiteX7" fmla="*/ 409613 w 410042"/>
              <a:gd name="connsiteY7" fmla="*/ 1063625 h 1066024"/>
              <a:gd name="connsiteX8" fmla="*/ 346113 w 410042"/>
              <a:gd name="connsiteY8" fmla="*/ 815975 h 1066024"/>
              <a:gd name="connsiteX9" fmla="*/ 92113 w 410042"/>
              <a:gd name="connsiteY9" fmla="*/ 301625 h 1066024"/>
              <a:gd name="connsiteX10" fmla="*/ 12738 w 410042"/>
              <a:gd name="connsiteY10" fmla="*/ 292100 h 106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042" h="1066024">
                <a:moveTo>
                  <a:pt x="12738" y="292100"/>
                </a:moveTo>
                <a:cubicBezTo>
                  <a:pt x="10092" y="269346"/>
                  <a:pt x="78355" y="213783"/>
                  <a:pt x="76238" y="165100"/>
                </a:cubicBezTo>
                <a:cubicBezTo>
                  <a:pt x="74121" y="116417"/>
                  <a:pt x="1625" y="0"/>
                  <a:pt x="38" y="0"/>
                </a:cubicBezTo>
                <a:cubicBezTo>
                  <a:pt x="-1549" y="0"/>
                  <a:pt x="46076" y="110067"/>
                  <a:pt x="66713" y="165100"/>
                </a:cubicBezTo>
                <a:cubicBezTo>
                  <a:pt x="87350" y="220133"/>
                  <a:pt x="75180" y="234950"/>
                  <a:pt x="123863" y="330200"/>
                </a:cubicBezTo>
                <a:cubicBezTo>
                  <a:pt x="172546" y="425450"/>
                  <a:pt x="324946" y="678392"/>
                  <a:pt x="358813" y="736600"/>
                </a:cubicBezTo>
                <a:cubicBezTo>
                  <a:pt x="392680" y="794808"/>
                  <a:pt x="318596" y="624946"/>
                  <a:pt x="327063" y="679450"/>
                </a:cubicBezTo>
                <a:cubicBezTo>
                  <a:pt x="335530" y="733954"/>
                  <a:pt x="406438" y="1040871"/>
                  <a:pt x="409613" y="1063625"/>
                </a:cubicBezTo>
                <a:cubicBezTo>
                  <a:pt x="412788" y="1086379"/>
                  <a:pt x="399030" y="942975"/>
                  <a:pt x="346113" y="815975"/>
                </a:cubicBezTo>
                <a:cubicBezTo>
                  <a:pt x="293196" y="688975"/>
                  <a:pt x="141855" y="389467"/>
                  <a:pt x="92113" y="301625"/>
                </a:cubicBezTo>
                <a:cubicBezTo>
                  <a:pt x="42371" y="213783"/>
                  <a:pt x="15384" y="314854"/>
                  <a:pt x="12738" y="292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FD618CF3-1DAF-ADD2-7E4C-4D90D42BF397}"/>
              </a:ext>
            </a:extLst>
          </p:cNvPr>
          <p:cNvSpPr/>
          <p:nvPr/>
        </p:nvSpPr>
        <p:spPr>
          <a:xfrm>
            <a:off x="8234667" y="3800910"/>
            <a:ext cx="376992" cy="1482687"/>
          </a:xfrm>
          <a:custGeom>
            <a:avLst/>
            <a:gdLst>
              <a:gd name="connsiteX0" fmla="*/ 1283 w 376992"/>
              <a:gd name="connsiteY0" fmla="*/ 2740 h 1482687"/>
              <a:gd name="connsiteX1" fmla="*/ 236233 w 376992"/>
              <a:gd name="connsiteY1" fmla="*/ 450415 h 1482687"/>
              <a:gd name="connsiteX2" fmla="*/ 236233 w 376992"/>
              <a:gd name="connsiteY2" fmla="*/ 428190 h 1482687"/>
              <a:gd name="connsiteX3" fmla="*/ 328308 w 376992"/>
              <a:gd name="connsiteY3" fmla="*/ 1082240 h 1482687"/>
              <a:gd name="connsiteX4" fmla="*/ 306083 w 376992"/>
              <a:gd name="connsiteY4" fmla="*/ 901265 h 1482687"/>
              <a:gd name="connsiteX5" fmla="*/ 369583 w 376992"/>
              <a:gd name="connsiteY5" fmla="*/ 1456890 h 1482687"/>
              <a:gd name="connsiteX6" fmla="*/ 360058 w 376992"/>
              <a:gd name="connsiteY6" fmla="*/ 1310840 h 1482687"/>
              <a:gd name="connsiteX7" fmla="*/ 229883 w 376992"/>
              <a:gd name="connsiteY7" fmla="*/ 612340 h 1482687"/>
              <a:gd name="connsiteX8" fmla="*/ 242583 w 376992"/>
              <a:gd name="connsiteY8" fmla="*/ 672665 h 1482687"/>
              <a:gd name="connsiteX9" fmla="*/ 220358 w 376992"/>
              <a:gd name="connsiteY9" fmla="*/ 224990 h 1482687"/>
              <a:gd name="connsiteX10" fmla="*/ 248933 w 376992"/>
              <a:gd name="connsiteY10" fmla="*/ 371040 h 1482687"/>
              <a:gd name="connsiteX11" fmla="*/ 147333 w 376992"/>
              <a:gd name="connsiteY11" fmla="*/ 266265 h 1482687"/>
              <a:gd name="connsiteX12" fmla="*/ 1283 w 376992"/>
              <a:gd name="connsiteY12" fmla="*/ 2740 h 148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6992" h="1482687">
                <a:moveTo>
                  <a:pt x="1283" y="2740"/>
                </a:moveTo>
                <a:cubicBezTo>
                  <a:pt x="16100" y="33432"/>
                  <a:pt x="197075" y="379507"/>
                  <a:pt x="236233" y="450415"/>
                </a:cubicBezTo>
                <a:cubicBezTo>
                  <a:pt x="275391" y="521323"/>
                  <a:pt x="220887" y="322886"/>
                  <a:pt x="236233" y="428190"/>
                </a:cubicBezTo>
                <a:cubicBezTo>
                  <a:pt x="251579" y="533494"/>
                  <a:pt x="316666" y="1003394"/>
                  <a:pt x="328308" y="1082240"/>
                </a:cubicBezTo>
                <a:cubicBezTo>
                  <a:pt x="339950" y="1161086"/>
                  <a:pt x="299204" y="838823"/>
                  <a:pt x="306083" y="901265"/>
                </a:cubicBezTo>
                <a:cubicBezTo>
                  <a:pt x="312962" y="963707"/>
                  <a:pt x="360587" y="1388628"/>
                  <a:pt x="369583" y="1456890"/>
                </a:cubicBezTo>
                <a:cubicBezTo>
                  <a:pt x="378579" y="1525153"/>
                  <a:pt x="383341" y="1451598"/>
                  <a:pt x="360058" y="1310840"/>
                </a:cubicBezTo>
                <a:cubicBezTo>
                  <a:pt x="336775" y="1170082"/>
                  <a:pt x="249462" y="718703"/>
                  <a:pt x="229883" y="612340"/>
                </a:cubicBezTo>
                <a:cubicBezTo>
                  <a:pt x="210304" y="505977"/>
                  <a:pt x="244170" y="737223"/>
                  <a:pt x="242583" y="672665"/>
                </a:cubicBezTo>
                <a:cubicBezTo>
                  <a:pt x="240996" y="608107"/>
                  <a:pt x="219300" y="275261"/>
                  <a:pt x="220358" y="224990"/>
                </a:cubicBezTo>
                <a:cubicBezTo>
                  <a:pt x="221416" y="174719"/>
                  <a:pt x="261104" y="364161"/>
                  <a:pt x="248933" y="371040"/>
                </a:cubicBezTo>
                <a:cubicBezTo>
                  <a:pt x="236762" y="377919"/>
                  <a:pt x="190725" y="324473"/>
                  <a:pt x="147333" y="266265"/>
                </a:cubicBezTo>
                <a:cubicBezTo>
                  <a:pt x="103941" y="208057"/>
                  <a:pt x="-13534" y="-27952"/>
                  <a:pt x="1283" y="2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7561BC47-01EE-5D05-F01F-258224B93F39}"/>
              </a:ext>
            </a:extLst>
          </p:cNvPr>
          <p:cNvSpPr/>
          <p:nvPr/>
        </p:nvSpPr>
        <p:spPr>
          <a:xfrm>
            <a:off x="8338275" y="3816350"/>
            <a:ext cx="365186" cy="1544204"/>
          </a:xfrm>
          <a:custGeom>
            <a:avLst/>
            <a:gdLst>
              <a:gd name="connsiteX0" fmla="*/ 46900 w 365186"/>
              <a:gd name="connsiteY0" fmla="*/ 0 h 1544204"/>
              <a:gd name="connsiteX1" fmla="*/ 221525 w 365186"/>
              <a:gd name="connsiteY1" fmla="*/ 368300 h 1544204"/>
              <a:gd name="connsiteX2" fmla="*/ 297725 w 365186"/>
              <a:gd name="connsiteY2" fmla="*/ 885825 h 1544204"/>
              <a:gd name="connsiteX3" fmla="*/ 278675 w 365186"/>
              <a:gd name="connsiteY3" fmla="*/ 746125 h 1544204"/>
              <a:gd name="connsiteX4" fmla="*/ 291375 w 365186"/>
              <a:gd name="connsiteY4" fmla="*/ 1019175 h 1544204"/>
              <a:gd name="connsiteX5" fmla="*/ 199300 w 365186"/>
              <a:gd name="connsiteY5" fmla="*/ 1244600 h 1544204"/>
              <a:gd name="connsiteX6" fmla="*/ 269150 w 365186"/>
              <a:gd name="connsiteY6" fmla="*/ 1111250 h 1544204"/>
              <a:gd name="connsiteX7" fmla="*/ 2450 w 365186"/>
              <a:gd name="connsiteY7" fmla="*/ 1536700 h 1544204"/>
              <a:gd name="connsiteX8" fmla="*/ 129450 w 365186"/>
              <a:gd name="connsiteY8" fmla="*/ 1393825 h 1544204"/>
              <a:gd name="connsiteX9" fmla="*/ 307250 w 365186"/>
              <a:gd name="connsiteY9" fmla="*/ 1193800 h 1544204"/>
              <a:gd name="connsiteX10" fmla="*/ 119925 w 365186"/>
              <a:gd name="connsiteY10" fmla="*/ 1384300 h 1544204"/>
              <a:gd name="connsiteX11" fmla="*/ 221525 w 365186"/>
              <a:gd name="connsiteY11" fmla="*/ 1225550 h 1544204"/>
              <a:gd name="connsiteX12" fmla="*/ 351700 w 365186"/>
              <a:gd name="connsiteY12" fmla="*/ 990600 h 1544204"/>
              <a:gd name="connsiteX13" fmla="*/ 310425 w 365186"/>
              <a:gd name="connsiteY13" fmla="*/ 1047750 h 1544204"/>
              <a:gd name="connsiteX14" fmla="*/ 351700 w 365186"/>
              <a:gd name="connsiteY14" fmla="*/ 876300 h 1544204"/>
              <a:gd name="connsiteX15" fmla="*/ 364400 w 365186"/>
              <a:gd name="connsiteY15" fmla="*/ 574675 h 1544204"/>
              <a:gd name="connsiteX16" fmla="*/ 332650 w 365186"/>
              <a:gd name="connsiteY16" fmla="*/ 831850 h 1544204"/>
              <a:gd name="connsiteX17" fmla="*/ 329475 w 365186"/>
              <a:gd name="connsiteY17" fmla="*/ 889000 h 1544204"/>
              <a:gd name="connsiteX18" fmla="*/ 300900 w 365186"/>
              <a:gd name="connsiteY18" fmla="*/ 692150 h 1544204"/>
              <a:gd name="connsiteX19" fmla="*/ 177075 w 365186"/>
              <a:gd name="connsiteY19" fmla="*/ 307975 h 1544204"/>
              <a:gd name="connsiteX20" fmla="*/ 246925 w 365186"/>
              <a:gd name="connsiteY20" fmla="*/ 371475 h 1544204"/>
              <a:gd name="connsiteX21" fmla="*/ 46900 w 365186"/>
              <a:gd name="connsiteY21" fmla="*/ 0 h 154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5186" h="1544204">
                <a:moveTo>
                  <a:pt x="46900" y="0"/>
                </a:moveTo>
                <a:cubicBezTo>
                  <a:pt x="42667" y="-529"/>
                  <a:pt x="179721" y="220663"/>
                  <a:pt x="221525" y="368300"/>
                </a:cubicBezTo>
                <a:cubicBezTo>
                  <a:pt x="263329" y="515938"/>
                  <a:pt x="288200" y="822854"/>
                  <a:pt x="297725" y="885825"/>
                </a:cubicBezTo>
                <a:cubicBezTo>
                  <a:pt x="307250" y="948796"/>
                  <a:pt x="279733" y="723900"/>
                  <a:pt x="278675" y="746125"/>
                </a:cubicBezTo>
                <a:cubicBezTo>
                  <a:pt x="277617" y="768350"/>
                  <a:pt x="304604" y="936096"/>
                  <a:pt x="291375" y="1019175"/>
                </a:cubicBezTo>
                <a:cubicBezTo>
                  <a:pt x="278146" y="1102254"/>
                  <a:pt x="203004" y="1229254"/>
                  <a:pt x="199300" y="1244600"/>
                </a:cubicBezTo>
                <a:cubicBezTo>
                  <a:pt x="195596" y="1259946"/>
                  <a:pt x="301958" y="1062567"/>
                  <a:pt x="269150" y="1111250"/>
                </a:cubicBezTo>
                <a:cubicBezTo>
                  <a:pt x="236342" y="1159933"/>
                  <a:pt x="25733" y="1489604"/>
                  <a:pt x="2450" y="1536700"/>
                </a:cubicBezTo>
                <a:cubicBezTo>
                  <a:pt x="-20833" y="1583796"/>
                  <a:pt x="129450" y="1393825"/>
                  <a:pt x="129450" y="1393825"/>
                </a:cubicBezTo>
                <a:cubicBezTo>
                  <a:pt x="180250" y="1336675"/>
                  <a:pt x="308837" y="1195387"/>
                  <a:pt x="307250" y="1193800"/>
                </a:cubicBezTo>
                <a:cubicBezTo>
                  <a:pt x="305663" y="1192213"/>
                  <a:pt x="134212" y="1379008"/>
                  <a:pt x="119925" y="1384300"/>
                </a:cubicBezTo>
                <a:cubicBezTo>
                  <a:pt x="105638" y="1389592"/>
                  <a:pt x="182896" y="1291167"/>
                  <a:pt x="221525" y="1225550"/>
                </a:cubicBezTo>
                <a:cubicBezTo>
                  <a:pt x="260154" y="1159933"/>
                  <a:pt x="336883" y="1020233"/>
                  <a:pt x="351700" y="990600"/>
                </a:cubicBezTo>
                <a:cubicBezTo>
                  <a:pt x="366517" y="960967"/>
                  <a:pt x="310425" y="1066800"/>
                  <a:pt x="310425" y="1047750"/>
                </a:cubicBezTo>
                <a:cubicBezTo>
                  <a:pt x="310425" y="1028700"/>
                  <a:pt x="342704" y="955146"/>
                  <a:pt x="351700" y="876300"/>
                </a:cubicBezTo>
                <a:cubicBezTo>
                  <a:pt x="360696" y="797454"/>
                  <a:pt x="367575" y="582083"/>
                  <a:pt x="364400" y="574675"/>
                </a:cubicBezTo>
                <a:cubicBezTo>
                  <a:pt x="361225" y="567267"/>
                  <a:pt x="338471" y="779463"/>
                  <a:pt x="332650" y="831850"/>
                </a:cubicBezTo>
                <a:cubicBezTo>
                  <a:pt x="326829" y="884237"/>
                  <a:pt x="334767" y="912283"/>
                  <a:pt x="329475" y="889000"/>
                </a:cubicBezTo>
                <a:cubicBezTo>
                  <a:pt x="324183" y="865717"/>
                  <a:pt x="326300" y="788988"/>
                  <a:pt x="300900" y="692150"/>
                </a:cubicBezTo>
                <a:cubicBezTo>
                  <a:pt x="275500" y="595313"/>
                  <a:pt x="186071" y="361421"/>
                  <a:pt x="177075" y="307975"/>
                </a:cubicBezTo>
                <a:cubicBezTo>
                  <a:pt x="168079" y="254529"/>
                  <a:pt x="266504" y="417513"/>
                  <a:pt x="246925" y="371475"/>
                </a:cubicBezTo>
                <a:cubicBezTo>
                  <a:pt x="227346" y="325438"/>
                  <a:pt x="51133" y="529"/>
                  <a:pt x="469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8427FC02-88EE-09C1-C6A1-78E7EF678EE4}"/>
              </a:ext>
            </a:extLst>
          </p:cNvPr>
          <p:cNvSpPr/>
          <p:nvPr/>
        </p:nvSpPr>
        <p:spPr>
          <a:xfrm>
            <a:off x="8181115" y="4940285"/>
            <a:ext cx="512127" cy="1138644"/>
          </a:xfrm>
          <a:custGeom>
            <a:avLst/>
            <a:gdLst>
              <a:gd name="connsiteX0" fmla="*/ 512035 w 512127"/>
              <a:gd name="connsiteY0" fmla="*/ 15 h 1138644"/>
              <a:gd name="connsiteX1" fmla="*/ 283435 w 512127"/>
              <a:gd name="connsiteY1" fmla="*/ 400065 h 1138644"/>
              <a:gd name="connsiteX2" fmla="*/ 302485 w 512127"/>
              <a:gd name="connsiteY2" fmla="*/ 377840 h 1138644"/>
              <a:gd name="connsiteX3" fmla="*/ 277085 w 512127"/>
              <a:gd name="connsiteY3" fmla="*/ 558815 h 1138644"/>
              <a:gd name="connsiteX4" fmla="*/ 277085 w 512127"/>
              <a:gd name="connsiteY4" fmla="*/ 701690 h 1138644"/>
              <a:gd name="connsiteX5" fmla="*/ 362810 w 512127"/>
              <a:gd name="connsiteY5" fmla="*/ 447690 h 1138644"/>
              <a:gd name="connsiteX6" fmla="*/ 410435 w 512127"/>
              <a:gd name="connsiteY6" fmla="*/ 339740 h 1138644"/>
              <a:gd name="connsiteX7" fmla="*/ 261210 w 512127"/>
              <a:gd name="connsiteY7" fmla="*/ 650890 h 1138644"/>
              <a:gd name="connsiteX8" fmla="*/ 58010 w 512127"/>
              <a:gd name="connsiteY8" fmla="*/ 1012840 h 1138644"/>
              <a:gd name="connsiteX9" fmla="*/ 99285 w 512127"/>
              <a:gd name="connsiteY9" fmla="*/ 914415 h 1138644"/>
              <a:gd name="connsiteX10" fmla="*/ 860 w 512127"/>
              <a:gd name="connsiteY10" fmla="*/ 1136665 h 1138644"/>
              <a:gd name="connsiteX11" fmla="*/ 165960 w 512127"/>
              <a:gd name="connsiteY11" fmla="*/ 762015 h 1138644"/>
              <a:gd name="connsiteX12" fmla="*/ 359635 w 512127"/>
              <a:gd name="connsiteY12" fmla="*/ 352440 h 1138644"/>
              <a:gd name="connsiteX13" fmla="*/ 312010 w 512127"/>
              <a:gd name="connsiteY13" fmla="*/ 415940 h 1138644"/>
              <a:gd name="connsiteX14" fmla="*/ 512035 w 512127"/>
              <a:gd name="connsiteY14" fmla="*/ 15 h 113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2127" h="1138644">
                <a:moveTo>
                  <a:pt x="512035" y="15"/>
                </a:moveTo>
                <a:cubicBezTo>
                  <a:pt x="507273" y="-2631"/>
                  <a:pt x="318360" y="337094"/>
                  <a:pt x="283435" y="400065"/>
                </a:cubicBezTo>
                <a:cubicBezTo>
                  <a:pt x="248510" y="463036"/>
                  <a:pt x="303543" y="351382"/>
                  <a:pt x="302485" y="377840"/>
                </a:cubicBezTo>
                <a:cubicBezTo>
                  <a:pt x="301427" y="404298"/>
                  <a:pt x="281318" y="504840"/>
                  <a:pt x="277085" y="558815"/>
                </a:cubicBezTo>
                <a:cubicBezTo>
                  <a:pt x="272852" y="612790"/>
                  <a:pt x="262798" y="720211"/>
                  <a:pt x="277085" y="701690"/>
                </a:cubicBezTo>
                <a:cubicBezTo>
                  <a:pt x="291372" y="683169"/>
                  <a:pt x="340585" y="508015"/>
                  <a:pt x="362810" y="447690"/>
                </a:cubicBezTo>
                <a:cubicBezTo>
                  <a:pt x="385035" y="387365"/>
                  <a:pt x="427368" y="305873"/>
                  <a:pt x="410435" y="339740"/>
                </a:cubicBezTo>
                <a:cubicBezTo>
                  <a:pt x="393502" y="373607"/>
                  <a:pt x="319947" y="538707"/>
                  <a:pt x="261210" y="650890"/>
                </a:cubicBezTo>
                <a:cubicBezTo>
                  <a:pt x="202472" y="763073"/>
                  <a:pt x="84997" y="968919"/>
                  <a:pt x="58010" y="1012840"/>
                </a:cubicBezTo>
                <a:cubicBezTo>
                  <a:pt x="31022" y="1056761"/>
                  <a:pt x="108810" y="893778"/>
                  <a:pt x="99285" y="914415"/>
                </a:cubicBezTo>
                <a:cubicBezTo>
                  <a:pt x="89760" y="935052"/>
                  <a:pt x="-10252" y="1162065"/>
                  <a:pt x="860" y="1136665"/>
                </a:cubicBezTo>
                <a:cubicBezTo>
                  <a:pt x="11972" y="1111265"/>
                  <a:pt x="106164" y="892719"/>
                  <a:pt x="165960" y="762015"/>
                </a:cubicBezTo>
                <a:cubicBezTo>
                  <a:pt x="225756" y="631311"/>
                  <a:pt x="335293" y="410119"/>
                  <a:pt x="359635" y="352440"/>
                </a:cubicBezTo>
                <a:cubicBezTo>
                  <a:pt x="383977" y="294761"/>
                  <a:pt x="288197" y="473619"/>
                  <a:pt x="312010" y="415940"/>
                </a:cubicBezTo>
                <a:cubicBezTo>
                  <a:pt x="335822" y="358261"/>
                  <a:pt x="516797" y="2661"/>
                  <a:pt x="512035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D6593F36-7395-BE8F-ACB0-BD0B50F4ABB9}"/>
              </a:ext>
            </a:extLst>
          </p:cNvPr>
          <p:cNvSpPr/>
          <p:nvPr/>
        </p:nvSpPr>
        <p:spPr>
          <a:xfrm>
            <a:off x="4911698" y="9944047"/>
            <a:ext cx="405640" cy="640285"/>
          </a:xfrm>
          <a:custGeom>
            <a:avLst/>
            <a:gdLst>
              <a:gd name="connsiteX0" fmla="*/ 27 w 405640"/>
              <a:gd name="connsiteY0" fmla="*/ 53 h 640285"/>
              <a:gd name="connsiteX1" fmla="*/ 101627 w 405640"/>
              <a:gd name="connsiteY1" fmla="*/ 203253 h 640285"/>
              <a:gd name="connsiteX2" fmla="*/ 193702 w 405640"/>
              <a:gd name="connsiteY2" fmla="*/ 304853 h 640285"/>
              <a:gd name="connsiteX3" fmla="*/ 187352 w 405640"/>
              <a:gd name="connsiteY3" fmla="*/ 288978 h 640285"/>
              <a:gd name="connsiteX4" fmla="*/ 342927 w 405640"/>
              <a:gd name="connsiteY4" fmla="*/ 552503 h 640285"/>
              <a:gd name="connsiteX5" fmla="*/ 403252 w 405640"/>
              <a:gd name="connsiteY5" fmla="*/ 631878 h 640285"/>
              <a:gd name="connsiteX6" fmla="*/ 269902 w 405640"/>
              <a:gd name="connsiteY6" fmla="*/ 377878 h 640285"/>
              <a:gd name="connsiteX7" fmla="*/ 187352 w 405640"/>
              <a:gd name="connsiteY7" fmla="*/ 298503 h 640285"/>
              <a:gd name="connsiteX8" fmla="*/ 92102 w 405640"/>
              <a:gd name="connsiteY8" fmla="*/ 184203 h 640285"/>
              <a:gd name="connsiteX9" fmla="*/ 27 w 405640"/>
              <a:gd name="connsiteY9" fmla="*/ 53 h 64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640" h="640285">
                <a:moveTo>
                  <a:pt x="27" y="53"/>
                </a:moveTo>
                <a:cubicBezTo>
                  <a:pt x="1614" y="3228"/>
                  <a:pt x="69348" y="152453"/>
                  <a:pt x="101627" y="203253"/>
                </a:cubicBezTo>
                <a:cubicBezTo>
                  <a:pt x="133906" y="254053"/>
                  <a:pt x="193702" y="304853"/>
                  <a:pt x="193702" y="304853"/>
                </a:cubicBezTo>
                <a:cubicBezTo>
                  <a:pt x="207989" y="319140"/>
                  <a:pt x="162481" y="247703"/>
                  <a:pt x="187352" y="288978"/>
                </a:cubicBezTo>
                <a:cubicBezTo>
                  <a:pt x="212223" y="330253"/>
                  <a:pt x="306944" y="495353"/>
                  <a:pt x="342927" y="552503"/>
                </a:cubicBezTo>
                <a:cubicBezTo>
                  <a:pt x="378910" y="609653"/>
                  <a:pt x="415423" y="660982"/>
                  <a:pt x="403252" y="631878"/>
                </a:cubicBezTo>
                <a:cubicBezTo>
                  <a:pt x="391081" y="602774"/>
                  <a:pt x="305885" y="433441"/>
                  <a:pt x="269902" y="377878"/>
                </a:cubicBezTo>
                <a:cubicBezTo>
                  <a:pt x="233919" y="322316"/>
                  <a:pt x="216985" y="330782"/>
                  <a:pt x="187352" y="298503"/>
                </a:cubicBezTo>
                <a:cubicBezTo>
                  <a:pt x="157719" y="266224"/>
                  <a:pt x="118560" y="231299"/>
                  <a:pt x="92102" y="184203"/>
                </a:cubicBezTo>
                <a:cubicBezTo>
                  <a:pt x="65644" y="137107"/>
                  <a:pt x="-1560" y="-3122"/>
                  <a:pt x="27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A364977E-B2FB-471B-AF61-7E7AD8CE4B34}"/>
              </a:ext>
            </a:extLst>
          </p:cNvPr>
          <p:cNvSpPr/>
          <p:nvPr/>
        </p:nvSpPr>
        <p:spPr>
          <a:xfrm>
            <a:off x="5358557" y="10605868"/>
            <a:ext cx="131031" cy="938541"/>
          </a:xfrm>
          <a:custGeom>
            <a:avLst/>
            <a:gdLst>
              <a:gd name="connsiteX0" fmla="*/ 64343 w 131031"/>
              <a:gd name="connsiteY0" fmla="*/ 43082 h 938541"/>
              <a:gd name="connsiteX1" fmla="*/ 843 w 131031"/>
              <a:gd name="connsiteY1" fmla="*/ 1807 h 938541"/>
              <a:gd name="connsiteX2" fmla="*/ 29418 w 131031"/>
              <a:gd name="connsiteY2" fmla="*/ 103407 h 938541"/>
              <a:gd name="connsiteX3" fmla="*/ 51643 w 131031"/>
              <a:gd name="connsiteY3" fmla="*/ 205007 h 938541"/>
              <a:gd name="connsiteX4" fmla="*/ 54818 w 131031"/>
              <a:gd name="connsiteY4" fmla="*/ 173257 h 938541"/>
              <a:gd name="connsiteX5" fmla="*/ 67518 w 131031"/>
              <a:gd name="connsiteY5" fmla="*/ 271682 h 938541"/>
              <a:gd name="connsiteX6" fmla="*/ 99268 w 131031"/>
              <a:gd name="connsiteY6" fmla="*/ 249457 h 938541"/>
              <a:gd name="connsiteX7" fmla="*/ 67518 w 131031"/>
              <a:gd name="connsiteY7" fmla="*/ 347882 h 938541"/>
              <a:gd name="connsiteX8" fmla="*/ 80218 w 131031"/>
              <a:gd name="connsiteY8" fmla="*/ 332007 h 938541"/>
              <a:gd name="connsiteX9" fmla="*/ 102443 w 131031"/>
              <a:gd name="connsiteY9" fmla="*/ 357407 h 938541"/>
              <a:gd name="connsiteX10" fmla="*/ 67518 w 131031"/>
              <a:gd name="connsiteY10" fmla="*/ 443132 h 938541"/>
              <a:gd name="connsiteX11" fmla="*/ 77043 w 131031"/>
              <a:gd name="connsiteY11" fmla="*/ 424082 h 938541"/>
              <a:gd name="connsiteX12" fmla="*/ 108793 w 131031"/>
              <a:gd name="connsiteY12" fmla="*/ 449482 h 938541"/>
              <a:gd name="connsiteX13" fmla="*/ 89743 w 131031"/>
              <a:gd name="connsiteY13" fmla="*/ 493932 h 938541"/>
              <a:gd name="connsiteX14" fmla="*/ 111968 w 131031"/>
              <a:gd name="connsiteY14" fmla="*/ 563782 h 938541"/>
              <a:gd name="connsiteX15" fmla="*/ 77043 w 131031"/>
              <a:gd name="connsiteY15" fmla="*/ 605057 h 938541"/>
              <a:gd name="connsiteX16" fmla="*/ 92918 w 131031"/>
              <a:gd name="connsiteY16" fmla="*/ 665382 h 938541"/>
              <a:gd name="connsiteX17" fmla="*/ 64343 w 131031"/>
              <a:gd name="connsiteY17" fmla="*/ 719357 h 938541"/>
              <a:gd name="connsiteX18" fmla="*/ 86568 w 131031"/>
              <a:gd name="connsiteY18" fmla="*/ 754282 h 938541"/>
              <a:gd name="connsiteX19" fmla="*/ 26243 w 131031"/>
              <a:gd name="connsiteY19" fmla="*/ 808257 h 938541"/>
              <a:gd name="connsiteX20" fmla="*/ 54818 w 131031"/>
              <a:gd name="connsiteY20" fmla="*/ 820957 h 938541"/>
              <a:gd name="connsiteX21" fmla="*/ 57993 w 131031"/>
              <a:gd name="connsiteY21" fmla="*/ 852707 h 938541"/>
              <a:gd name="connsiteX22" fmla="*/ 16718 w 131031"/>
              <a:gd name="connsiteY22" fmla="*/ 938432 h 938541"/>
              <a:gd name="connsiteX23" fmla="*/ 54818 w 131031"/>
              <a:gd name="connsiteY23" fmla="*/ 868582 h 938541"/>
              <a:gd name="connsiteX24" fmla="*/ 57993 w 131031"/>
              <a:gd name="connsiteY24" fmla="*/ 779682 h 938541"/>
              <a:gd name="connsiteX25" fmla="*/ 131018 w 131031"/>
              <a:gd name="connsiteY25" fmla="*/ 474882 h 938541"/>
              <a:gd name="connsiteX26" fmla="*/ 64343 w 131031"/>
              <a:gd name="connsiteY26" fmla="*/ 281207 h 938541"/>
              <a:gd name="connsiteX27" fmla="*/ 99268 w 131031"/>
              <a:gd name="connsiteY27" fmla="*/ 354232 h 938541"/>
              <a:gd name="connsiteX28" fmla="*/ 51643 w 131031"/>
              <a:gd name="connsiteY28" fmla="*/ 103407 h 938541"/>
              <a:gd name="connsiteX29" fmla="*/ 64343 w 131031"/>
              <a:gd name="connsiteY29" fmla="*/ 43082 h 93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1031" h="938541">
                <a:moveTo>
                  <a:pt x="64343" y="43082"/>
                </a:moveTo>
                <a:cubicBezTo>
                  <a:pt x="55876" y="26149"/>
                  <a:pt x="6664" y="-8247"/>
                  <a:pt x="843" y="1807"/>
                </a:cubicBezTo>
                <a:cubicBezTo>
                  <a:pt x="-4978" y="11861"/>
                  <a:pt x="20951" y="69540"/>
                  <a:pt x="29418" y="103407"/>
                </a:cubicBezTo>
                <a:cubicBezTo>
                  <a:pt x="37885" y="137274"/>
                  <a:pt x="47410" y="193365"/>
                  <a:pt x="51643" y="205007"/>
                </a:cubicBezTo>
                <a:cubicBezTo>
                  <a:pt x="55876" y="216649"/>
                  <a:pt x="52172" y="162144"/>
                  <a:pt x="54818" y="173257"/>
                </a:cubicBezTo>
                <a:cubicBezTo>
                  <a:pt x="57464" y="184370"/>
                  <a:pt x="60110" y="258982"/>
                  <a:pt x="67518" y="271682"/>
                </a:cubicBezTo>
                <a:cubicBezTo>
                  <a:pt x="74926" y="284382"/>
                  <a:pt x="99268" y="236757"/>
                  <a:pt x="99268" y="249457"/>
                </a:cubicBezTo>
                <a:cubicBezTo>
                  <a:pt x="99268" y="262157"/>
                  <a:pt x="67518" y="347882"/>
                  <a:pt x="67518" y="347882"/>
                </a:cubicBezTo>
                <a:cubicBezTo>
                  <a:pt x="64343" y="361640"/>
                  <a:pt x="74397" y="330420"/>
                  <a:pt x="80218" y="332007"/>
                </a:cubicBezTo>
                <a:cubicBezTo>
                  <a:pt x="86039" y="333595"/>
                  <a:pt x="104560" y="338886"/>
                  <a:pt x="102443" y="357407"/>
                </a:cubicBezTo>
                <a:cubicBezTo>
                  <a:pt x="100326" y="375928"/>
                  <a:pt x="67518" y="443132"/>
                  <a:pt x="67518" y="443132"/>
                </a:cubicBezTo>
                <a:cubicBezTo>
                  <a:pt x="63285" y="454245"/>
                  <a:pt x="70164" y="423024"/>
                  <a:pt x="77043" y="424082"/>
                </a:cubicBezTo>
                <a:cubicBezTo>
                  <a:pt x="83922" y="425140"/>
                  <a:pt x="106676" y="437840"/>
                  <a:pt x="108793" y="449482"/>
                </a:cubicBezTo>
                <a:cubicBezTo>
                  <a:pt x="110910" y="461124"/>
                  <a:pt x="89214" y="474882"/>
                  <a:pt x="89743" y="493932"/>
                </a:cubicBezTo>
                <a:cubicBezTo>
                  <a:pt x="90272" y="512982"/>
                  <a:pt x="114085" y="545261"/>
                  <a:pt x="111968" y="563782"/>
                </a:cubicBezTo>
                <a:cubicBezTo>
                  <a:pt x="109851" y="582303"/>
                  <a:pt x="80218" y="588124"/>
                  <a:pt x="77043" y="605057"/>
                </a:cubicBezTo>
                <a:cubicBezTo>
                  <a:pt x="73868" y="621990"/>
                  <a:pt x="95035" y="646332"/>
                  <a:pt x="92918" y="665382"/>
                </a:cubicBezTo>
                <a:cubicBezTo>
                  <a:pt x="90801" y="684432"/>
                  <a:pt x="65401" y="704540"/>
                  <a:pt x="64343" y="719357"/>
                </a:cubicBezTo>
                <a:cubicBezTo>
                  <a:pt x="63285" y="734174"/>
                  <a:pt x="92918" y="739465"/>
                  <a:pt x="86568" y="754282"/>
                </a:cubicBezTo>
                <a:cubicBezTo>
                  <a:pt x="80218" y="769099"/>
                  <a:pt x="31535" y="797145"/>
                  <a:pt x="26243" y="808257"/>
                </a:cubicBezTo>
                <a:cubicBezTo>
                  <a:pt x="20951" y="819370"/>
                  <a:pt x="49526" y="813549"/>
                  <a:pt x="54818" y="820957"/>
                </a:cubicBezTo>
                <a:cubicBezTo>
                  <a:pt x="60110" y="828365"/>
                  <a:pt x="64343" y="833128"/>
                  <a:pt x="57993" y="852707"/>
                </a:cubicBezTo>
                <a:cubicBezTo>
                  <a:pt x="51643" y="872286"/>
                  <a:pt x="17247" y="935786"/>
                  <a:pt x="16718" y="938432"/>
                </a:cubicBezTo>
                <a:cubicBezTo>
                  <a:pt x="16189" y="941078"/>
                  <a:pt x="47939" y="895040"/>
                  <a:pt x="54818" y="868582"/>
                </a:cubicBezTo>
                <a:cubicBezTo>
                  <a:pt x="61697" y="842124"/>
                  <a:pt x="45293" y="845299"/>
                  <a:pt x="57993" y="779682"/>
                </a:cubicBezTo>
                <a:cubicBezTo>
                  <a:pt x="70693" y="714065"/>
                  <a:pt x="129960" y="557961"/>
                  <a:pt x="131018" y="474882"/>
                </a:cubicBezTo>
                <a:cubicBezTo>
                  <a:pt x="132076" y="391803"/>
                  <a:pt x="69635" y="301315"/>
                  <a:pt x="64343" y="281207"/>
                </a:cubicBezTo>
                <a:cubicBezTo>
                  <a:pt x="59051" y="261099"/>
                  <a:pt x="101385" y="383865"/>
                  <a:pt x="99268" y="354232"/>
                </a:cubicBezTo>
                <a:cubicBezTo>
                  <a:pt x="97151" y="324599"/>
                  <a:pt x="64343" y="156853"/>
                  <a:pt x="51643" y="103407"/>
                </a:cubicBezTo>
                <a:cubicBezTo>
                  <a:pt x="38943" y="49961"/>
                  <a:pt x="72810" y="60015"/>
                  <a:pt x="64343" y="43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49D8A4F2-D83A-DF31-9560-FA7238009E4F}"/>
              </a:ext>
            </a:extLst>
          </p:cNvPr>
          <p:cNvSpPr/>
          <p:nvPr/>
        </p:nvSpPr>
        <p:spPr>
          <a:xfrm>
            <a:off x="5012106" y="10036069"/>
            <a:ext cx="170594" cy="171696"/>
          </a:xfrm>
          <a:custGeom>
            <a:avLst/>
            <a:gdLst>
              <a:gd name="connsiteX0" fmla="*/ 1219 w 170594"/>
              <a:gd name="connsiteY0" fmla="*/ 60431 h 171696"/>
              <a:gd name="connsiteX1" fmla="*/ 61544 w 170594"/>
              <a:gd name="connsiteY1" fmla="*/ 57256 h 171696"/>
              <a:gd name="connsiteX2" fmla="*/ 169494 w 170594"/>
              <a:gd name="connsiteY2" fmla="*/ 171556 h 171696"/>
              <a:gd name="connsiteX3" fmla="*/ 115519 w 170594"/>
              <a:gd name="connsiteY3" fmla="*/ 79481 h 171696"/>
              <a:gd name="connsiteX4" fmla="*/ 83769 w 170594"/>
              <a:gd name="connsiteY4" fmla="*/ 19156 h 171696"/>
              <a:gd name="connsiteX5" fmla="*/ 23444 w 170594"/>
              <a:gd name="connsiteY5" fmla="*/ 106 h 171696"/>
              <a:gd name="connsiteX6" fmla="*/ 1219 w 170594"/>
              <a:gd name="connsiteY6" fmla="*/ 60431 h 17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594" h="171696">
                <a:moveTo>
                  <a:pt x="1219" y="60431"/>
                </a:moveTo>
                <a:cubicBezTo>
                  <a:pt x="7569" y="69956"/>
                  <a:pt x="33498" y="38735"/>
                  <a:pt x="61544" y="57256"/>
                </a:cubicBezTo>
                <a:cubicBezTo>
                  <a:pt x="89590" y="75777"/>
                  <a:pt x="160498" y="167852"/>
                  <a:pt x="169494" y="171556"/>
                </a:cubicBezTo>
                <a:cubicBezTo>
                  <a:pt x="178490" y="175260"/>
                  <a:pt x="129806" y="104881"/>
                  <a:pt x="115519" y="79481"/>
                </a:cubicBezTo>
                <a:cubicBezTo>
                  <a:pt x="101232" y="54081"/>
                  <a:pt x="99115" y="32385"/>
                  <a:pt x="83769" y="19156"/>
                </a:cubicBezTo>
                <a:cubicBezTo>
                  <a:pt x="68423" y="5927"/>
                  <a:pt x="31911" y="-952"/>
                  <a:pt x="23444" y="106"/>
                </a:cubicBezTo>
                <a:cubicBezTo>
                  <a:pt x="14977" y="1164"/>
                  <a:pt x="-5131" y="50906"/>
                  <a:pt x="1219" y="60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85DECD3E-80B1-0A12-A996-D7389AE328EF}"/>
              </a:ext>
            </a:extLst>
          </p:cNvPr>
          <p:cNvSpPr/>
          <p:nvPr/>
        </p:nvSpPr>
        <p:spPr>
          <a:xfrm>
            <a:off x="5066515" y="9999151"/>
            <a:ext cx="141754" cy="179899"/>
          </a:xfrm>
          <a:custGeom>
            <a:avLst/>
            <a:gdLst>
              <a:gd name="connsiteX0" fmla="*/ 785 w 141754"/>
              <a:gd name="connsiteY0" fmla="*/ 2099 h 179899"/>
              <a:gd name="connsiteX1" fmla="*/ 70635 w 141754"/>
              <a:gd name="connsiteY1" fmla="*/ 49724 h 179899"/>
              <a:gd name="connsiteX2" fmla="*/ 96035 w 141754"/>
              <a:gd name="connsiteY2" fmla="*/ 119574 h 179899"/>
              <a:gd name="connsiteX3" fmla="*/ 140485 w 141754"/>
              <a:gd name="connsiteY3" fmla="*/ 179899 h 179899"/>
              <a:gd name="connsiteX4" fmla="*/ 121435 w 141754"/>
              <a:gd name="connsiteY4" fmla="*/ 119574 h 179899"/>
              <a:gd name="connsiteX5" fmla="*/ 785 w 141754"/>
              <a:gd name="connsiteY5" fmla="*/ 2099 h 17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54" h="179899">
                <a:moveTo>
                  <a:pt x="785" y="2099"/>
                </a:moveTo>
                <a:cubicBezTo>
                  <a:pt x="-7682" y="-9543"/>
                  <a:pt x="54760" y="30145"/>
                  <a:pt x="70635" y="49724"/>
                </a:cubicBezTo>
                <a:cubicBezTo>
                  <a:pt x="86510" y="69303"/>
                  <a:pt x="84393" y="97878"/>
                  <a:pt x="96035" y="119574"/>
                </a:cubicBezTo>
                <a:cubicBezTo>
                  <a:pt x="107677" y="141270"/>
                  <a:pt x="136252" y="179899"/>
                  <a:pt x="140485" y="179899"/>
                </a:cubicBezTo>
                <a:cubicBezTo>
                  <a:pt x="144718" y="179899"/>
                  <a:pt x="138368" y="147091"/>
                  <a:pt x="121435" y="119574"/>
                </a:cubicBezTo>
                <a:cubicBezTo>
                  <a:pt x="104502" y="92057"/>
                  <a:pt x="9252" y="13741"/>
                  <a:pt x="785" y="2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BE7B1730-86E1-EC02-C922-26244DBDEEBF}"/>
              </a:ext>
            </a:extLst>
          </p:cNvPr>
          <p:cNvSpPr/>
          <p:nvPr/>
        </p:nvSpPr>
        <p:spPr>
          <a:xfrm>
            <a:off x="5047984" y="10102832"/>
            <a:ext cx="359637" cy="521715"/>
          </a:xfrm>
          <a:custGeom>
            <a:avLst/>
            <a:gdLst>
              <a:gd name="connsiteX0" fmla="*/ 266 w 359637"/>
              <a:gd name="connsiteY0" fmla="*/ 18 h 521715"/>
              <a:gd name="connsiteX1" fmla="*/ 92341 w 359637"/>
              <a:gd name="connsiteY1" fmla="*/ 133368 h 521715"/>
              <a:gd name="connsiteX2" fmla="*/ 133616 w 359637"/>
              <a:gd name="connsiteY2" fmla="*/ 149243 h 521715"/>
              <a:gd name="connsiteX3" fmla="*/ 130441 w 359637"/>
              <a:gd name="connsiteY3" fmla="*/ 184168 h 521715"/>
              <a:gd name="connsiteX4" fmla="*/ 200291 w 359637"/>
              <a:gd name="connsiteY4" fmla="*/ 222268 h 521715"/>
              <a:gd name="connsiteX5" fmla="*/ 197116 w 359637"/>
              <a:gd name="connsiteY5" fmla="*/ 295293 h 521715"/>
              <a:gd name="connsiteX6" fmla="*/ 257441 w 359637"/>
              <a:gd name="connsiteY6" fmla="*/ 330218 h 521715"/>
              <a:gd name="connsiteX7" fmla="*/ 225691 w 359637"/>
              <a:gd name="connsiteY7" fmla="*/ 358793 h 521715"/>
              <a:gd name="connsiteX8" fmla="*/ 327291 w 359637"/>
              <a:gd name="connsiteY8" fmla="*/ 428643 h 521715"/>
              <a:gd name="connsiteX9" fmla="*/ 251091 w 359637"/>
              <a:gd name="connsiteY9" fmla="*/ 422293 h 521715"/>
              <a:gd name="connsiteX10" fmla="*/ 359041 w 359637"/>
              <a:gd name="connsiteY10" fmla="*/ 520718 h 521715"/>
              <a:gd name="connsiteX11" fmla="*/ 292366 w 359637"/>
              <a:gd name="connsiteY11" fmla="*/ 466743 h 521715"/>
              <a:gd name="connsiteX12" fmla="*/ 244741 w 359637"/>
              <a:gd name="connsiteY12" fmla="*/ 365143 h 521715"/>
              <a:gd name="connsiteX13" fmla="*/ 187591 w 359637"/>
              <a:gd name="connsiteY13" fmla="*/ 254018 h 521715"/>
              <a:gd name="connsiteX14" fmla="*/ 162191 w 359637"/>
              <a:gd name="connsiteY14" fmla="*/ 180993 h 521715"/>
              <a:gd name="connsiteX15" fmla="*/ 124091 w 359637"/>
              <a:gd name="connsiteY15" fmla="*/ 123843 h 521715"/>
              <a:gd name="connsiteX16" fmla="*/ 266 w 359637"/>
              <a:gd name="connsiteY16" fmla="*/ 18 h 52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637" h="521715">
                <a:moveTo>
                  <a:pt x="266" y="18"/>
                </a:moveTo>
                <a:cubicBezTo>
                  <a:pt x="-5026" y="1605"/>
                  <a:pt x="70116" y="108497"/>
                  <a:pt x="92341" y="133368"/>
                </a:cubicBezTo>
                <a:cubicBezTo>
                  <a:pt x="114566" y="158239"/>
                  <a:pt x="127266" y="140776"/>
                  <a:pt x="133616" y="149243"/>
                </a:cubicBezTo>
                <a:cubicBezTo>
                  <a:pt x="139966" y="157710"/>
                  <a:pt x="119328" y="171997"/>
                  <a:pt x="130441" y="184168"/>
                </a:cubicBezTo>
                <a:cubicBezTo>
                  <a:pt x="141554" y="196339"/>
                  <a:pt x="189179" y="203747"/>
                  <a:pt x="200291" y="222268"/>
                </a:cubicBezTo>
                <a:cubicBezTo>
                  <a:pt x="211404" y="240789"/>
                  <a:pt x="187591" y="277301"/>
                  <a:pt x="197116" y="295293"/>
                </a:cubicBezTo>
                <a:cubicBezTo>
                  <a:pt x="206641" y="313285"/>
                  <a:pt x="252679" y="319635"/>
                  <a:pt x="257441" y="330218"/>
                </a:cubicBezTo>
                <a:cubicBezTo>
                  <a:pt x="262204" y="340801"/>
                  <a:pt x="214049" y="342389"/>
                  <a:pt x="225691" y="358793"/>
                </a:cubicBezTo>
                <a:cubicBezTo>
                  <a:pt x="237333" y="375197"/>
                  <a:pt x="323058" y="418060"/>
                  <a:pt x="327291" y="428643"/>
                </a:cubicBezTo>
                <a:cubicBezTo>
                  <a:pt x="331524" y="439226"/>
                  <a:pt x="245799" y="406947"/>
                  <a:pt x="251091" y="422293"/>
                </a:cubicBezTo>
                <a:cubicBezTo>
                  <a:pt x="256383" y="437639"/>
                  <a:pt x="352162" y="513310"/>
                  <a:pt x="359041" y="520718"/>
                </a:cubicBezTo>
                <a:cubicBezTo>
                  <a:pt x="365920" y="528126"/>
                  <a:pt x="311416" y="492672"/>
                  <a:pt x="292366" y="466743"/>
                </a:cubicBezTo>
                <a:cubicBezTo>
                  <a:pt x="273316" y="440814"/>
                  <a:pt x="262203" y="400597"/>
                  <a:pt x="244741" y="365143"/>
                </a:cubicBezTo>
                <a:cubicBezTo>
                  <a:pt x="227279" y="329689"/>
                  <a:pt x="201349" y="284710"/>
                  <a:pt x="187591" y="254018"/>
                </a:cubicBezTo>
                <a:cubicBezTo>
                  <a:pt x="173833" y="223326"/>
                  <a:pt x="172774" y="202689"/>
                  <a:pt x="162191" y="180993"/>
                </a:cubicBezTo>
                <a:cubicBezTo>
                  <a:pt x="151608" y="159297"/>
                  <a:pt x="145787" y="149243"/>
                  <a:pt x="124091" y="123843"/>
                </a:cubicBezTo>
                <a:cubicBezTo>
                  <a:pt x="102395" y="98443"/>
                  <a:pt x="5558" y="-1569"/>
                  <a:pt x="266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FEE67C0B-89A7-2B44-1ADA-CA5DCB31EB73}"/>
              </a:ext>
            </a:extLst>
          </p:cNvPr>
          <p:cNvSpPr/>
          <p:nvPr/>
        </p:nvSpPr>
        <p:spPr>
          <a:xfrm>
            <a:off x="4917893" y="9899640"/>
            <a:ext cx="159132" cy="190523"/>
          </a:xfrm>
          <a:custGeom>
            <a:avLst/>
            <a:gdLst>
              <a:gd name="connsiteX0" fmla="*/ 133532 w 159132"/>
              <a:gd name="connsiteY0" fmla="*/ 10 h 190523"/>
              <a:gd name="connsiteX1" fmla="*/ 155757 w 159132"/>
              <a:gd name="connsiteY1" fmla="*/ 101610 h 190523"/>
              <a:gd name="connsiteX2" fmla="*/ 152582 w 159132"/>
              <a:gd name="connsiteY2" fmla="*/ 123835 h 190523"/>
              <a:gd name="connsiteX3" fmla="*/ 95432 w 159132"/>
              <a:gd name="connsiteY3" fmla="*/ 98435 h 190523"/>
              <a:gd name="connsiteX4" fmla="*/ 31932 w 159132"/>
              <a:gd name="connsiteY4" fmla="*/ 187335 h 190523"/>
              <a:gd name="connsiteX5" fmla="*/ 41457 w 159132"/>
              <a:gd name="connsiteY5" fmla="*/ 155585 h 190523"/>
              <a:gd name="connsiteX6" fmla="*/ 182 w 159132"/>
              <a:gd name="connsiteY6" fmla="*/ 12710 h 190523"/>
              <a:gd name="connsiteX7" fmla="*/ 60507 w 159132"/>
              <a:gd name="connsiteY7" fmla="*/ 139710 h 190523"/>
              <a:gd name="connsiteX8" fmla="*/ 98607 w 159132"/>
              <a:gd name="connsiteY8" fmla="*/ 107960 h 190523"/>
              <a:gd name="connsiteX9" fmla="*/ 136707 w 159132"/>
              <a:gd name="connsiteY9" fmla="*/ 107960 h 190523"/>
              <a:gd name="connsiteX10" fmla="*/ 133532 w 159132"/>
              <a:gd name="connsiteY10" fmla="*/ 10 h 19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132" h="190523">
                <a:moveTo>
                  <a:pt x="133532" y="10"/>
                </a:moveTo>
                <a:cubicBezTo>
                  <a:pt x="136707" y="-1048"/>
                  <a:pt x="152582" y="80973"/>
                  <a:pt x="155757" y="101610"/>
                </a:cubicBezTo>
                <a:cubicBezTo>
                  <a:pt x="158932" y="122248"/>
                  <a:pt x="162636" y="124364"/>
                  <a:pt x="152582" y="123835"/>
                </a:cubicBezTo>
                <a:cubicBezTo>
                  <a:pt x="142528" y="123306"/>
                  <a:pt x="115540" y="87852"/>
                  <a:pt x="95432" y="98435"/>
                </a:cubicBezTo>
                <a:cubicBezTo>
                  <a:pt x="75324" y="109018"/>
                  <a:pt x="40928" y="177810"/>
                  <a:pt x="31932" y="187335"/>
                </a:cubicBezTo>
                <a:cubicBezTo>
                  <a:pt x="22936" y="196860"/>
                  <a:pt x="46749" y="184689"/>
                  <a:pt x="41457" y="155585"/>
                </a:cubicBezTo>
                <a:cubicBezTo>
                  <a:pt x="36165" y="126481"/>
                  <a:pt x="-2993" y="15356"/>
                  <a:pt x="182" y="12710"/>
                </a:cubicBezTo>
                <a:cubicBezTo>
                  <a:pt x="3357" y="10064"/>
                  <a:pt x="44103" y="123835"/>
                  <a:pt x="60507" y="139710"/>
                </a:cubicBezTo>
                <a:cubicBezTo>
                  <a:pt x="76911" y="155585"/>
                  <a:pt x="85907" y="113252"/>
                  <a:pt x="98607" y="107960"/>
                </a:cubicBezTo>
                <a:cubicBezTo>
                  <a:pt x="111307" y="102668"/>
                  <a:pt x="130886" y="122777"/>
                  <a:pt x="136707" y="107960"/>
                </a:cubicBezTo>
                <a:cubicBezTo>
                  <a:pt x="142528" y="93143"/>
                  <a:pt x="130357" y="1068"/>
                  <a:pt x="13353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D36EA152-66D8-DF90-9568-6066BCA0AB85}"/>
              </a:ext>
            </a:extLst>
          </p:cNvPr>
          <p:cNvSpPr/>
          <p:nvPr/>
        </p:nvSpPr>
        <p:spPr>
          <a:xfrm>
            <a:off x="5313150" y="10340876"/>
            <a:ext cx="227025" cy="438269"/>
          </a:xfrm>
          <a:custGeom>
            <a:avLst/>
            <a:gdLst>
              <a:gd name="connsiteX0" fmla="*/ 4975 w 227025"/>
              <a:gd name="connsiteY0" fmla="*/ 9624 h 438269"/>
              <a:gd name="connsiteX1" fmla="*/ 163725 w 227025"/>
              <a:gd name="connsiteY1" fmla="*/ 289024 h 438269"/>
              <a:gd name="connsiteX2" fmla="*/ 81175 w 227025"/>
              <a:gd name="connsiteY2" fmla="*/ 358874 h 438269"/>
              <a:gd name="connsiteX3" fmla="*/ 135150 w 227025"/>
              <a:gd name="connsiteY3" fmla="*/ 327124 h 438269"/>
              <a:gd name="connsiteX4" fmla="*/ 211350 w 227025"/>
              <a:gd name="connsiteY4" fmla="*/ 362049 h 438269"/>
              <a:gd name="connsiteX5" fmla="*/ 214525 w 227025"/>
              <a:gd name="connsiteY5" fmla="*/ 438249 h 438269"/>
              <a:gd name="connsiteX6" fmla="*/ 217700 w 227025"/>
              <a:gd name="connsiteY6" fmla="*/ 368399 h 438269"/>
              <a:gd name="connsiteX7" fmla="*/ 81175 w 227025"/>
              <a:gd name="connsiteY7" fmla="*/ 247749 h 438269"/>
              <a:gd name="connsiteX8" fmla="*/ 151025 w 227025"/>
              <a:gd name="connsiteY8" fmla="*/ 298549 h 438269"/>
              <a:gd name="connsiteX9" fmla="*/ 151025 w 227025"/>
              <a:gd name="connsiteY9" fmla="*/ 228699 h 438269"/>
              <a:gd name="connsiteX10" fmla="*/ 52600 w 227025"/>
              <a:gd name="connsiteY10" fmla="*/ 133449 h 438269"/>
              <a:gd name="connsiteX11" fmla="*/ 100225 w 227025"/>
              <a:gd name="connsiteY11" fmla="*/ 142974 h 438269"/>
              <a:gd name="connsiteX12" fmla="*/ 43075 w 227025"/>
              <a:gd name="connsiteY12" fmla="*/ 69949 h 438269"/>
              <a:gd name="connsiteX13" fmla="*/ 4975 w 227025"/>
              <a:gd name="connsiteY13" fmla="*/ 9624 h 43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025" h="438269">
                <a:moveTo>
                  <a:pt x="4975" y="9624"/>
                </a:moveTo>
                <a:cubicBezTo>
                  <a:pt x="25083" y="46137"/>
                  <a:pt x="151025" y="230816"/>
                  <a:pt x="163725" y="289024"/>
                </a:cubicBezTo>
                <a:cubicBezTo>
                  <a:pt x="176425" y="347232"/>
                  <a:pt x="85937" y="352524"/>
                  <a:pt x="81175" y="358874"/>
                </a:cubicBezTo>
                <a:cubicBezTo>
                  <a:pt x="76413" y="365224"/>
                  <a:pt x="113454" y="326595"/>
                  <a:pt x="135150" y="327124"/>
                </a:cubicBezTo>
                <a:cubicBezTo>
                  <a:pt x="156846" y="327653"/>
                  <a:pt x="198121" y="343528"/>
                  <a:pt x="211350" y="362049"/>
                </a:cubicBezTo>
                <a:cubicBezTo>
                  <a:pt x="224579" y="380570"/>
                  <a:pt x="213467" y="437191"/>
                  <a:pt x="214525" y="438249"/>
                </a:cubicBezTo>
                <a:cubicBezTo>
                  <a:pt x="215583" y="439307"/>
                  <a:pt x="239925" y="400149"/>
                  <a:pt x="217700" y="368399"/>
                </a:cubicBezTo>
                <a:cubicBezTo>
                  <a:pt x="195475" y="336649"/>
                  <a:pt x="92288" y="259391"/>
                  <a:pt x="81175" y="247749"/>
                </a:cubicBezTo>
                <a:cubicBezTo>
                  <a:pt x="70063" y="236107"/>
                  <a:pt x="139383" y="301724"/>
                  <a:pt x="151025" y="298549"/>
                </a:cubicBezTo>
                <a:cubicBezTo>
                  <a:pt x="162667" y="295374"/>
                  <a:pt x="167429" y="256216"/>
                  <a:pt x="151025" y="228699"/>
                </a:cubicBezTo>
                <a:cubicBezTo>
                  <a:pt x="134621" y="201182"/>
                  <a:pt x="61067" y="147737"/>
                  <a:pt x="52600" y="133449"/>
                </a:cubicBezTo>
                <a:cubicBezTo>
                  <a:pt x="44133" y="119161"/>
                  <a:pt x="101813" y="153557"/>
                  <a:pt x="100225" y="142974"/>
                </a:cubicBezTo>
                <a:cubicBezTo>
                  <a:pt x="98638" y="132391"/>
                  <a:pt x="54717" y="88999"/>
                  <a:pt x="43075" y="69949"/>
                </a:cubicBezTo>
                <a:cubicBezTo>
                  <a:pt x="31433" y="50899"/>
                  <a:pt x="-15133" y="-26889"/>
                  <a:pt x="4975" y="9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F3313036-27CF-9DD2-719B-7F59EE623675}"/>
              </a:ext>
            </a:extLst>
          </p:cNvPr>
          <p:cNvSpPr/>
          <p:nvPr/>
        </p:nvSpPr>
        <p:spPr>
          <a:xfrm>
            <a:off x="5426065" y="10724380"/>
            <a:ext cx="122813" cy="255569"/>
          </a:xfrm>
          <a:custGeom>
            <a:avLst/>
            <a:gdLst>
              <a:gd name="connsiteX0" fmla="*/ 10 w 122813"/>
              <a:gd name="connsiteY0" fmla="*/ 770 h 255569"/>
              <a:gd name="connsiteX1" fmla="*/ 98435 w 122813"/>
              <a:gd name="connsiteY1" fmla="*/ 86495 h 255569"/>
              <a:gd name="connsiteX2" fmla="*/ 98435 w 122813"/>
              <a:gd name="connsiteY2" fmla="*/ 121420 h 255569"/>
              <a:gd name="connsiteX3" fmla="*/ 57160 w 122813"/>
              <a:gd name="connsiteY3" fmla="*/ 146820 h 255569"/>
              <a:gd name="connsiteX4" fmla="*/ 44460 w 122813"/>
              <a:gd name="connsiteY4" fmla="*/ 137295 h 255569"/>
              <a:gd name="connsiteX5" fmla="*/ 95260 w 122813"/>
              <a:gd name="connsiteY5" fmla="*/ 178570 h 255569"/>
              <a:gd name="connsiteX6" fmla="*/ 114310 w 122813"/>
              <a:gd name="connsiteY6" fmla="*/ 254770 h 255569"/>
              <a:gd name="connsiteX7" fmla="*/ 47635 w 122813"/>
              <a:gd name="connsiteY7" fmla="*/ 219845 h 255569"/>
              <a:gd name="connsiteX8" fmla="*/ 120660 w 122813"/>
              <a:gd name="connsiteY8" fmla="*/ 242070 h 255569"/>
              <a:gd name="connsiteX9" fmla="*/ 101610 w 122813"/>
              <a:gd name="connsiteY9" fmla="*/ 184920 h 255569"/>
              <a:gd name="connsiteX10" fmla="*/ 82560 w 122813"/>
              <a:gd name="connsiteY10" fmla="*/ 121420 h 255569"/>
              <a:gd name="connsiteX11" fmla="*/ 53985 w 122813"/>
              <a:gd name="connsiteY11" fmla="*/ 73795 h 255569"/>
              <a:gd name="connsiteX12" fmla="*/ 104785 w 122813"/>
              <a:gd name="connsiteY12" fmla="*/ 124595 h 255569"/>
              <a:gd name="connsiteX13" fmla="*/ 92085 w 122813"/>
              <a:gd name="connsiteY13" fmla="*/ 48395 h 255569"/>
              <a:gd name="connsiteX14" fmla="*/ 10 w 122813"/>
              <a:gd name="connsiteY14" fmla="*/ 770 h 25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813" h="255569">
                <a:moveTo>
                  <a:pt x="10" y="770"/>
                </a:moveTo>
                <a:cubicBezTo>
                  <a:pt x="1068" y="7120"/>
                  <a:pt x="82031" y="66387"/>
                  <a:pt x="98435" y="86495"/>
                </a:cubicBezTo>
                <a:cubicBezTo>
                  <a:pt x="114839" y="106603"/>
                  <a:pt x="105314" y="111366"/>
                  <a:pt x="98435" y="121420"/>
                </a:cubicBezTo>
                <a:cubicBezTo>
                  <a:pt x="91556" y="131474"/>
                  <a:pt x="66156" y="144174"/>
                  <a:pt x="57160" y="146820"/>
                </a:cubicBezTo>
                <a:cubicBezTo>
                  <a:pt x="48164" y="149466"/>
                  <a:pt x="38110" y="132003"/>
                  <a:pt x="44460" y="137295"/>
                </a:cubicBezTo>
                <a:cubicBezTo>
                  <a:pt x="50810" y="142587"/>
                  <a:pt x="83618" y="158991"/>
                  <a:pt x="95260" y="178570"/>
                </a:cubicBezTo>
                <a:cubicBezTo>
                  <a:pt x="106902" y="198149"/>
                  <a:pt x="122248" y="247891"/>
                  <a:pt x="114310" y="254770"/>
                </a:cubicBezTo>
                <a:cubicBezTo>
                  <a:pt x="106372" y="261649"/>
                  <a:pt x="46577" y="221962"/>
                  <a:pt x="47635" y="219845"/>
                </a:cubicBezTo>
                <a:cubicBezTo>
                  <a:pt x="48693" y="217728"/>
                  <a:pt x="111664" y="247891"/>
                  <a:pt x="120660" y="242070"/>
                </a:cubicBezTo>
                <a:cubicBezTo>
                  <a:pt x="129656" y="236249"/>
                  <a:pt x="107960" y="205028"/>
                  <a:pt x="101610" y="184920"/>
                </a:cubicBezTo>
                <a:cubicBezTo>
                  <a:pt x="95260" y="164812"/>
                  <a:pt x="90497" y="139941"/>
                  <a:pt x="82560" y="121420"/>
                </a:cubicBezTo>
                <a:cubicBezTo>
                  <a:pt x="74623" y="102899"/>
                  <a:pt x="50281" y="73266"/>
                  <a:pt x="53985" y="73795"/>
                </a:cubicBezTo>
                <a:cubicBezTo>
                  <a:pt x="57689" y="74324"/>
                  <a:pt x="98435" y="128828"/>
                  <a:pt x="104785" y="124595"/>
                </a:cubicBezTo>
                <a:cubicBezTo>
                  <a:pt x="111135" y="120362"/>
                  <a:pt x="104785" y="67974"/>
                  <a:pt x="92085" y="48395"/>
                </a:cubicBezTo>
                <a:cubicBezTo>
                  <a:pt x="79385" y="28816"/>
                  <a:pt x="-1048" y="-5580"/>
                  <a:pt x="10" y="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9EA55A0D-3086-F037-34F5-28092D134E70}"/>
              </a:ext>
            </a:extLst>
          </p:cNvPr>
          <p:cNvSpPr/>
          <p:nvPr/>
        </p:nvSpPr>
        <p:spPr>
          <a:xfrm>
            <a:off x="5486206" y="10978879"/>
            <a:ext cx="73414" cy="307870"/>
          </a:xfrm>
          <a:custGeom>
            <a:avLst/>
            <a:gdLst>
              <a:gd name="connsiteX0" fmla="*/ 194 w 73414"/>
              <a:gd name="connsiteY0" fmla="*/ 271 h 307870"/>
              <a:gd name="connsiteX1" fmla="*/ 50994 w 73414"/>
              <a:gd name="connsiteY1" fmla="*/ 105046 h 307870"/>
              <a:gd name="connsiteX2" fmla="*/ 25594 w 73414"/>
              <a:gd name="connsiteY2" fmla="*/ 92346 h 307870"/>
              <a:gd name="connsiteX3" fmla="*/ 50994 w 73414"/>
              <a:gd name="connsiteY3" fmla="*/ 146321 h 307870"/>
              <a:gd name="connsiteX4" fmla="*/ 47819 w 73414"/>
              <a:gd name="connsiteY4" fmla="*/ 190771 h 307870"/>
              <a:gd name="connsiteX5" fmla="*/ 19244 w 73414"/>
              <a:gd name="connsiteY5" fmla="*/ 178071 h 307870"/>
              <a:gd name="connsiteX6" fmla="*/ 38294 w 73414"/>
              <a:gd name="connsiteY6" fmla="*/ 212996 h 307870"/>
              <a:gd name="connsiteX7" fmla="*/ 50994 w 73414"/>
              <a:gd name="connsiteY7" fmla="*/ 276496 h 307870"/>
              <a:gd name="connsiteX8" fmla="*/ 44644 w 73414"/>
              <a:gd name="connsiteY8" fmla="*/ 301896 h 307870"/>
              <a:gd name="connsiteX9" fmla="*/ 35119 w 73414"/>
              <a:gd name="connsiteY9" fmla="*/ 165371 h 307870"/>
              <a:gd name="connsiteX10" fmla="*/ 73219 w 73414"/>
              <a:gd name="connsiteY10" fmla="*/ 76471 h 307870"/>
              <a:gd name="connsiteX11" fmla="*/ 194 w 73414"/>
              <a:gd name="connsiteY11" fmla="*/ 271 h 30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14" h="307870">
                <a:moveTo>
                  <a:pt x="194" y="271"/>
                </a:moveTo>
                <a:cubicBezTo>
                  <a:pt x="-3510" y="5033"/>
                  <a:pt x="46761" y="89700"/>
                  <a:pt x="50994" y="105046"/>
                </a:cubicBezTo>
                <a:cubicBezTo>
                  <a:pt x="55227" y="120392"/>
                  <a:pt x="25594" y="85467"/>
                  <a:pt x="25594" y="92346"/>
                </a:cubicBezTo>
                <a:cubicBezTo>
                  <a:pt x="25594" y="99225"/>
                  <a:pt x="47290" y="129917"/>
                  <a:pt x="50994" y="146321"/>
                </a:cubicBezTo>
                <a:cubicBezTo>
                  <a:pt x="54698" y="162725"/>
                  <a:pt x="53111" y="185479"/>
                  <a:pt x="47819" y="190771"/>
                </a:cubicBezTo>
                <a:cubicBezTo>
                  <a:pt x="42527" y="196063"/>
                  <a:pt x="20831" y="174367"/>
                  <a:pt x="19244" y="178071"/>
                </a:cubicBezTo>
                <a:cubicBezTo>
                  <a:pt x="17657" y="181775"/>
                  <a:pt x="33002" y="196592"/>
                  <a:pt x="38294" y="212996"/>
                </a:cubicBezTo>
                <a:cubicBezTo>
                  <a:pt x="43586" y="229400"/>
                  <a:pt x="49936" y="261679"/>
                  <a:pt x="50994" y="276496"/>
                </a:cubicBezTo>
                <a:cubicBezTo>
                  <a:pt x="52052" y="291313"/>
                  <a:pt x="47290" y="320417"/>
                  <a:pt x="44644" y="301896"/>
                </a:cubicBezTo>
                <a:cubicBezTo>
                  <a:pt x="41998" y="283375"/>
                  <a:pt x="30357" y="202942"/>
                  <a:pt x="35119" y="165371"/>
                </a:cubicBezTo>
                <a:cubicBezTo>
                  <a:pt x="39881" y="127800"/>
                  <a:pt x="76394" y="98167"/>
                  <a:pt x="73219" y="76471"/>
                </a:cubicBezTo>
                <a:cubicBezTo>
                  <a:pt x="70044" y="54775"/>
                  <a:pt x="3898" y="-4491"/>
                  <a:pt x="194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B5692553-7C05-7338-9909-FA1761BA480F}"/>
              </a:ext>
            </a:extLst>
          </p:cNvPr>
          <p:cNvSpPr/>
          <p:nvPr/>
        </p:nvSpPr>
        <p:spPr>
          <a:xfrm>
            <a:off x="5454114" y="11254324"/>
            <a:ext cx="95964" cy="204600"/>
          </a:xfrm>
          <a:custGeom>
            <a:avLst/>
            <a:gdLst>
              <a:gd name="connsiteX0" fmla="*/ 3711 w 95964"/>
              <a:gd name="connsiteY0" fmla="*/ 1051 h 204600"/>
              <a:gd name="connsiteX1" fmla="*/ 67211 w 95964"/>
              <a:gd name="connsiteY1" fmla="*/ 70901 h 204600"/>
              <a:gd name="connsiteX2" fmla="*/ 70386 w 95964"/>
              <a:gd name="connsiteY2" fmla="*/ 204251 h 204600"/>
              <a:gd name="connsiteX3" fmla="*/ 57686 w 95964"/>
              <a:gd name="connsiteY3" fmla="*/ 109001 h 204600"/>
              <a:gd name="connsiteX4" fmla="*/ 536 w 95964"/>
              <a:gd name="connsiteY4" fmla="*/ 86776 h 204600"/>
              <a:gd name="connsiteX5" fmla="*/ 95786 w 95964"/>
              <a:gd name="connsiteY5" fmla="*/ 121701 h 204600"/>
              <a:gd name="connsiteX6" fmla="*/ 3711 w 95964"/>
              <a:gd name="connsiteY6" fmla="*/ 1051 h 20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964" h="204600">
                <a:moveTo>
                  <a:pt x="3711" y="1051"/>
                </a:moveTo>
                <a:cubicBezTo>
                  <a:pt x="-1052" y="-7416"/>
                  <a:pt x="56099" y="37034"/>
                  <a:pt x="67211" y="70901"/>
                </a:cubicBezTo>
                <a:cubicBezTo>
                  <a:pt x="78324" y="104768"/>
                  <a:pt x="71974" y="197901"/>
                  <a:pt x="70386" y="204251"/>
                </a:cubicBezTo>
                <a:cubicBezTo>
                  <a:pt x="68799" y="210601"/>
                  <a:pt x="69328" y="128580"/>
                  <a:pt x="57686" y="109001"/>
                </a:cubicBezTo>
                <a:cubicBezTo>
                  <a:pt x="46044" y="89422"/>
                  <a:pt x="-5814" y="84659"/>
                  <a:pt x="536" y="86776"/>
                </a:cubicBezTo>
                <a:cubicBezTo>
                  <a:pt x="6886" y="88893"/>
                  <a:pt x="91024" y="133343"/>
                  <a:pt x="95786" y="121701"/>
                </a:cubicBezTo>
                <a:cubicBezTo>
                  <a:pt x="100548" y="110059"/>
                  <a:pt x="8474" y="9518"/>
                  <a:pt x="3711" y="1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8803664B-B9E5-48A0-548E-6BFFCEDB0CF0}"/>
              </a:ext>
            </a:extLst>
          </p:cNvPr>
          <p:cNvSpPr/>
          <p:nvPr/>
        </p:nvSpPr>
        <p:spPr>
          <a:xfrm>
            <a:off x="5136785" y="9937462"/>
            <a:ext cx="416301" cy="787807"/>
          </a:xfrm>
          <a:custGeom>
            <a:avLst/>
            <a:gdLst>
              <a:gd name="connsiteX0" fmla="*/ 365 w 416301"/>
              <a:gd name="connsiteY0" fmla="*/ 288 h 787807"/>
              <a:gd name="connsiteX1" fmla="*/ 159115 w 416301"/>
              <a:gd name="connsiteY1" fmla="*/ 159038 h 787807"/>
              <a:gd name="connsiteX2" fmla="*/ 117840 w 416301"/>
              <a:gd name="connsiteY2" fmla="*/ 130463 h 787807"/>
              <a:gd name="connsiteX3" fmla="*/ 254365 w 416301"/>
              <a:gd name="connsiteY3" fmla="*/ 362238 h 787807"/>
              <a:gd name="connsiteX4" fmla="*/ 317865 w 416301"/>
              <a:gd name="connsiteY4" fmla="*/ 447963 h 787807"/>
              <a:gd name="connsiteX5" fmla="*/ 317865 w 416301"/>
              <a:gd name="connsiteY5" fmla="*/ 438438 h 787807"/>
              <a:gd name="connsiteX6" fmla="*/ 384540 w 416301"/>
              <a:gd name="connsiteY6" fmla="*/ 578138 h 787807"/>
              <a:gd name="connsiteX7" fmla="*/ 349615 w 416301"/>
              <a:gd name="connsiteY7" fmla="*/ 533688 h 787807"/>
              <a:gd name="connsiteX8" fmla="*/ 387715 w 416301"/>
              <a:gd name="connsiteY8" fmla="*/ 638463 h 787807"/>
              <a:gd name="connsiteX9" fmla="*/ 416290 w 416301"/>
              <a:gd name="connsiteY9" fmla="*/ 787688 h 787807"/>
              <a:gd name="connsiteX10" fmla="*/ 384540 w 416301"/>
              <a:gd name="connsiteY10" fmla="*/ 660688 h 787807"/>
              <a:gd name="connsiteX11" fmla="*/ 305165 w 416301"/>
              <a:gd name="connsiteY11" fmla="*/ 501938 h 787807"/>
              <a:gd name="connsiteX12" fmla="*/ 165465 w 416301"/>
              <a:gd name="connsiteY12" fmla="*/ 244763 h 787807"/>
              <a:gd name="connsiteX13" fmla="*/ 228965 w 416301"/>
              <a:gd name="connsiteY13" fmla="*/ 292388 h 787807"/>
              <a:gd name="connsiteX14" fmla="*/ 117840 w 416301"/>
              <a:gd name="connsiteY14" fmla="*/ 124113 h 787807"/>
              <a:gd name="connsiteX15" fmla="*/ 365 w 416301"/>
              <a:gd name="connsiteY15" fmla="*/ 288 h 78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6301" h="787807">
                <a:moveTo>
                  <a:pt x="365" y="288"/>
                </a:moveTo>
                <a:cubicBezTo>
                  <a:pt x="7244" y="6109"/>
                  <a:pt x="139536" y="137342"/>
                  <a:pt x="159115" y="159038"/>
                </a:cubicBezTo>
                <a:cubicBezTo>
                  <a:pt x="178694" y="180734"/>
                  <a:pt x="101965" y="96596"/>
                  <a:pt x="117840" y="130463"/>
                </a:cubicBezTo>
                <a:cubicBezTo>
                  <a:pt x="133715" y="164330"/>
                  <a:pt x="221028" y="309321"/>
                  <a:pt x="254365" y="362238"/>
                </a:cubicBezTo>
                <a:cubicBezTo>
                  <a:pt x="287702" y="415155"/>
                  <a:pt x="307282" y="435263"/>
                  <a:pt x="317865" y="447963"/>
                </a:cubicBezTo>
                <a:cubicBezTo>
                  <a:pt x="328448" y="460663"/>
                  <a:pt x="306753" y="416742"/>
                  <a:pt x="317865" y="438438"/>
                </a:cubicBezTo>
                <a:cubicBezTo>
                  <a:pt x="328977" y="460134"/>
                  <a:pt x="379248" y="562263"/>
                  <a:pt x="384540" y="578138"/>
                </a:cubicBezTo>
                <a:cubicBezTo>
                  <a:pt x="389832" y="594013"/>
                  <a:pt x="349086" y="523634"/>
                  <a:pt x="349615" y="533688"/>
                </a:cubicBezTo>
                <a:cubicBezTo>
                  <a:pt x="350144" y="543742"/>
                  <a:pt x="376603" y="596130"/>
                  <a:pt x="387715" y="638463"/>
                </a:cubicBezTo>
                <a:cubicBezTo>
                  <a:pt x="398827" y="680796"/>
                  <a:pt x="416819" y="783984"/>
                  <a:pt x="416290" y="787688"/>
                </a:cubicBezTo>
                <a:cubicBezTo>
                  <a:pt x="415761" y="791392"/>
                  <a:pt x="403061" y="708313"/>
                  <a:pt x="384540" y="660688"/>
                </a:cubicBezTo>
                <a:cubicBezTo>
                  <a:pt x="366019" y="613063"/>
                  <a:pt x="341677" y="571259"/>
                  <a:pt x="305165" y="501938"/>
                </a:cubicBezTo>
                <a:cubicBezTo>
                  <a:pt x="268653" y="432617"/>
                  <a:pt x="178165" y="279688"/>
                  <a:pt x="165465" y="244763"/>
                </a:cubicBezTo>
                <a:cubicBezTo>
                  <a:pt x="152765" y="209838"/>
                  <a:pt x="236902" y="312496"/>
                  <a:pt x="228965" y="292388"/>
                </a:cubicBezTo>
                <a:cubicBezTo>
                  <a:pt x="221028" y="272280"/>
                  <a:pt x="150119" y="170150"/>
                  <a:pt x="117840" y="124113"/>
                </a:cubicBezTo>
                <a:cubicBezTo>
                  <a:pt x="85561" y="78076"/>
                  <a:pt x="-6514" y="-5533"/>
                  <a:pt x="365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7F8EFFE2-5821-1084-D149-82370AB731A2}"/>
              </a:ext>
            </a:extLst>
          </p:cNvPr>
          <p:cNvSpPr/>
          <p:nvPr/>
        </p:nvSpPr>
        <p:spPr>
          <a:xfrm>
            <a:off x="5160433" y="9699624"/>
            <a:ext cx="423251" cy="1128081"/>
          </a:xfrm>
          <a:custGeom>
            <a:avLst/>
            <a:gdLst>
              <a:gd name="connsiteX0" fmla="*/ 14817 w 423251"/>
              <a:gd name="connsiteY0" fmla="*/ 1 h 1128081"/>
              <a:gd name="connsiteX1" fmla="*/ 11642 w 423251"/>
              <a:gd name="connsiteY1" fmla="*/ 168276 h 1128081"/>
              <a:gd name="connsiteX2" fmla="*/ 11642 w 423251"/>
              <a:gd name="connsiteY2" fmla="*/ 130176 h 1128081"/>
              <a:gd name="connsiteX3" fmla="*/ 167217 w 423251"/>
              <a:gd name="connsiteY3" fmla="*/ 279401 h 1128081"/>
              <a:gd name="connsiteX4" fmla="*/ 106892 w 423251"/>
              <a:gd name="connsiteY4" fmla="*/ 238126 h 1128081"/>
              <a:gd name="connsiteX5" fmla="*/ 154517 w 423251"/>
              <a:gd name="connsiteY5" fmla="*/ 339726 h 1128081"/>
              <a:gd name="connsiteX6" fmla="*/ 157692 w 423251"/>
              <a:gd name="connsiteY6" fmla="*/ 327026 h 1128081"/>
              <a:gd name="connsiteX7" fmla="*/ 237067 w 423251"/>
              <a:gd name="connsiteY7" fmla="*/ 387351 h 1128081"/>
              <a:gd name="connsiteX8" fmla="*/ 278342 w 423251"/>
              <a:gd name="connsiteY8" fmla="*/ 536576 h 1128081"/>
              <a:gd name="connsiteX9" fmla="*/ 278342 w 423251"/>
              <a:gd name="connsiteY9" fmla="*/ 511176 h 1128081"/>
              <a:gd name="connsiteX10" fmla="*/ 303742 w 423251"/>
              <a:gd name="connsiteY10" fmla="*/ 593726 h 1128081"/>
              <a:gd name="connsiteX11" fmla="*/ 325967 w 423251"/>
              <a:gd name="connsiteY11" fmla="*/ 527051 h 1128081"/>
              <a:gd name="connsiteX12" fmla="*/ 316442 w 423251"/>
              <a:gd name="connsiteY12" fmla="*/ 631826 h 1128081"/>
              <a:gd name="connsiteX13" fmla="*/ 310092 w 423251"/>
              <a:gd name="connsiteY13" fmla="*/ 679451 h 1128081"/>
              <a:gd name="connsiteX14" fmla="*/ 354542 w 423251"/>
              <a:gd name="connsiteY14" fmla="*/ 717551 h 1128081"/>
              <a:gd name="connsiteX15" fmla="*/ 357717 w 423251"/>
              <a:gd name="connsiteY15" fmla="*/ 812801 h 1128081"/>
              <a:gd name="connsiteX16" fmla="*/ 376767 w 423251"/>
              <a:gd name="connsiteY16" fmla="*/ 812801 h 1128081"/>
              <a:gd name="connsiteX17" fmla="*/ 408517 w 423251"/>
              <a:gd name="connsiteY17" fmla="*/ 968376 h 1128081"/>
              <a:gd name="connsiteX18" fmla="*/ 421217 w 423251"/>
              <a:gd name="connsiteY18" fmla="*/ 930276 h 1128081"/>
              <a:gd name="connsiteX19" fmla="*/ 367242 w 423251"/>
              <a:gd name="connsiteY19" fmla="*/ 1127126 h 1128081"/>
              <a:gd name="connsiteX20" fmla="*/ 414867 w 423251"/>
              <a:gd name="connsiteY20" fmla="*/ 990601 h 1128081"/>
              <a:gd name="connsiteX21" fmla="*/ 319617 w 423251"/>
              <a:gd name="connsiteY21" fmla="*/ 673101 h 1128081"/>
              <a:gd name="connsiteX22" fmla="*/ 262467 w 423251"/>
              <a:gd name="connsiteY22" fmla="*/ 473076 h 1128081"/>
              <a:gd name="connsiteX23" fmla="*/ 195792 w 423251"/>
              <a:gd name="connsiteY23" fmla="*/ 295276 h 1128081"/>
              <a:gd name="connsiteX24" fmla="*/ 189442 w 423251"/>
              <a:gd name="connsiteY24" fmla="*/ 352426 h 1128081"/>
              <a:gd name="connsiteX25" fmla="*/ 78317 w 423251"/>
              <a:gd name="connsiteY25" fmla="*/ 222251 h 1128081"/>
              <a:gd name="connsiteX26" fmla="*/ 113242 w 423251"/>
              <a:gd name="connsiteY26" fmla="*/ 314326 h 1128081"/>
              <a:gd name="connsiteX27" fmla="*/ 100542 w 423251"/>
              <a:gd name="connsiteY27" fmla="*/ 177801 h 1128081"/>
              <a:gd name="connsiteX28" fmla="*/ 62442 w 423251"/>
              <a:gd name="connsiteY28" fmla="*/ 123826 h 1128081"/>
              <a:gd name="connsiteX29" fmla="*/ 110067 w 423251"/>
              <a:gd name="connsiteY29" fmla="*/ 219076 h 1128081"/>
              <a:gd name="connsiteX30" fmla="*/ 24342 w 423251"/>
              <a:gd name="connsiteY30" fmla="*/ 161926 h 1128081"/>
              <a:gd name="connsiteX31" fmla="*/ 5292 w 423251"/>
              <a:gd name="connsiteY31" fmla="*/ 171451 h 1128081"/>
              <a:gd name="connsiteX32" fmla="*/ 14817 w 423251"/>
              <a:gd name="connsiteY32" fmla="*/ 1 h 112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3251" h="1128081">
                <a:moveTo>
                  <a:pt x="14817" y="1"/>
                </a:moveTo>
                <a:cubicBezTo>
                  <a:pt x="15875" y="-528"/>
                  <a:pt x="12171" y="146580"/>
                  <a:pt x="11642" y="168276"/>
                </a:cubicBezTo>
                <a:cubicBezTo>
                  <a:pt x="11113" y="189972"/>
                  <a:pt x="-14287" y="111655"/>
                  <a:pt x="11642" y="130176"/>
                </a:cubicBezTo>
                <a:cubicBezTo>
                  <a:pt x="37571" y="148697"/>
                  <a:pt x="151342" y="261409"/>
                  <a:pt x="167217" y="279401"/>
                </a:cubicBezTo>
                <a:cubicBezTo>
                  <a:pt x="183092" y="297393"/>
                  <a:pt x="109009" y="228072"/>
                  <a:pt x="106892" y="238126"/>
                </a:cubicBezTo>
                <a:cubicBezTo>
                  <a:pt x="104775" y="248180"/>
                  <a:pt x="146050" y="324909"/>
                  <a:pt x="154517" y="339726"/>
                </a:cubicBezTo>
                <a:cubicBezTo>
                  <a:pt x="162984" y="354543"/>
                  <a:pt x="143934" y="319089"/>
                  <a:pt x="157692" y="327026"/>
                </a:cubicBezTo>
                <a:cubicBezTo>
                  <a:pt x="171450" y="334964"/>
                  <a:pt x="216959" y="352426"/>
                  <a:pt x="237067" y="387351"/>
                </a:cubicBezTo>
                <a:cubicBezTo>
                  <a:pt x="257175" y="422276"/>
                  <a:pt x="271463" y="515939"/>
                  <a:pt x="278342" y="536576"/>
                </a:cubicBezTo>
                <a:cubicBezTo>
                  <a:pt x="285221" y="557213"/>
                  <a:pt x="274109" y="501651"/>
                  <a:pt x="278342" y="511176"/>
                </a:cubicBezTo>
                <a:cubicBezTo>
                  <a:pt x="282575" y="520701"/>
                  <a:pt x="295805" y="591080"/>
                  <a:pt x="303742" y="593726"/>
                </a:cubicBezTo>
                <a:cubicBezTo>
                  <a:pt x="311679" y="596372"/>
                  <a:pt x="323850" y="520701"/>
                  <a:pt x="325967" y="527051"/>
                </a:cubicBezTo>
                <a:cubicBezTo>
                  <a:pt x="328084" y="533401"/>
                  <a:pt x="319088" y="606426"/>
                  <a:pt x="316442" y="631826"/>
                </a:cubicBezTo>
                <a:cubicBezTo>
                  <a:pt x="313796" y="657226"/>
                  <a:pt x="303742" y="665163"/>
                  <a:pt x="310092" y="679451"/>
                </a:cubicBezTo>
                <a:cubicBezTo>
                  <a:pt x="316442" y="693739"/>
                  <a:pt x="346605" y="695326"/>
                  <a:pt x="354542" y="717551"/>
                </a:cubicBezTo>
                <a:cubicBezTo>
                  <a:pt x="362480" y="739776"/>
                  <a:pt x="357717" y="812801"/>
                  <a:pt x="357717" y="812801"/>
                </a:cubicBezTo>
                <a:cubicBezTo>
                  <a:pt x="361421" y="828676"/>
                  <a:pt x="368300" y="786872"/>
                  <a:pt x="376767" y="812801"/>
                </a:cubicBezTo>
                <a:cubicBezTo>
                  <a:pt x="385234" y="838730"/>
                  <a:pt x="401109" y="948797"/>
                  <a:pt x="408517" y="968376"/>
                </a:cubicBezTo>
                <a:cubicBezTo>
                  <a:pt x="415925" y="987955"/>
                  <a:pt x="428096" y="903818"/>
                  <a:pt x="421217" y="930276"/>
                </a:cubicBezTo>
                <a:cubicBezTo>
                  <a:pt x="414338" y="956734"/>
                  <a:pt x="368300" y="1117072"/>
                  <a:pt x="367242" y="1127126"/>
                </a:cubicBezTo>
                <a:cubicBezTo>
                  <a:pt x="366184" y="1137180"/>
                  <a:pt x="422805" y="1066272"/>
                  <a:pt x="414867" y="990601"/>
                </a:cubicBezTo>
                <a:cubicBezTo>
                  <a:pt x="406929" y="914930"/>
                  <a:pt x="345017" y="759355"/>
                  <a:pt x="319617" y="673101"/>
                </a:cubicBezTo>
                <a:cubicBezTo>
                  <a:pt x="294217" y="586847"/>
                  <a:pt x="283105" y="536047"/>
                  <a:pt x="262467" y="473076"/>
                </a:cubicBezTo>
                <a:cubicBezTo>
                  <a:pt x="241830" y="410105"/>
                  <a:pt x="207963" y="315384"/>
                  <a:pt x="195792" y="295276"/>
                </a:cubicBezTo>
                <a:cubicBezTo>
                  <a:pt x="183621" y="275168"/>
                  <a:pt x="209021" y="364597"/>
                  <a:pt x="189442" y="352426"/>
                </a:cubicBezTo>
                <a:cubicBezTo>
                  <a:pt x="169863" y="340255"/>
                  <a:pt x="91017" y="228601"/>
                  <a:pt x="78317" y="222251"/>
                </a:cubicBezTo>
                <a:cubicBezTo>
                  <a:pt x="65617" y="215901"/>
                  <a:pt x="109538" y="321734"/>
                  <a:pt x="113242" y="314326"/>
                </a:cubicBezTo>
                <a:cubicBezTo>
                  <a:pt x="116946" y="306918"/>
                  <a:pt x="109009" y="209551"/>
                  <a:pt x="100542" y="177801"/>
                </a:cubicBezTo>
                <a:cubicBezTo>
                  <a:pt x="92075" y="146051"/>
                  <a:pt x="60855" y="116947"/>
                  <a:pt x="62442" y="123826"/>
                </a:cubicBezTo>
                <a:cubicBezTo>
                  <a:pt x="64029" y="130705"/>
                  <a:pt x="116417" y="212726"/>
                  <a:pt x="110067" y="219076"/>
                </a:cubicBezTo>
                <a:cubicBezTo>
                  <a:pt x="103717" y="225426"/>
                  <a:pt x="41804" y="169863"/>
                  <a:pt x="24342" y="161926"/>
                </a:cubicBezTo>
                <a:cubicBezTo>
                  <a:pt x="6880" y="153989"/>
                  <a:pt x="5821" y="199497"/>
                  <a:pt x="5292" y="171451"/>
                </a:cubicBezTo>
                <a:cubicBezTo>
                  <a:pt x="4763" y="143405"/>
                  <a:pt x="13759" y="530"/>
                  <a:pt x="1481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435AD8D8-030E-8EBC-E658-5F226EC54C1C}"/>
              </a:ext>
            </a:extLst>
          </p:cNvPr>
          <p:cNvSpPr/>
          <p:nvPr/>
        </p:nvSpPr>
        <p:spPr>
          <a:xfrm>
            <a:off x="5619693" y="9670905"/>
            <a:ext cx="196927" cy="952813"/>
          </a:xfrm>
          <a:custGeom>
            <a:avLst/>
            <a:gdLst>
              <a:gd name="connsiteX0" fmla="*/ 196907 w 196927"/>
              <a:gd name="connsiteY0" fmla="*/ 145 h 952813"/>
              <a:gd name="connsiteX1" fmla="*/ 142932 w 196927"/>
              <a:gd name="connsiteY1" fmla="*/ 244620 h 952813"/>
              <a:gd name="connsiteX2" fmla="*/ 104832 w 196927"/>
              <a:gd name="connsiteY2" fmla="*/ 482745 h 952813"/>
              <a:gd name="connsiteX3" fmla="*/ 98482 w 196927"/>
              <a:gd name="connsiteY3" fmla="*/ 263670 h 952813"/>
              <a:gd name="connsiteX4" fmla="*/ 85782 w 196927"/>
              <a:gd name="connsiteY4" fmla="*/ 476395 h 952813"/>
              <a:gd name="connsiteX5" fmla="*/ 44507 w 196927"/>
              <a:gd name="connsiteY5" fmla="*/ 641495 h 952813"/>
              <a:gd name="connsiteX6" fmla="*/ 57 w 196927"/>
              <a:gd name="connsiteY6" fmla="*/ 952645 h 952813"/>
              <a:gd name="connsiteX7" fmla="*/ 54032 w 196927"/>
              <a:gd name="connsiteY7" fmla="*/ 597045 h 952813"/>
              <a:gd name="connsiteX8" fmla="*/ 136582 w 196927"/>
              <a:gd name="connsiteY8" fmla="*/ 177945 h 952813"/>
              <a:gd name="connsiteX9" fmla="*/ 136582 w 196927"/>
              <a:gd name="connsiteY9" fmla="*/ 279545 h 952813"/>
              <a:gd name="connsiteX10" fmla="*/ 196907 w 196927"/>
              <a:gd name="connsiteY10" fmla="*/ 145 h 9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927" h="952813">
                <a:moveTo>
                  <a:pt x="196907" y="145"/>
                </a:moveTo>
                <a:cubicBezTo>
                  <a:pt x="197965" y="-5676"/>
                  <a:pt x="158278" y="164187"/>
                  <a:pt x="142932" y="244620"/>
                </a:cubicBezTo>
                <a:cubicBezTo>
                  <a:pt x="127586" y="325053"/>
                  <a:pt x="112240" y="479570"/>
                  <a:pt x="104832" y="482745"/>
                </a:cubicBezTo>
                <a:cubicBezTo>
                  <a:pt x="97424" y="485920"/>
                  <a:pt x="101657" y="264728"/>
                  <a:pt x="98482" y="263670"/>
                </a:cubicBezTo>
                <a:cubicBezTo>
                  <a:pt x="95307" y="262612"/>
                  <a:pt x="94778" y="413424"/>
                  <a:pt x="85782" y="476395"/>
                </a:cubicBezTo>
                <a:cubicBezTo>
                  <a:pt x="76786" y="539366"/>
                  <a:pt x="58794" y="562120"/>
                  <a:pt x="44507" y="641495"/>
                </a:cubicBezTo>
                <a:cubicBezTo>
                  <a:pt x="30220" y="720870"/>
                  <a:pt x="-1530" y="960053"/>
                  <a:pt x="57" y="952645"/>
                </a:cubicBezTo>
                <a:cubicBezTo>
                  <a:pt x="1644" y="945237"/>
                  <a:pt x="31278" y="726162"/>
                  <a:pt x="54032" y="597045"/>
                </a:cubicBezTo>
                <a:cubicBezTo>
                  <a:pt x="76786" y="467928"/>
                  <a:pt x="122824" y="230862"/>
                  <a:pt x="136582" y="177945"/>
                </a:cubicBezTo>
                <a:cubicBezTo>
                  <a:pt x="150340" y="125028"/>
                  <a:pt x="122295" y="310237"/>
                  <a:pt x="136582" y="279545"/>
                </a:cubicBezTo>
                <a:cubicBezTo>
                  <a:pt x="150869" y="248853"/>
                  <a:pt x="195849" y="5966"/>
                  <a:pt x="196907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6B374F1B-1D53-CCD7-CA76-94DE97A3A5A8}"/>
              </a:ext>
            </a:extLst>
          </p:cNvPr>
          <p:cNvSpPr/>
          <p:nvPr/>
        </p:nvSpPr>
        <p:spPr>
          <a:xfrm>
            <a:off x="5502203" y="9810675"/>
            <a:ext cx="35034" cy="321181"/>
          </a:xfrm>
          <a:custGeom>
            <a:avLst/>
            <a:gdLst>
              <a:gd name="connsiteX0" fmla="*/ 72 w 35034"/>
              <a:gd name="connsiteY0" fmla="*/ 75 h 321181"/>
              <a:gd name="connsiteX1" fmla="*/ 25472 w 35034"/>
              <a:gd name="connsiteY1" fmla="*/ 244550 h 321181"/>
              <a:gd name="connsiteX2" fmla="*/ 12772 w 35034"/>
              <a:gd name="connsiteY2" fmla="*/ 320750 h 321181"/>
              <a:gd name="connsiteX3" fmla="*/ 34997 w 35034"/>
              <a:gd name="connsiteY3" fmla="*/ 219150 h 321181"/>
              <a:gd name="connsiteX4" fmla="*/ 72 w 35034"/>
              <a:gd name="connsiteY4" fmla="*/ 75 h 32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34" h="321181">
                <a:moveTo>
                  <a:pt x="72" y="75"/>
                </a:moveTo>
                <a:cubicBezTo>
                  <a:pt x="-1515" y="4308"/>
                  <a:pt x="23355" y="191104"/>
                  <a:pt x="25472" y="244550"/>
                </a:cubicBezTo>
                <a:cubicBezTo>
                  <a:pt x="27589" y="297996"/>
                  <a:pt x="11185" y="324983"/>
                  <a:pt x="12772" y="320750"/>
                </a:cubicBezTo>
                <a:cubicBezTo>
                  <a:pt x="14359" y="316517"/>
                  <a:pt x="36055" y="267833"/>
                  <a:pt x="34997" y="219150"/>
                </a:cubicBezTo>
                <a:cubicBezTo>
                  <a:pt x="33939" y="170467"/>
                  <a:pt x="1659" y="-4158"/>
                  <a:pt x="72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15879C83-5799-9701-DB17-BB99D77462CA}"/>
              </a:ext>
            </a:extLst>
          </p:cNvPr>
          <p:cNvSpPr/>
          <p:nvPr/>
        </p:nvSpPr>
        <p:spPr>
          <a:xfrm>
            <a:off x="5467076" y="9461480"/>
            <a:ext cx="197147" cy="1048544"/>
          </a:xfrm>
          <a:custGeom>
            <a:avLst/>
            <a:gdLst>
              <a:gd name="connsiteX0" fmla="*/ 190774 w 197147"/>
              <a:gd name="connsiteY0" fmla="*/ 20 h 1048544"/>
              <a:gd name="connsiteX1" fmla="*/ 178074 w 197147"/>
              <a:gd name="connsiteY1" fmla="*/ 206395 h 1048544"/>
              <a:gd name="connsiteX2" fmla="*/ 178074 w 197147"/>
              <a:gd name="connsiteY2" fmla="*/ 295295 h 1048544"/>
              <a:gd name="connsiteX3" fmla="*/ 155849 w 197147"/>
              <a:gd name="connsiteY3" fmla="*/ 234970 h 1048544"/>
              <a:gd name="connsiteX4" fmla="*/ 155849 w 197147"/>
              <a:gd name="connsiteY4" fmla="*/ 339745 h 1048544"/>
              <a:gd name="connsiteX5" fmla="*/ 197124 w 197147"/>
              <a:gd name="connsiteY5" fmla="*/ 454045 h 1048544"/>
              <a:gd name="connsiteX6" fmla="*/ 149499 w 197147"/>
              <a:gd name="connsiteY6" fmla="*/ 669945 h 1048544"/>
              <a:gd name="connsiteX7" fmla="*/ 152674 w 197147"/>
              <a:gd name="connsiteY7" fmla="*/ 650895 h 1048544"/>
              <a:gd name="connsiteX8" fmla="*/ 174899 w 197147"/>
              <a:gd name="connsiteY8" fmla="*/ 752495 h 1048544"/>
              <a:gd name="connsiteX9" fmla="*/ 149499 w 197147"/>
              <a:gd name="connsiteY9" fmla="*/ 796945 h 1048544"/>
              <a:gd name="connsiteX10" fmla="*/ 60599 w 197147"/>
              <a:gd name="connsiteY10" fmla="*/ 1047770 h 1048544"/>
              <a:gd name="connsiteX11" fmla="*/ 117749 w 197147"/>
              <a:gd name="connsiteY11" fmla="*/ 869970 h 1048544"/>
              <a:gd name="connsiteX12" fmla="*/ 171724 w 197147"/>
              <a:gd name="connsiteY12" fmla="*/ 714395 h 1048544"/>
              <a:gd name="connsiteX13" fmla="*/ 130449 w 197147"/>
              <a:gd name="connsiteY13" fmla="*/ 628670 h 1048544"/>
              <a:gd name="connsiteX14" fmla="*/ 152674 w 197147"/>
              <a:gd name="connsiteY14" fmla="*/ 431820 h 1048544"/>
              <a:gd name="connsiteX15" fmla="*/ 139974 w 197147"/>
              <a:gd name="connsiteY15" fmla="*/ 609620 h 1048544"/>
              <a:gd name="connsiteX16" fmla="*/ 178074 w 197147"/>
              <a:gd name="connsiteY16" fmla="*/ 520720 h 1048544"/>
              <a:gd name="connsiteX17" fmla="*/ 181249 w 197147"/>
              <a:gd name="connsiteY17" fmla="*/ 425470 h 1048544"/>
              <a:gd name="connsiteX18" fmla="*/ 274 w 197147"/>
              <a:gd name="connsiteY18" fmla="*/ 323870 h 1048544"/>
              <a:gd name="connsiteX19" fmla="*/ 139974 w 197147"/>
              <a:gd name="connsiteY19" fmla="*/ 368320 h 1048544"/>
              <a:gd name="connsiteX20" fmla="*/ 133624 w 197147"/>
              <a:gd name="connsiteY20" fmla="*/ 266720 h 1048544"/>
              <a:gd name="connsiteX21" fmla="*/ 143149 w 197147"/>
              <a:gd name="connsiteY21" fmla="*/ 349270 h 1048544"/>
              <a:gd name="connsiteX22" fmla="*/ 184424 w 197147"/>
              <a:gd name="connsiteY22" fmla="*/ 279420 h 1048544"/>
              <a:gd name="connsiteX23" fmla="*/ 162199 w 197147"/>
              <a:gd name="connsiteY23" fmla="*/ 219095 h 1048544"/>
              <a:gd name="connsiteX24" fmla="*/ 190774 w 197147"/>
              <a:gd name="connsiteY24" fmla="*/ 20 h 104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7147" h="1048544">
                <a:moveTo>
                  <a:pt x="190774" y="20"/>
                </a:moveTo>
                <a:cubicBezTo>
                  <a:pt x="193420" y="-2097"/>
                  <a:pt x="180191" y="157183"/>
                  <a:pt x="178074" y="206395"/>
                </a:cubicBezTo>
                <a:cubicBezTo>
                  <a:pt x="175957" y="255607"/>
                  <a:pt x="181778" y="290533"/>
                  <a:pt x="178074" y="295295"/>
                </a:cubicBezTo>
                <a:cubicBezTo>
                  <a:pt x="174370" y="300057"/>
                  <a:pt x="159553" y="227562"/>
                  <a:pt x="155849" y="234970"/>
                </a:cubicBezTo>
                <a:cubicBezTo>
                  <a:pt x="152145" y="242378"/>
                  <a:pt x="148970" y="303233"/>
                  <a:pt x="155849" y="339745"/>
                </a:cubicBezTo>
                <a:cubicBezTo>
                  <a:pt x="162728" y="376257"/>
                  <a:pt x="198182" y="399012"/>
                  <a:pt x="197124" y="454045"/>
                </a:cubicBezTo>
                <a:cubicBezTo>
                  <a:pt x="196066" y="509078"/>
                  <a:pt x="156907" y="637137"/>
                  <a:pt x="149499" y="669945"/>
                </a:cubicBezTo>
                <a:cubicBezTo>
                  <a:pt x="142091" y="702753"/>
                  <a:pt x="148441" y="637137"/>
                  <a:pt x="152674" y="650895"/>
                </a:cubicBezTo>
                <a:cubicBezTo>
                  <a:pt x="156907" y="664653"/>
                  <a:pt x="175428" y="728153"/>
                  <a:pt x="174899" y="752495"/>
                </a:cubicBezTo>
                <a:cubicBezTo>
                  <a:pt x="174370" y="776837"/>
                  <a:pt x="168549" y="747733"/>
                  <a:pt x="149499" y="796945"/>
                </a:cubicBezTo>
                <a:cubicBezTo>
                  <a:pt x="130449" y="846158"/>
                  <a:pt x="65891" y="1035599"/>
                  <a:pt x="60599" y="1047770"/>
                </a:cubicBezTo>
                <a:cubicBezTo>
                  <a:pt x="55307" y="1059941"/>
                  <a:pt x="99228" y="925533"/>
                  <a:pt x="117749" y="869970"/>
                </a:cubicBezTo>
                <a:cubicBezTo>
                  <a:pt x="136270" y="814408"/>
                  <a:pt x="169607" y="754612"/>
                  <a:pt x="171724" y="714395"/>
                </a:cubicBezTo>
                <a:cubicBezTo>
                  <a:pt x="173841" y="674178"/>
                  <a:pt x="133624" y="675766"/>
                  <a:pt x="130449" y="628670"/>
                </a:cubicBezTo>
                <a:cubicBezTo>
                  <a:pt x="127274" y="581574"/>
                  <a:pt x="151087" y="434995"/>
                  <a:pt x="152674" y="431820"/>
                </a:cubicBezTo>
                <a:cubicBezTo>
                  <a:pt x="154261" y="428645"/>
                  <a:pt x="135741" y="594803"/>
                  <a:pt x="139974" y="609620"/>
                </a:cubicBezTo>
                <a:cubicBezTo>
                  <a:pt x="144207" y="624437"/>
                  <a:pt x="171195" y="551412"/>
                  <a:pt x="178074" y="520720"/>
                </a:cubicBezTo>
                <a:cubicBezTo>
                  <a:pt x="184953" y="490028"/>
                  <a:pt x="210882" y="458278"/>
                  <a:pt x="181249" y="425470"/>
                </a:cubicBezTo>
                <a:cubicBezTo>
                  <a:pt x="151616" y="392662"/>
                  <a:pt x="7153" y="333395"/>
                  <a:pt x="274" y="323870"/>
                </a:cubicBezTo>
                <a:cubicBezTo>
                  <a:pt x="-6605" y="314345"/>
                  <a:pt x="117749" y="377845"/>
                  <a:pt x="139974" y="368320"/>
                </a:cubicBezTo>
                <a:cubicBezTo>
                  <a:pt x="162199" y="358795"/>
                  <a:pt x="133095" y="269895"/>
                  <a:pt x="133624" y="266720"/>
                </a:cubicBezTo>
                <a:cubicBezTo>
                  <a:pt x="134153" y="263545"/>
                  <a:pt x="134682" y="347153"/>
                  <a:pt x="143149" y="349270"/>
                </a:cubicBezTo>
                <a:cubicBezTo>
                  <a:pt x="151616" y="351387"/>
                  <a:pt x="181249" y="301116"/>
                  <a:pt x="184424" y="279420"/>
                </a:cubicBezTo>
                <a:cubicBezTo>
                  <a:pt x="187599" y="257724"/>
                  <a:pt x="160612" y="263016"/>
                  <a:pt x="162199" y="219095"/>
                </a:cubicBezTo>
                <a:cubicBezTo>
                  <a:pt x="163786" y="175174"/>
                  <a:pt x="188128" y="2137"/>
                  <a:pt x="190774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02018AA1-40A5-51CD-9DB7-5CF209B392F5}"/>
              </a:ext>
            </a:extLst>
          </p:cNvPr>
          <p:cNvSpPr/>
          <p:nvPr/>
        </p:nvSpPr>
        <p:spPr>
          <a:xfrm>
            <a:off x="5564566" y="9092445"/>
            <a:ext cx="306919" cy="371062"/>
          </a:xfrm>
          <a:custGeom>
            <a:avLst/>
            <a:gdLst>
              <a:gd name="connsiteX0" fmla="*/ 299659 w 306919"/>
              <a:gd name="connsiteY0" fmla="*/ 7105 h 371062"/>
              <a:gd name="connsiteX1" fmla="*/ 1209 w 306919"/>
              <a:gd name="connsiteY1" fmla="*/ 369055 h 371062"/>
              <a:gd name="connsiteX2" fmla="*/ 198059 w 306919"/>
              <a:gd name="connsiteY2" fmla="*/ 146805 h 371062"/>
              <a:gd name="connsiteX3" fmla="*/ 299659 w 306919"/>
              <a:gd name="connsiteY3" fmla="*/ 7105 h 3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919" h="371062">
                <a:moveTo>
                  <a:pt x="299659" y="7105"/>
                </a:moveTo>
                <a:cubicBezTo>
                  <a:pt x="266851" y="44147"/>
                  <a:pt x="18142" y="345772"/>
                  <a:pt x="1209" y="369055"/>
                </a:cubicBezTo>
                <a:cubicBezTo>
                  <a:pt x="-15724" y="392338"/>
                  <a:pt x="149905" y="206601"/>
                  <a:pt x="198059" y="146805"/>
                </a:cubicBezTo>
                <a:cubicBezTo>
                  <a:pt x="246213" y="87009"/>
                  <a:pt x="332467" y="-29937"/>
                  <a:pt x="299659" y="7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EE25D0AA-A1A5-4414-2CC8-43993A785578}"/>
              </a:ext>
            </a:extLst>
          </p:cNvPr>
          <p:cNvSpPr/>
          <p:nvPr/>
        </p:nvSpPr>
        <p:spPr>
          <a:xfrm>
            <a:off x="5908466" y="8769695"/>
            <a:ext cx="156202" cy="482963"/>
          </a:xfrm>
          <a:custGeom>
            <a:avLst/>
            <a:gdLst>
              <a:gd name="connsiteX0" fmla="*/ 155784 w 156202"/>
              <a:gd name="connsiteY0" fmla="*/ 6005 h 482963"/>
              <a:gd name="connsiteX1" fmla="*/ 108159 w 156202"/>
              <a:gd name="connsiteY1" fmla="*/ 40930 h 482963"/>
              <a:gd name="connsiteX2" fmla="*/ 117684 w 156202"/>
              <a:gd name="connsiteY2" fmla="*/ 190155 h 482963"/>
              <a:gd name="connsiteX3" fmla="*/ 85934 w 156202"/>
              <a:gd name="connsiteY3" fmla="*/ 136180 h 482963"/>
              <a:gd name="connsiteX4" fmla="*/ 66884 w 156202"/>
              <a:gd name="connsiteY4" fmla="*/ 355255 h 482963"/>
              <a:gd name="connsiteX5" fmla="*/ 73234 w 156202"/>
              <a:gd name="connsiteY5" fmla="*/ 440980 h 482963"/>
              <a:gd name="connsiteX6" fmla="*/ 85934 w 156202"/>
              <a:gd name="connsiteY6" fmla="*/ 482255 h 482963"/>
              <a:gd name="connsiteX7" fmla="*/ 76409 w 156202"/>
              <a:gd name="connsiteY7" fmla="*/ 409230 h 482963"/>
              <a:gd name="connsiteX8" fmla="*/ 209 w 156202"/>
              <a:gd name="connsiteY8" fmla="*/ 288580 h 482963"/>
              <a:gd name="connsiteX9" fmla="*/ 54184 w 156202"/>
              <a:gd name="connsiteY9" fmla="*/ 339380 h 482963"/>
              <a:gd name="connsiteX10" fmla="*/ 66884 w 156202"/>
              <a:gd name="connsiteY10" fmla="*/ 244130 h 482963"/>
              <a:gd name="connsiteX11" fmla="*/ 35134 w 156202"/>
              <a:gd name="connsiteY11" fmla="*/ 186980 h 482963"/>
              <a:gd name="connsiteX12" fmla="*/ 54184 w 156202"/>
              <a:gd name="connsiteY12" fmla="*/ 215555 h 482963"/>
              <a:gd name="connsiteX13" fmla="*/ 76409 w 156202"/>
              <a:gd name="connsiteY13" fmla="*/ 142530 h 482963"/>
              <a:gd name="connsiteX14" fmla="*/ 155784 w 156202"/>
              <a:gd name="connsiteY14" fmla="*/ 6005 h 48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6202" h="482963">
                <a:moveTo>
                  <a:pt x="155784" y="6005"/>
                </a:moveTo>
                <a:cubicBezTo>
                  <a:pt x="161076" y="-10928"/>
                  <a:pt x="114509" y="10238"/>
                  <a:pt x="108159" y="40930"/>
                </a:cubicBezTo>
                <a:cubicBezTo>
                  <a:pt x="101809" y="71622"/>
                  <a:pt x="121388" y="174280"/>
                  <a:pt x="117684" y="190155"/>
                </a:cubicBezTo>
                <a:cubicBezTo>
                  <a:pt x="113980" y="206030"/>
                  <a:pt x="94401" y="108663"/>
                  <a:pt x="85934" y="136180"/>
                </a:cubicBezTo>
                <a:cubicBezTo>
                  <a:pt x="77467" y="163697"/>
                  <a:pt x="69001" y="304455"/>
                  <a:pt x="66884" y="355255"/>
                </a:cubicBezTo>
                <a:cubicBezTo>
                  <a:pt x="64767" y="406055"/>
                  <a:pt x="70059" y="419813"/>
                  <a:pt x="73234" y="440980"/>
                </a:cubicBezTo>
                <a:cubicBezTo>
                  <a:pt x="76409" y="462147"/>
                  <a:pt x="85405" y="487547"/>
                  <a:pt x="85934" y="482255"/>
                </a:cubicBezTo>
                <a:cubicBezTo>
                  <a:pt x="86463" y="476963"/>
                  <a:pt x="90696" y="441509"/>
                  <a:pt x="76409" y="409230"/>
                </a:cubicBezTo>
                <a:cubicBezTo>
                  <a:pt x="62121" y="376951"/>
                  <a:pt x="3913" y="300222"/>
                  <a:pt x="209" y="288580"/>
                </a:cubicBezTo>
                <a:cubicBezTo>
                  <a:pt x="-3495" y="276938"/>
                  <a:pt x="43071" y="346788"/>
                  <a:pt x="54184" y="339380"/>
                </a:cubicBezTo>
                <a:cubicBezTo>
                  <a:pt x="65296" y="331972"/>
                  <a:pt x="70059" y="269530"/>
                  <a:pt x="66884" y="244130"/>
                </a:cubicBezTo>
                <a:cubicBezTo>
                  <a:pt x="63709" y="218730"/>
                  <a:pt x="37251" y="191742"/>
                  <a:pt x="35134" y="186980"/>
                </a:cubicBezTo>
                <a:cubicBezTo>
                  <a:pt x="33017" y="182218"/>
                  <a:pt x="47305" y="222963"/>
                  <a:pt x="54184" y="215555"/>
                </a:cubicBezTo>
                <a:cubicBezTo>
                  <a:pt x="61063" y="208147"/>
                  <a:pt x="65297" y="175867"/>
                  <a:pt x="76409" y="142530"/>
                </a:cubicBezTo>
                <a:cubicBezTo>
                  <a:pt x="87521" y="109193"/>
                  <a:pt x="150492" y="22938"/>
                  <a:pt x="155784" y="6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4067AD6E-AC4C-859C-A0F4-EC3F85FE4F56}"/>
              </a:ext>
            </a:extLst>
          </p:cNvPr>
          <p:cNvSpPr/>
          <p:nvPr/>
        </p:nvSpPr>
        <p:spPr>
          <a:xfrm>
            <a:off x="6137577" y="8803139"/>
            <a:ext cx="1017984" cy="240384"/>
          </a:xfrm>
          <a:custGeom>
            <a:avLst/>
            <a:gdLst>
              <a:gd name="connsiteX0" fmla="*/ 9223 w 1017984"/>
              <a:gd name="connsiteY0" fmla="*/ 4311 h 240384"/>
              <a:gd name="connsiteX1" fmla="*/ 425148 w 1017984"/>
              <a:gd name="connsiteY1" fmla="*/ 166236 h 240384"/>
              <a:gd name="connsiteX2" fmla="*/ 714073 w 1017984"/>
              <a:gd name="connsiteY2" fmla="*/ 229736 h 240384"/>
              <a:gd name="connsiteX3" fmla="*/ 609298 w 1017984"/>
              <a:gd name="connsiteY3" fmla="*/ 232911 h 240384"/>
              <a:gd name="connsiteX4" fmla="*/ 933148 w 1017984"/>
              <a:gd name="connsiteY4" fmla="*/ 223386 h 240384"/>
              <a:gd name="connsiteX5" fmla="*/ 1015698 w 1017984"/>
              <a:gd name="connsiteY5" fmla="*/ 182111 h 240384"/>
              <a:gd name="connsiteX6" fmla="*/ 977598 w 1017984"/>
              <a:gd name="connsiteY6" fmla="*/ 213861 h 240384"/>
              <a:gd name="connsiteX7" fmla="*/ 802973 w 1017984"/>
              <a:gd name="connsiteY7" fmla="*/ 239261 h 240384"/>
              <a:gd name="connsiteX8" fmla="*/ 425148 w 1017984"/>
              <a:gd name="connsiteY8" fmla="*/ 175761 h 240384"/>
              <a:gd name="connsiteX9" fmla="*/ 479123 w 1017984"/>
              <a:gd name="connsiteY9" fmla="*/ 197986 h 240384"/>
              <a:gd name="connsiteX10" fmla="*/ 393398 w 1017984"/>
              <a:gd name="connsiteY10" fmla="*/ 131311 h 240384"/>
              <a:gd name="connsiteX11" fmla="*/ 285448 w 1017984"/>
              <a:gd name="connsiteY11" fmla="*/ 109086 h 240384"/>
              <a:gd name="connsiteX12" fmla="*/ 145748 w 1017984"/>
              <a:gd name="connsiteY12" fmla="*/ 51936 h 240384"/>
              <a:gd name="connsiteX13" fmla="*/ 9223 w 1017984"/>
              <a:gd name="connsiteY13" fmla="*/ 4311 h 24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17984" h="240384">
                <a:moveTo>
                  <a:pt x="9223" y="4311"/>
                </a:moveTo>
                <a:cubicBezTo>
                  <a:pt x="55790" y="23361"/>
                  <a:pt x="307673" y="128665"/>
                  <a:pt x="425148" y="166236"/>
                </a:cubicBezTo>
                <a:cubicBezTo>
                  <a:pt x="542623" y="203807"/>
                  <a:pt x="683381" y="218624"/>
                  <a:pt x="714073" y="229736"/>
                </a:cubicBezTo>
                <a:cubicBezTo>
                  <a:pt x="744765" y="240849"/>
                  <a:pt x="609298" y="232911"/>
                  <a:pt x="609298" y="232911"/>
                </a:cubicBezTo>
                <a:cubicBezTo>
                  <a:pt x="645810" y="231853"/>
                  <a:pt x="865415" y="231853"/>
                  <a:pt x="933148" y="223386"/>
                </a:cubicBezTo>
                <a:cubicBezTo>
                  <a:pt x="1000881" y="214919"/>
                  <a:pt x="1008290" y="183698"/>
                  <a:pt x="1015698" y="182111"/>
                </a:cubicBezTo>
                <a:cubicBezTo>
                  <a:pt x="1023106" y="180524"/>
                  <a:pt x="1013052" y="204336"/>
                  <a:pt x="977598" y="213861"/>
                </a:cubicBezTo>
                <a:cubicBezTo>
                  <a:pt x="942144" y="223386"/>
                  <a:pt x="895048" y="245611"/>
                  <a:pt x="802973" y="239261"/>
                </a:cubicBezTo>
                <a:cubicBezTo>
                  <a:pt x="710898" y="232911"/>
                  <a:pt x="479123" y="182640"/>
                  <a:pt x="425148" y="175761"/>
                </a:cubicBezTo>
                <a:cubicBezTo>
                  <a:pt x="371173" y="168882"/>
                  <a:pt x="484415" y="205394"/>
                  <a:pt x="479123" y="197986"/>
                </a:cubicBezTo>
                <a:cubicBezTo>
                  <a:pt x="473831" y="190578"/>
                  <a:pt x="425677" y="146128"/>
                  <a:pt x="393398" y="131311"/>
                </a:cubicBezTo>
                <a:cubicBezTo>
                  <a:pt x="361119" y="116494"/>
                  <a:pt x="326723" y="122315"/>
                  <a:pt x="285448" y="109086"/>
                </a:cubicBezTo>
                <a:cubicBezTo>
                  <a:pt x="244173" y="95857"/>
                  <a:pt x="185965" y="69398"/>
                  <a:pt x="145748" y="51936"/>
                </a:cubicBezTo>
                <a:cubicBezTo>
                  <a:pt x="105531" y="34474"/>
                  <a:pt x="-37344" y="-14739"/>
                  <a:pt x="9223" y="4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8D8421B6-AA39-5465-C93E-B0D12B747656}"/>
              </a:ext>
            </a:extLst>
          </p:cNvPr>
          <p:cNvSpPr/>
          <p:nvPr/>
        </p:nvSpPr>
        <p:spPr>
          <a:xfrm>
            <a:off x="6971958" y="9007134"/>
            <a:ext cx="1000919" cy="495863"/>
          </a:xfrm>
          <a:custGeom>
            <a:avLst/>
            <a:gdLst>
              <a:gd name="connsiteX0" fmla="*/ 3517 w 1000919"/>
              <a:gd name="connsiteY0" fmla="*/ 60666 h 495863"/>
              <a:gd name="connsiteX1" fmla="*/ 314667 w 1000919"/>
              <a:gd name="connsiteY1" fmla="*/ 35266 h 495863"/>
              <a:gd name="connsiteX2" fmla="*/ 292442 w 1000919"/>
              <a:gd name="connsiteY2" fmla="*/ 51141 h 495863"/>
              <a:gd name="connsiteX3" fmla="*/ 432142 w 1000919"/>
              <a:gd name="connsiteY3" fmla="*/ 89241 h 495863"/>
              <a:gd name="connsiteX4" fmla="*/ 641692 w 1000919"/>
              <a:gd name="connsiteY4" fmla="*/ 225766 h 495863"/>
              <a:gd name="connsiteX5" fmla="*/ 625817 w 1000919"/>
              <a:gd name="connsiteY5" fmla="*/ 190841 h 495863"/>
              <a:gd name="connsiteX6" fmla="*/ 1000467 w 1000919"/>
              <a:gd name="connsiteY6" fmla="*/ 495641 h 495863"/>
              <a:gd name="connsiteX7" fmla="*/ 698842 w 1000919"/>
              <a:gd name="connsiteY7" fmla="*/ 238466 h 495863"/>
              <a:gd name="connsiteX8" fmla="*/ 536917 w 1000919"/>
              <a:gd name="connsiteY8" fmla="*/ 146391 h 495863"/>
              <a:gd name="connsiteX9" fmla="*/ 374992 w 1000919"/>
              <a:gd name="connsiteY9" fmla="*/ 57491 h 495863"/>
              <a:gd name="connsiteX10" fmla="*/ 219417 w 1000919"/>
              <a:gd name="connsiteY10" fmla="*/ 54316 h 495863"/>
              <a:gd name="connsiteX11" fmla="*/ 98767 w 1000919"/>
              <a:gd name="connsiteY11" fmla="*/ 341 h 495863"/>
              <a:gd name="connsiteX12" fmla="*/ 143217 w 1000919"/>
              <a:gd name="connsiteY12" fmla="*/ 32091 h 495863"/>
              <a:gd name="connsiteX13" fmla="*/ 3517 w 1000919"/>
              <a:gd name="connsiteY13" fmla="*/ 60666 h 49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919" h="495863">
                <a:moveTo>
                  <a:pt x="3517" y="60666"/>
                </a:moveTo>
                <a:cubicBezTo>
                  <a:pt x="32092" y="61195"/>
                  <a:pt x="266513" y="36853"/>
                  <a:pt x="314667" y="35266"/>
                </a:cubicBezTo>
                <a:cubicBezTo>
                  <a:pt x="362821" y="33679"/>
                  <a:pt x="272863" y="42145"/>
                  <a:pt x="292442" y="51141"/>
                </a:cubicBezTo>
                <a:cubicBezTo>
                  <a:pt x="312021" y="60137"/>
                  <a:pt x="373934" y="60137"/>
                  <a:pt x="432142" y="89241"/>
                </a:cubicBezTo>
                <a:cubicBezTo>
                  <a:pt x="490350" y="118345"/>
                  <a:pt x="609413" y="208833"/>
                  <a:pt x="641692" y="225766"/>
                </a:cubicBezTo>
                <a:cubicBezTo>
                  <a:pt x="673971" y="242699"/>
                  <a:pt x="566021" y="145862"/>
                  <a:pt x="625817" y="190841"/>
                </a:cubicBezTo>
                <a:cubicBezTo>
                  <a:pt x="685613" y="235820"/>
                  <a:pt x="988296" y="487704"/>
                  <a:pt x="1000467" y="495641"/>
                </a:cubicBezTo>
                <a:cubicBezTo>
                  <a:pt x="1012638" y="503578"/>
                  <a:pt x="776100" y="296674"/>
                  <a:pt x="698842" y="238466"/>
                </a:cubicBezTo>
                <a:cubicBezTo>
                  <a:pt x="621584" y="180258"/>
                  <a:pt x="536917" y="146391"/>
                  <a:pt x="536917" y="146391"/>
                </a:cubicBezTo>
                <a:cubicBezTo>
                  <a:pt x="482942" y="116229"/>
                  <a:pt x="427909" y="72837"/>
                  <a:pt x="374992" y="57491"/>
                </a:cubicBezTo>
                <a:cubicBezTo>
                  <a:pt x="322075" y="42145"/>
                  <a:pt x="265455" y="63841"/>
                  <a:pt x="219417" y="54316"/>
                </a:cubicBezTo>
                <a:cubicBezTo>
                  <a:pt x="173380" y="44791"/>
                  <a:pt x="111467" y="4045"/>
                  <a:pt x="98767" y="341"/>
                </a:cubicBezTo>
                <a:cubicBezTo>
                  <a:pt x="86067" y="-3363"/>
                  <a:pt x="156975" y="24153"/>
                  <a:pt x="143217" y="32091"/>
                </a:cubicBezTo>
                <a:cubicBezTo>
                  <a:pt x="129459" y="40028"/>
                  <a:pt x="-25058" y="60137"/>
                  <a:pt x="3517" y="60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B22EABFE-E7A4-40BC-2DC5-6986F76542B3}"/>
              </a:ext>
            </a:extLst>
          </p:cNvPr>
          <p:cNvSpPr/>
          <p:nvPr/>
        </p:nvSpPr>
        <p:spPr>
          <a:xfrm>
            <a:off x="7991319" y="9512282"/>
            <a:ext cx="486707" cy="314675"/>
          </a:xfrm>
          <a:custGeom>
            <a:avLst/>
            <a:gdLst>
              <a:gd name="connsiteX0" fmla="*/ 156 w 486707"/>
              <a:gd name="connsiteY0" fmla="*/ 18 h 314675"/>
              <a:gd name="connsiteX1" fmla="*/ 206531 w 486707"/>
              <a:gd name="connsiteY1" fmla="*/ 117493 h 314675"/>
              <a:gd name="connsiteX2" fmla="*/ 181131 w 486707"/>
              <a:gd name="connsiteY2" fmla="*/ 104793 h 314675"/>
              <a:gd name="connsiteX3" fmla="*/ 368456 w 486707"/>
              <a:gd name="connsiteY3" fmla="*/ 273068 h 314675"/>
              <a:gd name="connsiteX4" fmla="*/ 317656 w 486707"/>
              <a:gd name="connsiteY4" fmla="*/ 228618 h 314675"/>
              <a:gd name="connsiteX5" fmla="*/ 485931 w 486707"/>
              <a:gd name="connsiteY5" fmla="*/ 314343 h 314675"/>
              <a:gd name="connsiteX6" fmla="*/ 374806 w 486707"/>
              <a:gd name="connsiteY6" fmla="*/ 254018 h 314675"/>
              <a:gd name="connsiteX7" fmla="*/ 244631 w 486707"/>
              <a:gd name="connsiteY7" fmla="*/ 149243 h 314675"/>
              <a:gd name="connsiteX8" fmla="*/ 120806 w 486707"/>
              <a:gd name="connsiteY8" fmla="*/ 114318 h 314675"/>
              <a:gd name="connsiteX9" fmla="*/ 171606 w 486707"/>
              <a:gd name="connsiteY9" fmla="*/ 127018 h 314675"/>
              <a:gd name="connsiteX10" fmla="*/ 156 w 486707"/>
              <a:gd name="connsiteY10" fmla="*/ 18 h 3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6707" h="314675">
                <a:moveTo>
                  <a:pt x="156" y="18"/>
                </a:moveTo>
                <a:cubicBezTo>
                  <a:pt x="5977" y="-1570"/>
                  <a:pt x="176369" y="100031"/>
                  <a:pt x="206531" y="117493"/>
                </a:cubicBezTo>
                <a:cubicBezTo>
                  <a:pt x="236693" y="134955"/>
                  <a:pt x="154144" y="78864"/>
                  <a:pt x="181131" y="104793"/>
                </a:cubicBezTo>
                <a:cubicBezTo>
                  <a:pt x="208118" y="130722"/>
                  <a:pt x="345702" y="252431"/>
                  <a:pt x="368456" y="273068"/>
                </a:cubicBezTo>
                <a:cubicBezTo>
                  <a:pt x="391210" y="293705"/>
                  <a:pt x="298077" y="221739"/>
                  <a:pt x="317656" y="228618"/>
                </a:cubicBezTo>
                <a:cubicBezTo>
                  <a:pt x="337235" y="235497"/>
                  <a:pt x="476406" y="310110"/>
                  <a:pt x="485931" y="314343"/>
                </a:cubicBezTo>
                <a:cubicBezTo>
                  <a:pt x="495456" y="318576"/>
                  <a:pt x="415023" y="281535"/>
                  <a:pt x="374806" y="254018"/>
                </a:cubicBezTo>
                <a:cubicBezTo>
                  <a:pt x="334589" y="226501"/>
                  <a:pt x="286964" y="172526"/>
                  <a:pt x="244631" y="149243"/>
                </a:cubicBezTo>
                <a:cubicBezTo>
                  <a:pt x="202298" y="125960"/>
                  <a:pt x="132977" y="118022"/>
                  <a:pt x="120806" y="114318"/>
                </a:cubicBezTo>
                <a:cubicBezTo>
                  <a:pt x="108635" y="110614"/>
                  <a:pt x="190127" y="145539"/>
                  <a:pt x="171606" y="127018"/>
                </a:cubicBezTo>
                <a:cubicBezTo>
                  <a:pt x="153085" y="108497"/>
                  <a:pt x="-5665" y="1606"/>
                  <a:pt x="156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4566B7FF-B49C-4E0F-0BE9-1A380F5B99AD}"/>
              </a:ext>
            </a:extLst>
          </p:cNvPr>
          <p:cNvSpPr/>
          <p:nvPr/>
        </p:nvSpPr>
        <p:spPr>
          <a:xfrm>
            <a:off x="8360937" y="9787913"/>
            <a:ext cx="698769" cy="847274"/>
          </a:xfrm>
          <a:custGeom>
            <a:avLst/>
            <a:gdLst>
              <a:gd name="connsiteX0" fmla="*/ 2013 w 698769"/>
              <a:gd name="connsiteY0" fmla="*/ 16487 h 847274"/>
              <a:gd name="connsiteX1" fmla="*/ 217913 w 698769"/>
              <a:gd name="connsiteY1" fmla="*/ 6962 h 847274"/>
              <a:gd name="connsiteX2" fmla="*/ 202038 w 698769"/>
              <a:gd name="connsiteY2" fmla="*/ 38712 h 847274"/>
              <a:gd name="connsiteX3" fmla="*/ 338563 w 698769"/>
              <a:gd name="connsiteY3" fmla="*/ 111737 h 847274"/>
              <a:gd name="connsiteX4" fmla="*/ 319513 w 698769"/>
              <a:gd name="connsiteY4" fmla="*/ 83162 h 847274"/>
              <a:gd name="connsiteX5" fmla="*/ 468738 w 698769"/>
              <a:gd name="connsiteY5" fmla="*/ 327637 h 847274"/>
              <a:gd name="connsiteX6" fmla="*/ 456038 w 698769"/>
              <a:gd name="connsiteY6" fmla="*/ 283187 h 847274"/>
              <a:gd name="connsiteX7" fmla="*/ 595738 w 698769"/>
              <a:gd name="connsiteY7" fmla="*/ 616562 h 847274"/>
              <a:gd name="connsiteX8" fmla="*/ 583038 w 698769"/>
              <a:gd name="connsiteY8" fmla="*/ 575287 h 847274"/>
              <a:gd name="connsiteX9" fmla="*/ 697338 w 698769"/>
              <a:gd name="connsiteY9" fmla="*/ 845162 h 847274"/>
              <a:gd name="connsiteX10" fmla="*/ 490963 w 698769"/>
              <a:gd name="connsiteY10" fmla="*/ 407012 h 847274"/>
              <a:gd name="connsiteX11" fmla="*/ 313163 w 698769"/>
              <a:gd name="connsiteY11" fmla="*/ 124437 h 847274"/>
              <a:gd name="connsiteX12" fmla="*/ 236963 w 698769"/>
              <a:gd name="connsiteY12" fmla="*/ 32362 h 847274"/>
              <a:gd name="connsiteX13" fmla="*/ 119488 w 698769"/>
              <a:gd name="connsiteY13" fmla="*/ 612 h 847274"/>
              <a:gd name="connsiteX14" fmla="*/ 2013 w 698769"/>
              <a:gd name="connsiteY14" fmla="*/ 16487 h 84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8769" h="847274">
                <a:moveTo>
                  <a:pt x="2013" y="16487"/>
                </a:moveTo>
                <a:cubicBezTo>
                  <a:pt x="18417" y="17545"/>
                  <a:pt x="184575" y="3258"/>
                  <a:pt x="217913" y="6962"/>
                </a:cubicBezTo>
                <a:cubicBezTo>
                  <a:pt x="251251" y="10666"/>
                  <a:pt x="181930" y="21250"/>
                  <a:pt x="202038" y="38712"/>
                </a:cubicBezTo>
                <a:cubicBezTo>
                  <a:pt x="222146" y="56174"/>
                  <a:pt x="318984" y="104329"/>
                  <a:pt x="338563" y="111737"/>
                </a:cubicBezTo>
                <a:cubicBezTo>
                  <a:pt x="358142" y="119145"/>
                  <a:pt x="297817" y="47179"/>
                  <a:pt x="319513" y="83162"/>
                </a:cubicBezTo>
                <a:cubicBezTo>
                  <a:pt x="341209" y="119145"/>
                  <a:pt x="445984" y="294300"/>
                  <a:pt x="468738" y="327637"/>
                </a:cubicBezTo>
                <a:cubicBezTo>
                  <a:pt x="491492" y="360975"/>
                  <a:pt x="434871" y="235033"/>
                  <a:pt x="456038" y="283187"/>
                </a:cubicBezTo>
                <a:cubicBezTo>
                  <a:pt x="477205" y="331341"/>
                  <a:pt x="574571" y="567879"/>
                  <a:pt x="595738" y="616562"/>
                </a:cubicBezTo>
                <a:cubicBezTo>
                  <a:pt x="616905" y="665245"/>
                  <a:pt x="566105" y="537187"/>
                  <a:pt x="583038" y="575287"/>
                </a:cubicBezTo>
                <a:cubicBezTo>
                  <a:pt x="599971" y="613387"/>
                  <a:pt x="712684" y="873208"/>
                  <a:pt x="697338" y="845162"/>
                </a:cubicBezTo>
                <a:cubicBezTo>
                  <a:pt x="681992" y="817116"/>
                  <a:pt x="554992" y="527133"/>
                  <a:pt x="490963" y="407012"/>
                </a:cubicBezTo>
                <a:cubicBezTo>
                  <a:pt x="426934" y="286891"/>
                  <a:pt x="355496" y="186879"/>
                  <a:pt x="313163" y="124437"/>
                </a:cubicBezTo>
                <a:cubicBezTo>
                  <a:pt x="270830" y="61995"/>
                  <a:pt x="269242" y="53000"/>
                  <a:pt x="236963" y="32362"/>
                </a:cubicBezTo>
                <a:cubicBezTo>
                  <a:pt x="204684" y="11724"/>
                  <a:pt x="165526" y="4845"/>
                  <a:pt x="119488" y="612"/>
                </a:cubicBezTo>
                <a:cubicBezTo>
                  <a:pt x="73451" y="-3621"/>
                  <a:pt x="-14391" y="15429"/>
                  <a:pt x="2013" y="16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46081B81-722F-4655-9A01-4D65808400D8}"/>
              </a:ext>
            </a:extLst>
          </p:cNvPr>
          <p:cNvSpPr/>
          <p:nvPr/>
        </p:nvSpPr>
        <p:spPr>
          <a:xfrm>
            <a:off x="9026229" y="10582770"/>
            <a:ext cx="325646" cy="958317"/>
          </a:xfrm>
          <a:custGeom>
            <a:avLst/>
            <a:gdLst>
              <a:gd name="connsiteX0" fmla="*/ 296 w 325646"/>
              <a:gd name="connsiteY0" fmla="*/ 2680 h 958317"/>
              <a:gd name="connsiteX1" fmla="*/ 105071 w 325646"/>
              <a:gd name="connsiteY1" fmla="*/ 294780 h 958317"/>
              <a:gd name="connsiteX2" fmla="*/ 101896 w 325646"/>
              <a:gd name="connsiteY2" fmla="*/ 228105 h 958317"/>
              <a:gd name="connsiteX3" fmla="*/ 136821 w 325646"/>
              <a:gd name="connsiteY3" fmla="*/ 399555 h 958317"/>
              <a:gd name="connsiteX4" fmla="*/ 139996 w 325646"/>
              <a:gd name="connsiteY4" fmla="*/ 342405 h 958317"/>
              <a:gd name="connsiteX5" fmla="*/ 228896 w 325646"/>
              <a:gd name="connsiteY5" fmla="*/ 637680 h 958317"/>
              <a:gd name="connsiteX6" fmla="*/ 324146 w 325646"/>
              <a:gd name="connsiteY6" fmla="*/ 955180 h 958317"/>
              <a:gd name="connsiteX7" fmla="*/ 149521 w 325646"/>
              <a:gd name="connsiteY7" fmla="*/ 434480 h 958317"/>
              <a:gd name="connsiteX8" fmla="*/ 70146 w 325646"/>
              <a:gd name="connsiteY8" fmla="*/ 91580 h 958317"/>
              <a:gd name="connsiteX9" fmla="*/ 73321 w 325646"/>
              <a:gd name="connsiteY9" fmla="*/ 145555 h 958317"/>
              <a:gd name="connsiteX10" fmla="*/ 296 w 325646"/>
              <a:gd name="connsiteY10" fmla="*/ 2680 h 95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646" h="958317">
                <a:moveTo>
                  <a:pt x="296" y="2680"/>
                </a:moveTo>
                <a:cubicBezTo>
                  <a:pt x="5588" y="27551"/>
                  <a:pt x="88138" y="257209"/>
                  <a:pt x="105071" y="294780"/>
                </a:cubicBezTo>
                <a:cubicBezTo>
                  <a:pt x="122004" y="332351"/>
                  <a:pt x="96604" y="210643"/>
                  <a:pt x="101896" y="228105"/>
                </a:cubicBezTo>
                <a:cubicBezTo>
                  <a:pt x="107188" y="245567"/>
                  <a:pt x="130471" y="380505"/>
                  <a:pt x="136821" y="399555"/>
                </a:cubicBezTo>
                <a:cubicBezTo>
                  <a:pt x="143171" y="418605"/>
                  <a:pt x="124650" y="302718"/>
                  <a:pt x="139996" y="342405"/>
                </a:cubicBezTo>
                <a:cubicBezTo>
                  <a:pt x="155342" y="382092"/>
                  <a:pt x="228896" y="637680"/>
                  <a:pt x="228896" y="637680"/>
                </a:cubicBezTo>
                <a:cubicBezTo>
                  <a:pt x="259588" y="739809"/>
                  <a:pt x="337375" y="989047"/>
                  <a:pt x="324146" y="955180"/>
                </a:cubicBezTo>
                <a:cubicBezTo>
                  <a:pt x="310917" y="921313"/>
                  <a:pt x="191854" y="578413"/>
                  <a:pt x="149521" y="434480"/>
                </a:cubicBezTo>
                <a:cubicBezTo>
                  <a:pt x="107188" y="290547"/>
                  <a:pt x="82846" y="139734"/>
                  <a:pt x="70146" y="91580"/>
                </a:cubicBezTo>
                <a:cubicBezTo>
                  <a:pt x="57446" y="43426"/>
                  <a:pt x="84434" y="157197"/>
                  <a:pt x="73321" y="145555"/>
                </a:cubicBezTo>
                <a:cubicBezTo>
                  <a:pt x="62209" y="133913"/>
                  <a:pt x="-4996" y="-22191"/>
                  <a:pt x="296" y="2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5AB7E38D-67F1-200D-CE3F-D3F5F1C7DDAC}"/>
              </a:ext>
            </a:extLst>
          </p:cNvPr>
          <p:cNvSpPr/>
          <p:nvPr/>
        </p:nvSpPr>
        <p:spPr>
          <a:xfrm>
            <a:off x="921020" y="7772224"/>
            <a:ext cx="1113363" cy="550596"/>
          </a:xfrm>
          <a:custGeom>
            <a:avLst/>
            <a:gdLst>
              <a:gd name="connsiteX0" fmla="*/ 1110980 w 1113363"/>
              <a:gd name="connsiteY0" fmla="*/ 176 h 550596"/>
              <a:gd name="connsiteX1" fmla="*/ 634730 w 1113363"/>
              <a:gd name="connsiteY1" fmla="*/ 130351 h 550596"/>
              <a:gd name="connsiteX2" fmla="*/ 650605 w 1113363"/>
              <a:gd name="connsiteY2" fmla="*/ 139876 h 550596"/>
              <a:gd name="connsiteX3" fmla="*/ 352155 w 1113363"/>
              <a:gd name="connsiteY3" fmla="*/ 295451 h 550596"/>
              <a:gd name="connsiteX4" fmla="*/ 371205 w 1113363"/>
              <a:gd name="connsiteY4" fmla="*/ 276401 h 550596"/>
              <a:gd name="connsiteX5" fmla="*/ 2905 w 1113363"/>
              <a:gd name="connsiteY5" fmla="*/ 549451 h 550596"/>
              <a:gd name="connsiteX6" fmla="*/ 599805 w 1113363"/>
              <a:gd name="connsiteY6" fmla="*/ 155751 h 550596"/>
              <a:gd name="connsiteX7" fmla="*/ 866505 w 1113363"/>
              <a:gd name="connsiteY7" fmla="*/ 92251 h 550596"/>
              <a:gd name="connsiteX8" fmla="*/ 822055 w 1113363"/>
              <a:gd name="connsiteY8" fmla="*/ 101776 h 550596"/>
              <a:gd name="connsiteX9" fmla="*/ 1110980 w 1113363"/>
              <a:gd name="connsiteY9" fmla="*/ 176 h 55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3363" h="550596">
                <a:moveTo>
                  <a:pt x="1110980" y="176"/>
                </a:moveTo>
                <a:cubicBezTo>
                  <a:pt x="1079759" y="4938"/>
                  <a:pt x="711459" y="107068"/>
                  <a:pt x="634730" y="130351"/>
                </a:cubicBezTo>
                <a:cubicBezTo>
                  <a:pt x="558001" y="153634"/>
                  <a:pt x="697701" y="112359"/>
                  <a:pt x="650605" y="139876"/>
                </a:cubicBezTo>
                <a:cubicBezTo>
                  <a:pt x="603509" y="167393"/>
                  <a:pt x="398722" y="272697"/>
                  <a:pt x="352155" y="295451"/>
                </a:cubicBezTo>
                <a:cubicBezTo>
                  <a:pt x="305588" y="318205"/>
                  <a:pt x="429413" y="234068"/>
                  <a:pt x="371205" y="276401"/>
                </a:cubicBezTo>
                <a:cubicBezTo>
                  <a:pt x="312997" y="318734"/>
                  <a:pt x="-35195" y="569559"/>
                  <a:pt x="2905" y="549451"/>
                </a:cubicBezTo>
                <a:cubicBezTo>
                  <a:pt x="41005" y="529343"/>
                  <a:pt x="455872" y="231951"/>
                  <a:pt x="599805" y="155751"/>
                </a:cubicBezTo>
                <a:cubicBezTo>
                  <a:pt x="743738" y="79551"/>
                  <a:pt x="829463" y="101247"/>
                  <a:pt x="866505" y="92251"/>
                </a:cubicBezTo>
                <a:cubicBezTo>
                  <a:pt x="903547" y="83255"/>
                  <a:pt x="787130" y="115005"/>
                  <a:pt x="822055" y="101776"/>
                </a:cubicBezTo>
                <a:cubicBezTo>
                  <a:pt x="856980" y="88547"/>
                  <a:pt x="1142201" y="-4586"/>
                  <a:pt x="1110980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53B931A8-0B84-07C9-C90F-65CB9FCD8620}"/>
              </a:ext>
            </a:extLst>
          </p:cNvPr>
          <p:cNvSpPr/>
          <p:nvPr/>
        </p:nvSpPr>
        <p:spPr>
          <a:xfrm>
            <a:off x="1035693" y="7845806"/>
            <a:ext cx="931749" cy="545914"/>
          </a:xfrm>
          <a:custGeom>
            <a:avLst/>
            <a:gdLst>
              <a:gd name="connsiteX0" fmla="*/ 929632 w 931749"/>
              <a:gd name="connsiteY0" fmla="*/ 2794 h 545914"/>
              <a:gd name="connsiteX1" fmla="*/ 593082 w 931749"/>
              <a:gd name="connsiteY1" fmla="*/ 107569 h 545914"/>
              <a:gd name="connsiteX2" fmla="*/ 447032 w 931749"/>
              <a:gd name="connsiteY2" fmla="*/ 183769 h 545914"/>
              <a:gd name="connsiteX3" fmla="*/ 716907 w 931749"/>
              <a:gd name="connsiteY3" fmla="*/ 31369 h 545914"/>
              <a:gd name="connsiteX4" fmla="*/ 459732 w 931749"/>
              <a:gd name="connsiteY4" fmla="*/ 161544 h 545914"/>
              <a:gd name="connsiteX5" fmla="*/ 342257 w 931749"/>
              <a:gd name="connsiteY5" fmla="*/ 291719 h 545914"/>
              <a:gd name="connsiteX6" fmla="*/ 415282 w 931749"/>
              <a:gd name="connsiteY6" fmla="*/ 212344 h 545914"/>
              <a:gd name="connsiteX7" fmla="*/ 262882 w 931749"/>
              <a:gd name="connsiteY7" fmla="*/ 298069 h 545914"/>
              <a:gd name="connsiteX8" fmla="*/ 27932 w 931749"/>
              <a:gd name="connsiteY8" fmla="*/ 437769 h 545914"/>
              <a:gd name="connsiteX9" fmla="*/ 24757 w 931749"/>
              <a:gd name="connsiteY9" fmla="*/ 494919 h 545914"/>
              <a:gd name="connsiteX10" fmla="*/ 97782 w 931749"/>
              <a:gd name="connsiteY10" fmla="*/ 545719 h 545914"/>
              <a:gd name="connsiteX11" fmla="*/ 50157 w 931749"/>
              <a:gd name="connsiteY11" fmla="*/ 510794 h 545914"/>
              <a:gd name="connsiteX12" fmla="*/ 15232 w 931749"/>
              <a:gd name="connsiteY12" fmla="*/ 469519 h 545914"/>
              <a:gd name="connsiteX13" fmla="*/ 316857 w 931749"/>
              <a:gd name="connsiteY13" fmla="*/ 244094 h 545914"/>
              <a:gd name="connsiteX14" fmla="*/ 259707 w 931749"/>
              <a:gd name="connsiteY14" fmla="*/ 279019 h 545914"/>
              <a:gd name="connsiteX15" fmla="*/ 713732 w 931749"/>
              <a:gd name="connsiteY15" fmla="*/ 53594 h 545914"/>
              <a:gd name="connsiteX16" fmla="*/ 929632 w 931749"/>
              <a:gd name="connsiteY16" fmla="*/ 2794 h 54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31749" h="545914">
                <a:moveTo>
                  <a:pt x="929632" y="2794"/>
                </a:moveTo>
                <a:cubicBezTo>
                  <a:pt x="909524" y="11790"/>
                  <a:pt x="673515" y="77407"/>
                  <a:pt x="593082" y="107569"/>
                </a:cubicBezTo>
                <a:cubicBezTo>
                  <a:pt x="512649" y="137731"/>
                  <a:pt x="426395" y="196469"/>
                  <a:pt x="447032" y="183769"/>
                </a:cubicBezTo>
                <a:cubicBezTo>
                  <a:pt x="467669" y="171069"/>
                  <a:pt x="714790" y="35073"/>
                  <a:pt x="716907" y="31369"/>
                </a:cubicBezTo>
                <a:cubicBezTo>
                  <a:pt x="719024" y="27665"/>
                  <a:pt x="522174" y="118152"/>
                  <a:pt x="459732" y="161544"/>
                </a:cubicBezTo>
                <a:cubicBezTo>
                  <a:pt x="397290" y="204936"/>
                  <a:pt x="349665" y="283252"/>
                  <a:pt x="342257" y="291719"/>
                </a:cubicBezTo>
                <a:cubicBezTo>
                  <a:pt x="334849" y="300186"/>
                  <a:pt x="428511" y="211286"/>
                  <a:pt x="415282" y="212344"/>
                </a:cubicBezTo>
                <a:cubicBezTo>
                  <a:pt x="402053" y="213402"/>
                  <a:pt x="327440" y="260498"/>
                  <a:pt x="262882" y="298069"/>
                </a:cubicBezTo>
                <a:cubicBezTo>
                  <a:pt x="198324" y="335640"/>
                  <a:pt x="67620" y="404961"/>
                  <a:pt x="27932" y="437769"/>
                </a:cubicBezTo>
                <a:cubicBezTo>
                  <a:pt x="-11756" y="470577"/>
                  <a:pt x="13115" y="476927"/>
                  <a:pt x="24757" y="494919"/>
                </a:cubicBezTo>
                <a:cubicBezTo>
                  <a:pt x="36399" y="512911"/>
                  <a:pt x="93549" y="543073"/>
                  <a:pt x="97782" y="545719"/>
                </a:cubicBezTo>
                <a:cubicBezTo>
                  <a:pt x="102015" y="548365"/>
                  <a:pt x="63915" y="523494"/>
                  <a:pt x="50157" y="510794"/>
                </a:cubicBezTo>
                <a:cubicBezTo>
                  <a:pt x="36399" y="498094"/>
                  <a:pt x="-29218" y="513969"/>
                  <a:pt x="15232" y="469519"/>
                </a:cubicBezTo>
                <a:cubicBezTo>
                  <a:pt x="59682" y="425069"/>
                  <a:pt x="276111" y="275844"/>
                  <a:pt x="316857" y="244094"/>
                </a:cubicBezTo>
                <a:cubicBezTo>
                  <a:pt x="357603" y="212344"/>
                  <a:pt x="193561" y="310769"/>
                  <a:pt x="259707" y="279019"/>
                </a:cubicBezTo>
                <a:cubicBezTo>
                  <a:pt x="325853" y="247269"/>
                  <a:pt x="604724" y="101748"/>
                  <a:pt x="713732" y="53594"/>
                </a:cubicBezTo>
                <a:cubicBezTo>
                  <a:pt x="822740" y="5440"/>
                  <a:pt x="949740" y="-6202"/>
                  <a:pt x="929632" y="2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DD455596-17E4-6B4B-FD72-A1A29A6C0B29}"/>
              </a:ext>
            </a:extLst>
          </p:cNvPr>
          <p:cNvSpPr/>
          <p:nvPr/>
        </p:nvSpPr>
        <p:spPr>
          <a:xfrm>
            <a:off x="1000428" y="7981560"/>
            <a:ext cx="486811" cy="311545"/>
          </a:xfrm>
          <a:custGeom>
            <a:avLst/>
            <a:gdLst>
              <a:gd name="connsiteX0" fmla="*/ 482297 w 486811"/>
              <a:gd name="connsiteY0" fmla="*/ 3565 h 311545"/>
              <a:gd name="connsiteX1" fmla="*/ 6047 w 486811"/>
              <a:gd name="connsiteY1" fmla="*/ 308365 h 311545"/>
              <a:gd name="connsiteX2" fmla="*/ 231472 w 486811"/>
              <a:gd name="connsiteY2" fmla="*/ 152790 h 311545"/>
              <a:gd name="connsiteX3" fmla="*/ 482297 w 486811"/>
              <a:gd name="connsiteY3" fmla="*/ 3565 h 31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811" h="311545">
                <a:moveTo>
                  <a:pt x="482297" y="3565"/>
                </a:moveTo>
                <a:cubicBezTo>
                  <a:pt x="444726" y="29494"/>
                  <a:pt x="47851" y="283494"/>
                  <a:pt x="6047" y="308365"/>
                </a:cubicBezTo>
                <a:cubicBezTo>
                  <a:pt x="-35757" y="333236"/>
                  <a:pt x="149980" y="205707"/>
                  <a:pt x="231472" y="152790"/>
                </a:cubicBezTo>
                <a:cubicBezTo>
                  <a:pt x="312964" y="99873"/>
                  <a:pt x="519868" y="-22364"/>
                  <a:pt x="482297" y="3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B2BD116C-E3BE-37EC-CF47-015D80B482F2}"/>
              </a:ext>
            </a:extLst>
          </p:cNvPr>
          <p:cNvSpPr/>
          <p:nvPr/>
        </p:nvSpPr>
        <p:spPr>
          <a:xfrm>
            <a:off x="-49922" y="7959725"/>
            <a:ext cx="1494547" cy="556058"/>
          </a:xfrm>
          <a:custGeom>
            <a:avLst/>
            <a:gdLst>
              <a:gd name="connsiteX0" fmla="*/ 1494547 w 1494547"/>
              <a:gd name="connsiteY0" fmla="*/ 0 h 556058"/>
              <a:gd name="connsiteX1" fmla="*/ 973847 w 1494547"/>
              <a:gd name="connsiteY1" fmla="*/ 250825 h 556058"/>
              <a:gd name="connsiteX2" fmla="*/ 437272 w 1494547"/>
              <a:gd name="connsiteY2" fmla="*/ 371475 h 556058"/>
              <a:gd name="connsiteX3" fmla="*/ 513472 w 1494547"/>
              <a:gd name="connsiteY3" fmla="*/ 365125 h 556058"/>
              <a:gd name="connsiteX4" fmla="*/ 2297 w 1494547"/>
              <a:gd name="connsiteY4" fmla="*/ 555625 h 556058"/>
              <a:gd name="connsiteX5" fmla="*/ 351547 w 1494547"/>
              <a:gd name="connsiteY5" fmla="*/ 412750 h 556058"/>
              <a:gd name="connsiteX6" fmla="*/ 961147 w 1494547"/>
              <a:gd name="connsiteY6" fmla="*/ 269875 h 556058"/>
              <a:gd name="connsiteX7" fmla="*/ 948447 w 1494547"/>
              <a:gd name="connsiteY7" fmla="*/ 254000 h 556058"/>
              <a:gd name="connsiteX8" fmla="*/ 1231022 w 1494547"/>
              <a:gd name="connsiteY8" fmla="*/ 127000 h 556058"/>
              <a:gd name="connsiteX9" fmla="*/ 1202447 w 1494547"/>
              <a:gd name="connsiteY9" fmla="*/ 142875 h 556058"/>
              <a:gd name="connsiteX10" fmla="*/ 1494547 w 1494547"/>
              <a:gd name="connsiteY10" fmla="*/ 0 h 55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4547" h="556058">
                <a:moveTo>
                  <a:pt x="1494547" y="0"/>
                </a:moveTo>
                <a:cubicBezTo>
                  <a:pt x="1322303" y="94456"/>
                  <a:pt x="1150059" y="188913"/>
                  <a:pt x="973847" y="250825"/>
                </a:cubicBezTo>
                <a:cubicBezTo>
                  <a:pt x="797635" y="312737"/>
                  <a:pt x="514001" y="352425"/>
                  <a:pt x="437272" y="371475"/>
                </a:cubicBezTo>
                <a:cubicBezTo>
                  <a:pt x="360543" y="390525"/>
                  <a:pt x="585968" y="334433"/>
                  <a:pt x="513472" y="365125"/>
                </a:cubicBezTo>
                <a:cubicBezTo>
                  <a:pt x="440976" y="395817"/>
                  <a:pt x="29284" y="547688"/>
                  <a:pt x="2297" y="555625"/>
                </a:cubicBezTo>
                <a:cubicBezTo>
                  <a:pt x="-24690" y="563562"/>
                  <a:pt x="191739" y="460375"/>
                  <a:pt x="351547" y="412750"/>
                </a:cubicBezTo>
                <a:cubicBezTo>
                  <a:pt x="511355" y="365125"/>
                  <a:pt x="861664" y="296333"/>
                  <a:pt x="961147" y="269875"/>
                </a:cubicBezTo>
                <a:cubicBezTo>
                  <a:pt x="1060630" y="243417"/>
                  <a:pt x="903468" y="277813"/>
                  <a:pt x="948447" y="254000"/>
                </a:cubicBezTo>
                <a:cubicBezTo>
                  <a:pt x="993426" y="230188"/>
                  <a:pt x="1188689" y="145521"/>
                  <a:pt x="1231022" y="127000"/>
                </a:cubicBezTo>
                <a:cubicBezTo>
                  <a:pt x="1273355" y="108479"/>
                  <a:pt x="1202447" y="142875"/>
                  <a:pt x="1202447" y="142875"/>
                </a:cubicBezTo>
                <a:lnTo>
                  <a:pt x="149454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84249DCC-6F72-9B7A-E093-2CD641E1E293}"/>
              </a:ext>
            </a:extLst>
          </p:cNvPr>
          <p:cNvSpPr/>
          <p:nvPr/>
        </p:nvSpPr>
        <p:spPr>
          <a:xfrm>
            <a:off x="1092183" y="7918449"/>
            <a:ext cx="809651" cy="596901"/>
          </a:xfrm>
          <a:custGeom>
            <a:avLst/>
            <a:gdLst>
              <a:gd name="connsiteX0" fmla="*/ 809642 w 809651"/>
              <a:gd name="connsiteY0" fmla="*/ 1 h 596901"/>
              <a:gd name="connsiteX1" fmla="*/ 323867 w 809651"/>
              <a:gd name="connsiteY1" fmla="*/ 263526 h 596901"/>
              <a:gd name="connsiteX2" fmla="*/ 17 w 809651"/>
              <a:gd name="connsiteY2" fmla="*/ 596901 h 596901"/>
              <a:gd name="connsiteX3" fmla="*/ 336567 w 809651"/>
              <a:gd name="connsiteY3" fmla="*/ 260351 h 596901"/>
              <a:gd name="connsiteX4" fmla="*/ 809642 w 809651"/>
              <a:gd name="connsiteY4" fmla="*/ 1 h 59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1" h="596901">
                <a:moveTo>
                  <a:pt x="809642" y="1"/>
                </a:moveTo>
                <a:cubicBezTo>
                  <a:pt x="807525" y="530"/>
                  <a:pt x="458804" y="164043"/>
                  <a:pt x="323867" y="263526"/>
                </a:cubicBezTo>
                <a:cubicBezTo>
                  <a:pt x="188930" y="363009"/>
                  <a:pt x="-2100" y="597430"/>
                  <a:pt x="17" y="596901"/>
                </a:cubicBezTo>
                <a:cubicBezTo>
                  <a:pt x="2134" y="596372"/>
                  <a:pt x="202159" y="355601"/>
                  <a:pt x="336567" y="260351"/>
                </a:cubicBezTo>
                <a:cubicBezTo>
                  <a:pt x="470975" y="165101"/>
                  <a:pt x="811759" y="-528"/>
                  <a:pt x="80964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57C935BE-9803-B973-6C88-67F67C197CE4}"/>
              </a:ext>
            </a:extLst>
          </p:cNvPr>
          <p:cNvSpPr/>
          <p:nvPr/>
        </p:nvSpPr>
        <p:spPr>
          <a:xfrm>
            <a:off x="1107855" y="8063538"/>
            <a:ext cx="607318" cy="444722"/>
          </a:xfrm>
          <a:custGeom>
            <a:avLst/>
            <a:gdLst>
              <a:gd name="connsiteX0" fmla="*/ 600295 w 607318"/>
              <a:gd name="connsiteY0" fmla="*/ 7312 h 444722"/>
              <a:gd name="connsiteX1" fmla="*/ 158970 w 607318"/>
              <a:gd name="connsiteY1" fmla="*/ 299412 h 444722"/>
              <a:gd name="connsiteX2" fmla="*/ 9745 w 607318"/>
              <a:gd name="connsiteY2" fmla="*/ 439112 h 444722"/>
              <a:gd name="connsiteX3" fmla="*/ 400270 w 607318"/>
              <a:gd name="connsiteY3" fmla="*/ 118437 h 444722"/>
              <a:gd name="connsiteX4" fmla="*/ 600295 w 607318"/>
              <a:gd name="connsiteY4" fmla="*/ 7312 h 4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318" h="444722">
                <a:moveTo>
                  <a:pt x="600295" y="7312"/>
                </a:moveTo>
                <a:cubicBezTo>
                  <a:pt x="560078" y="37474"/>
                  <a:pt x="257395" y="227445"/>
                  <a:pt x="158970" y="299412"/>
                </a:cubicBezTo>
                <a:cubicBezTo>
                  <a:pt x="60545" y="371379"/>
                  <a:pt x="-30472" y="469274"/>
                  <a:pt x="9745" y="439112"/>
                </a:cubicBezTo>
                <a:cubicBezTo>
                  <a:pt x="49962" y="408950"/>
                  <a:pt x="301316" y="191462"/>
                  <a:pt x="400270" y="118437"/>
                </a:cubicBezTo>
                <a:cubicBezTo>
                  <a:pt x="499224" y="45412"/>
                  <a:pt x="640512" y="-22850"/>
                  <a:pt x="600295" y="7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2E42E7B3-FF7E-1F88-272B-3B53018A9065}"/>
              </a:ext>
            </a:extLst>
          </p:cNvPr>
          <p:cNvSpPr/>
          <p:nvPr/>
        </p:nvSpPr>
        <p:spPr>
          <a:xfrm>
            <a:off x="869671" y="8488396"/>
            <a:ext cx="248747" cy="329108"/>
          </a:xfrm>
          <a:custGeom>
            <a:avLst/>
            <a:gdLst>
              <a:gd name="connsiteX0" fmla="*/ 247929 w 248747"/>
              <a:gd name="connsiteY0" fmla="*/ 1554 h 329108"/>
              <a:gd name="connsiteX1" fmla="*/ 6629 w 248747"/>
              <a:gd name="connsiteY1" fmla="*/ 322229 h 329108"/>
              <a:gd name="connsiteX2" fmla="*/ 82829 w 248747"/>
              <a:gd name="connsiteY2" fmla="*/ 204754 h 329108"/>
              <a:gd name="connsiteX3" fmla="*/ 247929 w 248747"/>
              <a:gd name="connsiteY3" fmla="*/ 1554 h 32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747" h="329108">
                <a:moveTo>
                  <a:pt x="247929" y="1554"/>
                </a:moveTo>
                <a:cubicBezTo>
                  <a:pt x="235229" y="21133"/>
                  <a:pt x="34146" y="288362"/>
                  <a:pt x="6629" y="322229"/>
                </a:cubicBezTo>
                <a:cubicBezTo>
                  <a:pt x="-20888" y="356096"/>
                  <a:pt x="43671" y="256612"/>
                  <a:pt x="82829" y="204754"/>
                </a:cubicBezTo>
                <a:cubicBezTo>
                  <a:pt x="121987" y="152896"/>
                  <a:pt x="260629" y="-18025"/>
                  <a:pt x="247929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C5C33508-36EA-2C13-5D7E-FBCB1A688BBC}"/>
              </a:ext>
            </a:extLst>
          </p:cNvPr>
          <p:cNvSpPr/>
          <p:nvPr/>
        </p:nvSpPr>
        <p:spPr>
          <a:xfrm>
            <a:off x="653734" y="8331130"/>
            <a:ext cx="575303" cy="768493"/>
          </a:xfrm>
          <a:custGeom>
            <a:avLst/>
            <a:gdLst>
              <a:gd name="connsiteX0" fmla="*/ 574991 w 575303"/>
              <a:gd name="connsiteY0" fmla="*/ 70 h 768493"/>
              <a:gd name="connsiteX1" fmla="*/ 197166 w 575303"/>
              <a:gd name="connsiteY1" fmla="*/ 323920 h 768493"/>
              <a:gd name="connsiteX2" fmla="*/ 216216 w 575303"/>
              <a:gd name="connsiteY2" fmla="*/ 314395 h 768493"/>
              <a:gd name="connsiteX3" fmla="*/ 133666 w 575303"/>
              <a:gd name="connsiteY3" fmla="*/ 498545 h 768493"/>
              <a:gd name="connsiteX4" fmla="*/ 140016 w 575303"/>
              <a:gd name="connsiteY4" fmla="*/ 447745 h 768493"/>
              <a:gd name="connsiteX5" fmla="*/ 316 w 575303"/>
              <a:gd name="connsiteY5" fmla="*/ 768420 h 768493"/>
              <a:gd name="connsiteX6" fmla="*/ 184466 w 575303"/>
              <a:gd name="connsiteY6" fmla="*/ 415995 h 768493"/>
              <a:gd name="connsiteX7" fmla="*/ 368616 w 575303"/>
              <a:gd name="connsiteY7" fmla="*/ 247720 h 768493"/>
              <a:gd name="connsiteX8" fmla="*/ 197166 w 575303"/>
              <a:gd name="connsiteY8" fmla="*/ 381070 h 768493"/>
              <a:gd name="connsiteX9" fmla="*/ 260666 w 575303"/>
              <a:gd name="connsiteY9" fmla="*/ 295345 h 768493"/>
              <a:gd name="connsiteX10" fmla="*/ 574991 w 575303"/>
              <a:gd name="connsiteY10" fmla="*/ 70 h 76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5303" h="768493">
                <a:moveTo>
                  <a:pt x="574991" y="70"/>
                </a:moveTo>
                <a:cubicBezTo>
                  <a:pt x="564408" y="4833"/>
                  <a:pt x="256962" y="271533"/>
                  <a:pt x="197166" y="323920"/>
                </a:cubicBezTo>
                <a:cubicBezTo>
                  <a:pt x="137370" y="376307"/>
                  <a:pt x="226799" y="285291"/>
                  <a:pt x="216216" y="314395"/>
                </a:cubicBezTo>
                <a:cubicBezTo>
                  <a:pt x="205633" y="343499"/>
                  <a:pt x="146366" y="476320"/>
                  <a:pt x="133666" y="498545"/>
                </a:cubicBezTo>
                <a:cubicBezTo>
                  <a:pt x="120966" y="520770"/>
                  <a:pt x="162241" y="402766"/>
                  <a:pt x="140016" y="447745"/>
                </a:cubicBezTo>
                <a:cubicBezTo>
                  <a:pt x="117791" y="492724"/>
                  <a:pt x="-7092" y="773712"/>
                  <a:pt x="316" y="768420"/>
                </a:cubicBezTo>
                <a:cubicBezTo>
                  <a:pt x="7724" y="763128"/>
                  <a:pt x="123083" y="502778"/>
                  <a:pt x="184466" y="415995"/>
                </a:cubicBezTo>
                <a:cubicBezTo>
                  <a:pt x="245849" y="329212"/>
                  <a:pt x="366499" y="253541"/>
                  <a:pt x="368616" y="247720"/>
                </a:cubicBezTo>
                <a:cubicBezTo>
                  <a:pt x="370733" y="241899"/>
                  <a:pt x="215158" y="373133"/>
                  <a:pt x="197166" y="381070"/>
                </a:cubicBezTo>
                <a:cubicBezTo>
                  <a:pt x="179174" y="389008"/>
                  <a:pt x="196637" y="357787"/>
                  <a:pt x="260666" y="295345"/>
                </a:cubicBezTo>
                <a:cubicBezTo>
                  <a:pt x="324695" y="232903"/>
                  <a:pt x="585574" y="-4693"/>
                  <a:pt x="574991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1AD19773-A129-FAFA-E89C-9F5324A13734}"/>
              </a:ext>
            </a:extLst>
          </p:cNvPr>
          <p:cNvSpPr/>
          <p:nvPr/>
        </p:nvSpPr>
        <p:spPr>
          <a:xfrm>
            <a:off x="6350" y="8546913"/>
            <a:ext cx="749539" cy="273399"/>
          </a:xfrm>
          <a:custGeom>
            <a:avLst/>
            <a:gdLst>
              <a:gd name="connsiteX0" fmla="*/ 0 w 749539"/>
              <a:gd name="connsiteY0" fmla="*/ 6537 h 273399"/>
              <a:gd name="connsiteX1" fmla="*/ 358775 w 749539"/>
              <a:gd name="connsiteY1" fmla="*/ 66862 h 273399"/>
              <a:gd name="connsiteX2" fmla="*/ 311150 w 749539"/>
              <a:gd name="connsiteY2" fmla="*/ 187 h 273399"/>
              <a:gd name="connsiteX3" fmla="*/ 374650 w 749539"/>
              <a:gd name="connsiteY3" fmla="*/ 47812 h 273399"/>
              <a:gd name="connsiteX4" fmla="*/ 501650 w 749539"/>
              <a:gd name="connsiteY4" fmla="*/ 76387 h 273399"/>
              <a:gd name="connsiteX5" fmla="*/ 428625 w 749539"/>
              <a:gd name="connsiteY5" fmla="*/ 38287 h 273399"/>
              <a:gd name="connsiteX6" fmla="*/ 508000 w 749539"/>
              <a:gd name="connsiteY6" fmla="*/ 101787 h 273399"/>
              <a:gd name="connsiteX7" fmla="*/ 622300 w 749539"/>
              <a:gd name="connsiteY7" fmla="*/ 187512 h 273399"/>
              <a:gd name="connsiteX8" fmla="*/ 577850 w 749539"/>
              <a:gd name="connsiteY8" fmla="*/ 120837 h 273399"/>
              <a:gd name="connsiteX9" fmla="*/ 676275 w 749539"/>
              <a:gd name="connsiteY9" fmla="*/ 174812 h 273399"/>
              <a:gd name="connsiteX10" fmla="*/ 746125 w 749539"/>
              <a:gd name="connsiteY10" fmla="*/ 273237 h 273399"/>
              <a:gd name="connsiteX11" fmla="*/ 692150 w 749539"/>
              <a:gd name="connsiteY11" fmla="*/ 193862 h 273399"/>
              <a:gd name="connsiteX12" fmla="*/ 307975 w 749539"/>
              <a:gd name="connsiteY12" fmla="*/ 41462 h 273399"/>
              <a:gd name="connsiteX13" fmla="*/ 327025 w 749539"/>
              <a:gd name="connsiteY13" fmla="*/ 57337 h 273399"/>
              <a:gd name="connsiteX14" fmla="*/ 0 w 749539"/>
              <a:gd name="connsiteY14" fmla="*/ 6537 h 27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9539" h="273399">
                <a:moveTo>
                  <a:pt x="0" y="6537"/>
                </a:moveTo>
                <a:cubicBezTo>
                  <a:pt x="5292" y="8124"/>
                  <a:pt x="306917" y="67920"/>
                  <a:pt x="358775" y="66862"/>
                </a:cubicBezTo>
                <a:cubicBezTo>
                  <a:pt x="410633" y="65804"/>
                  <a:pt x="308504" y="3362"/>
                  <a:pt x="311150" y="187"/>
                </a:cubicBezTo>
                <a:cubicBezTo>
                  <a:pt x="313796" y="-2988"/>
                  <a:pt x="342900" y="35112"/>
                  <a:pt x="374650" y="47812"/>
                </a:cubicBezTo>
                <a:cubicBezTo>
                  <a:pt x="406400" y="60512"/>
                  <a:pt x="492654" y="77974"/>
                  <a:pt x="501650" y="76387"/>
                </a:cubicBezTo>
                <a:cubicBezTo>
                  <a:pt x="510646" y="74800"/>
                  <a:pt x="427567" y="34054"/>
                  <a:pt x="428625" y="38287"/>
                </a:cubicBezTo>
                <a:cubicBezTo>
                  <a:pt x="429683" y="42520"/>
                  <a:pt x="475721" y="76916"/>
                  <a:pt x="508000" y="101787"/>
                </a:cubicBezTo>
                <a:cubicBezTo>
                  <a:pt x="540279" y="126658"/>
                  <a:pt x="610658" y="184337"/>
                  <a:pt x="622300" y="187512"/>
                </a:cubicBezTo>
                <a:cubicBezTo>
                  <a:pt x="633942" y="190687"/>
                  <a:pt x="568854" y="122954"/>
                  <a:pt x="577850" y="120837"/>
                </a:cubicBezTo>
                <a:cubicBezTo>
                  <a:pt x="586846" y="118720"/>
                  <a:pt x="648229" y="149412"/>
                  <a:pt x="676275" y="174812"/>
                </a:cubicBezTo>
                <a:cubicBezTo>
                  <a:pt x="704321" y="200212"/>
                  <a:pt x="743479" y="270062"/>
                  <a:pt x="746125" y="273237"/>
                </a:cubicBezTo>
                <a:cubicBezTo>
                  <a:pt x="748771" y="276412"/>
                  <a:pt x="765175" y="232491"/>
                  <a:pt x="692150" y="193862"/>
                </a:cubicBezTo>
                <a:cubicBezTo>
                  <a:pt x="619125" y="155233"/>
                  <a:pt x="368829" y="64216"/>
                  <a:pt x="307975" y="41462"/>
                </a:cubicBezTo>
                <a:cubicBezTo>
                  <a:pt x="247121" y="18708"/>
                  <a:pt x="373063" y="64216"/>
                  <a:pt x="327025" y="57337"/>
                </a:cubicBezTo>
                <a:lnTo>
                  <a:pt x="0" y="65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43C98ACE-0AF0-5507-E4B8-6A5F9CA36C9B}"/>
              </a:ext>
            </a:extLst>
          </p:cNvPr>
          <p:cNvSpPr/>
          <p:nvPr/>
        </p:nvSpPr>
        <p:spPr>
          <a:xfrm>
            <a:off x="-12956" y="8568463"/>
            <a:ext cx="813322" cy="175389"/>
          </a:xfrm>
          <a:custGeom>
            <a:avLst/>
            <a:gdLst>
              <a:gd name="connsiteX0" fmla="*/ 256 w 813322"/>
              <a:gd name="connsiteY0" fmla="*/ 862 h 175389"/>
              <a:gd name="connsiteX1" fmla="*/ 428881 w 813322"/>
              <a:gd name="connsiteY1" fmla="*/ 99287 h 175389"/>
              <a:gd name="connsiteX2" fmla="*/ 644781 w 813322"/>
              <a:gd name="connsiteY2" fmla="*/ 172312 h 175389"/>
              <a:gd name="connsiteX3" fmla="*/ 574931 w 813322"/>
              <a:gd name="connsiteY3" fmla="*/ 162787 h 175389"/>
              <a:gd name="connsiteX4" fmla="*/ 813056 w 813322"/>
              <a:gd name="connsiteY4" fmla="*/ 172312 h 175389"/>
              <a:gd name="connsiteX5" fmla="*/ 625731 w 813322"/>
              <a:gd name="connsiteY5" fmla="*/ 124687 h 175389"/>
              <a:gd name="connsiteX6" fmla="*/ 317756 w 813322"/>
              <a:gd name="connsiteY6" fmla="*/ 51662 h 175389"/>
              <a:gd name="connsiteX7" fmla="*/ 365381 w 813322"/>
              <a:gd name="connsiteY7" fmla="*/ 51662 h 175389"/>
              <a:gd name="connsiteX8" fmla="*/ 256 w 813322"/>
              <a:gd name="connsiteY8" fmla="*/ 862 h 17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322" h="175389">
                <a:moveTo>
                  <a:pt x="256" y="862"/>
                </a:moveTo>
                <a:cubicBezTo>
                  <a:pt x="10839" y="8799"/>
                  <a:pt x="321460" y="70712"/>
                  <a:pt x="428881" y="99287"/>
                </a:cubicBezTo>
                <a:cubicBezTo>
                  <a:pt x="536302" y="127862"/>
                  <a:pt x="620439" y="161729"/>
                  <a:pt x="644781" y="172312"/>
                </a:cubicBezTo>
                <a:cubicBezTo>
                  <a:pt x="669123" y="182895"/>
                  <a:pt x="546885" y="162787"/>
                  <a:pt x="574931" y="162787"/>
                </a:cubicBezTo>
                <a:cubicBezTo>
                  <a:pt x="602977" y="162787"/>
                  <a:pt x="804589" y="178662"/>
                  <a:pt x="813056" y="172312"/>
                </a:cubicBezTo>
                <a:cubicBezTo>
                  <a:pt x="821523" y="165962"/>
                  <a:pt x="625731" y="124687"/>
                  <a:pt x="625731" y="124687"/>
                </a:cubicBezTo>
                <a:lnTo>
                  <a:pt x="317756" y="51662"/>
                </a:lnTo>
                <a:cubicBezTo>
                  <a:pt x="274364" y="39491"/>
                  <a:pt x="421473" y="61187"/>
                  <a:pt x="365381" y="51662"/>
                </a:cubicBezTo>
                <a:cubicBezTo>
                  <a:pt x="309289" y="42137"/>
                  <a:pt x="-10327" y="-7075"/>
                  <a:pt x="256" y="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9CBBD367-DD75-C49B-EA39-9C49021173F2}"/>
              </a:ext>
            </a:extLst>
          </p:cNvPr>
          <p:cNvSpPr/>
          <p:nvPr/>
        </p:nvSpPr>
        <p:spPr>
          <a:xfrm>
            <a:off x="443415" y="8820103"/>
            <a:ext cx="423365" cy="1494336"/>
          </a:xfrm>
          <a:custGeom>
            <a:avLst/>
            <a:gdLst>
              <a:gd name="connsiteX0" fmla="*/ 423360 w 423365"/>
              <a:gd name="connsiteY0" fmla="*/ 47 h 1494336"/>
              <a:gd name="connsiteX1" fmla="*/ 236035 w 423365"/>
              <a:gd name="connsiteY1" fmla="*/ 469947 h 1494336"/>
              <a:gd name="connsiteX2" fmla="*/ 245560 w 423365"/>
              <a:gd name="connsiteY2" fmla="*/ 400097 h 1494336"/>
              <a:gd name="connsiteX3" fmla="*/ 124910 w 423365"/>
              <a:gd name="connsiteY3" fmla="*/ 708072 h 1494336"/>
              <a:gd name="connsiteX4" fmla="*/ 150310 w 423365"/>
              <a:gd name="connsiteY4" fmla="*/ 654097 h 1494336"/>
              <a:gd name="connsiteX5" fmla="*/ 121735 w 423365"/>
              <a:gd name="connsiteY5" fmla="*/ 828722 h 1494336"/>
              <a:gd name="connsiteX6" fmla="*/ 7435 w 423365"/>
              <a:gd name="connsiteY6" fmla="*/ 1463722 h 1494336"/>
              <a:gd name="connsiteX7" fmla="*/ 20135 w 423365"/>
              <a:gd name="connsiteY7" fmla="*/ 1336722 h 1494336"/>
              <a:gd name="connsiteX8" fmla="*/ 93160 w 423365"/>
              <a:gd name="connsiteY8" fmla="*/ 835072 h 1494336"/>
              <a:gd name="connsiteX9" fmla="*/ 93160 w 423365"/>
              <a:gd name="connsiteY9" fmla="*/ 920797 h 1494336"/>
              <a:gd name="connsiteX10" fmla="*/ 197935 w 423365"/>
              <a:gd name="connsiteY10" fmla="*/ 447722 h 1494336"/>
              <a:gd name="connsiteX11" fmla="*/ 191585 w 423365"/>
              <a:gd name="connsiteY11" fmla="*/ 501697 h 1494336"/>
              <a:gd name="connsiteX12" fmla="*/ 331285 w 423365"/>
              <a:gd name="connsiteY12" fmla="*/ 44497 h 1494336"/>
              <a:gd name="connsiteX13" fmla="*/ 229685 w 423365"/>
              <a:gd name="connsiteY13" fmla="*/ 438197 h 1494336"/>
              <a:gd name="connsiteX14" fmla="*/ 423360 w 423365"/>
              <a:gd name="connsiteY14" fmla="*/ 47 h 149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365" h="1494336">
                <a:moveTo>
                  <a:pt x="423360" y="47"/>
                </a:moveTo>
                <a:cubicBezTo>
                  <a:pt x="424418" y="5338"/>
                  <a:pt x="265668" y="403272"/>
                  <a:pt x="236035" y="469947"/>
                </a:cubicBezTo>
                <a:cubicBezTo>
                  <a:pt x="206402" y="536622"/>
                  <a:pt x="264081" y="360410"/>
                  <a:pt x="245560" y="400097"/>
                </a:cubicBezTo>
                <a:cubicBezTo>
                  <a:pt x="227039" y="439784"/>
                  <a:pt x="140785" y="665739"/>
                  <a:pt x="124910" y="708072"/>
                </a:cubicBezTo>
                <a:cubicBezTo>
                  <a:pt x="109035" y="750405"/>
                  <a:pt x="150839" y="633989"/>
                  <a:pt x="150310" y="654097"/>
                </a:cubicBezTo>
                <a:cubicBezTo>
                  <a:pt x="149781" y="674205"/>
                  <a:pt x="145547" y="693785"/>
                  <a:pt x="121735" y="828722"/>
                </a:cubicBezTo>
                <a:cubicBezTo>
                  <a:pt x="97923" y="963659"/>
                  <a:pt x="24368" y="1379055"/>
                  <a:pt x="7435" y="1463722"/>
                </a:cubicBezTo>
                <a:cubicBezTo>
                  <a:pt x="-9498" y="1548389"/>
                  <a:pt x="5848" y="1441497"/>
                  <a:pt x="20135" y="1336722"/>
                </a:cubicBezTo>
                <a:cubicBezTo>
                  <a:pt x="34422" y="1231947"/>
                  <a:pt x="80989" y="904393"/>
                  <a:pt x="93160" y="835072"/>
                </a:cubicBezTo>
                <a:cubicBezTo>
                  <a:pt x="105331" y="765751"/>
                  <a:pt x="75697" y="985355"/>
                  <a:pt x="93160" y="920797"/>
                </a:cubicBezTo>
                <a:cubicBezTo>
                  <a:pt x="110623" y="856239"/>
                  <a:pt x="181531" y="517572"/>
                  <a:pt x="197935" y="447722"/>
                </a:cubicBezTo>
                <a:cubicBezTo>
                  <a:pt x="214339" y="377872"/>
                  <a:pt x="169360" y="568901"/>
                  <a:pt x="191585" y="501697"/>
                </a:cubicBezTo>
                <a:cubicBezTo>
                  <a:pt x="213810" y="434493"/>
                  <a:pt x="324935" y="55080"/>
                  <a:pt x="331285" y="44497"/>
                </a:cubicBezTo>
                <a:cubicBezTo>
                  <a:pt x="337635" y="33914"/>
                  <a:pt x="217514" y="442959"/>
                  <a:pt x="229685" y="438197"/>
                </a:cubicBezTo>
                <a:cubicBezTo>
                  <a:pt x="241856" y="433435"/>
                  <a:pt x="422302" y="-5244"/>
                  <a:pt x="423360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2BD9FF6A-40F9-F16A-9D0E-817D10023D0F}"/>
              </a:ext>
            </a:extLst>
          </p:cNvPr>
          <p:cNvSpPr/>
          <p:nvPr/>
        </p:nvSpPr>
        <p:spPr>
          <a:xfrm>
            <a:off x="332676" y="10366371"/>
            <a:ext cx="124550" cy="1160196"/>
          </a:xfrm>
          <a:custGeom>
            <a:avLst/>
            <a:gdLst>
              <a:gd name="connsiteX0" fmla="*/ 124524 w 124550"/>
              <a:gd name="connsiteY0" fmla="*/ 4 h 1160196"/>
              <a:gd name="connsiteX1" fmla="*/ 35624 w 124550"/>
              <a:gd name="connsiteY1" fmla="*/ 485779 h 1160196"/>
              <a:gd name="connsiteX2" fmla="*/ 3874 w 124550"/>
              <a:gd name="connsiteY2" fmla="*/ 685804 h 1160196"/>
              <a:gd name="connsiteX3" fmla="*/ 10224 w 124550"/>
              <a:gd name="connsiteY3" fmla="*/ 638179 h 1160196"/>
              <a:gd name="connsiteX4" fmla="*/ 7049 w 124550"/>
              <a:gd name="connsiteY4" fmla="*/ 923929 h 1160196"/>
              <a:gd name="connsiteX5" fmla="*/ 10224 w 124550"/>
              <a:gd name="connsiteY5" fmla="*/ 1152529 h 1160196"/>
              <a:gd name="connsiteX6" fmla="*/ 699 w 124550"/>
              <a:gd name="connsiteY6" fmla="*/ 635004 h 1160196"/>
              <a:gd name="connsiteX7" fmla="*/ 32449 w 124550"/>
              <a:gd name="connsiteY7" fmla="*/ 228604 h 1160196"/>
              <a:gd name="connsiteX8" fmla="*/ 26099 w 124550"/>
              <a:gd name="connsiteY8" fmla="*/ 476254 h 1160196"/>
              <a:gd name="connsiteX9" fmla="*/ 124524 w 124550"/>
              <a:gd name="connsiteY9" fmla="*/ 4 h 116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50" h="1160196">
                <a:moveTo>
                  <a:pt x="124524" y="4"/>
                </a:moveTo>
                <a:cubicBezTo>
                  <a:pt x="126111" y="1591"/>
                  <a:pt x="55732" y="371479"/>
                  <a:pt x="35624" y="485779"/>
                </a:cubicBezTo>
                <a:cubicBezTo>
                  <a:pt x="15516" y="600079"/>
                  <a:pt x="8107" y="660404"/>
                  <a:pt x="3874" y="685804"/>
                </a:cubicBezTo>
                <a:cubicBezTo>
                  <a:pt x="-359" y="711204"/>
                  <a:pt x="9695" y="598492"/>
                  <a:pt x="10224" y="638179"/>
                </a:cubicBezTo>
                <a:cubicBezTo>
                  <a:pt x="10753" y="677866"/>
                  <a:pt x="7049" y="838204"/>
                  <a:pt x="7049" y="923929"/>
                </a:cubicBezTo>
                <a:cubicBezTo>
                  <a:pt x="7049" y="1009654"/>
                  <a:pt x="11282" y="1200683"/>
                  <a:pt x="10224" y="1152529"/>
                </a:cubicBezTo>
                <a:cubicBezTo>
                  <a:pt x="9166" y="1104375"/>
                  <a:pt x="-3005" y="788991"/>
                  <a:pt x="699" y="635004"/>
                </a:cubicBezTo>
                <a:cubicBezTo>
                  <a:pt x="4403" y="481017"/>
                  <a:pt x="28216" y="255062"/>
                  <a:pt x="32449" y="228604"/>
                </a:cubicBezTo>
                <a:cubicBezTo>
                  <a:pt x="36682" y="202146"/>
                  <a:pt x="9166" y="515941"/>
                  <a:pt x="26099" y="476254"/>
                </a:cubicBezTo>
                <a:cubicBezTo>
                  <a:pt x="43032" y="436567"/>
                  <a:pt x="122937" y="-1583"/>
                  <a:pt x="12452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1C19FA8F-B990-8E25-0FE3-F74733B37F01}"/>
              </a:ext>
            </a:extLst>
          </p:cNvPr>
          <p:cNvSpPr/>
          <p:nvPr/>
        </p:nvSpPr>
        <p:spPr>
          <a:xfrm>
            <a:off x="274549" y="10452075"/>
            <a:ext cx="112809" cy="1089756"/>
          </a:xfrm>
          <a:custGeom>
            <a:avLst/>
            <a:gdLst>
              <a:gd name="connsiteX0" fmla="*/ 112801 w 112809"/>
              <a:gd name="connsiteY0" fmla="*/ 25 h 1089756"/>
              <a:gd name="connsiteX1" fmla="*/ 4851 w 112809"/>
              <a:gd name="connsiteY1" fmla="*/ 346100 h 1089756"/>
              <a:gd name="connsiteX2" fmla="*/ 58826 w 112809"/>
              <a:gd name="connsiteY2" fmla="*/ 146075 h 1089756"/>
              <a:gd name="connsiteX3" fmla="*/ 33426 w 112809"/>
              <a:gd name="connsiteY3" fmla="*/ 393725 h 1089756"/>
              <a:gd name="connsiteX4" fmla="*/ 4851 w 112809"/>
              <a:gd name="connsiteY4" fmla="*/ 615975 h 1089756"/>
              <a:gd name="connsiteX5" fmla="*/ 11201 w 112809"/>
              <a:gd name="connsiteY5" fmla="*/ 530250 h 1089756"/>
              <a:gd name="connsiteX6" fmla="*/ 20726 w 112809"/>
              <a:gd name="connsiteY6" fmla="*/ 708050 h 1089756"/>
              <a:gd name="connsiteX7" fmla="*/ 1676 w 112809"/>
              <a:gd name="connsiteY7" fmla="*/ 816000 h 1089756"/>
              <a:gd name="connsiteX8" fmla="*/ 1676 w 112809"/>
              <a:gd name="connsiteY8" fmla="*/ 1089050 h 1089756"/>
              <a:gd name="connsiteX9" fmla="*/ 8026 w 112809"/>
              <a:gd name="connsiteY9" fmla="*/ 889025 h 1089756"/>
              <a:gd name="connsiteX10" fmla="*/ 55651 w 112809"/>
              <a:gd name="connsiteY10" fmla="*/ 704875 h 1089756"/>
              <a:gd name="connsiteX11" fmla="*/ 42951 w 112809"/>
              <a:gd name="connsiteY11" fmla="*/ 847750 h 1089756"/>
              <a:gd name="connsiteX12" fmla="*/ 42951 w 112809"/>
              <a:gd name="connsiteY12" fmla="*/ 1016025 h 1089756"/>
              <a:gd name="connsiteX13" fmla="*/ 30251 w 112809"/>
              <a:gd name="connsiteY13" fmla="*/ 695350 h 1089756"/>
              <a:gd name="connsiteX14" fmla="*/ 27076 w 112809"/>
              <a:gd name="connsiteY14" fmla="*/ 428650 h 1089756"/>
              <a:gd name="connsiteX15" fmla="*/ 77876 w 112809"/>
              <a:gd name="connsiteY15" fmla="*/ 203225 h 1089756"/>
              <a:gd name="connsiteX16" fmla="*/ 11201 w 112809"/>
              <a:gd name="connsiteY16" fmla="*/ 327050 h 1089756"/>
              <a:gd name="connsiteX17" fmla="*/ 112801 w 112809"/>
              <a:gd name="connsiteY17" fmla="*/ 25 h 108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2809" h="1089756">
                <a:moveTo>
                  <a:pt x="112801" y="25"/>
                </a:moveTo>
                <a:cubicBezTo>
                  <a:pt x="111743" y="3200"/>
                  <a:pt x="13847" y="321758"/>
                  <a:pt x="4851" y="346100"/>
                </a:cubicBezTo>
                <a:cubicBezTo>
                  <a:pt x="-4145" y="370442"/>
                  <a:pt x="54063" y="138138"/>
                  <a:pt x="58826" y="146075"/>
                </a:cubicBezTo>
                <a:cubicBezTo>
                  <a:pt x="63588" y="154013"/>
                  <a:pt x="42422" y="315408"/>
                  <a:pt x="33426" y="393725"/>
                </a:cubicBezTo>
                <a:cubicBezTo>
                  <a:pt x="24430" y="472042"/>
                  <a:pt x="8555" y="593221"/>
                  <a:pt x="4851" y="615975"/>
                </a:cubicBezTo>
                <a:cubicBezTo>
                  <a:pt x="1147" y="638729"/>
                  <a:pt x="8555" y="514904"/>
                  <a:pt x="11201" y="530250"/>
                </a:cubicBezTo>
                <a:cubicBezTo>
                  <a:pt x="13847" y="545596"/>
                  <a:pt x="22313" y="660425"/>
                  <a:pt x="20726" y="708050"/>
                </a:cubicBezTo>
                <a:cubicBezTo>
                  <a:pt x="19139" y="755675"/>
                  <a:pt x="4851" y="752500"/>
                  <a:pt x="1676" y="816000"/>
                </a:cubicBezTo>
                <a:cubicBezTo>
                  <a:pt x="-1499" y="879500"/>
                  <a:pt x="618" y="1076879"/>
                  <a:pt x="1676" y="1089050"/>
                </a:cubicBezTo>
                <a:cubicBezTo>
                  <a:pt x="2734" y="1101221"/>
                  <a:pt x="-970" y="953054"/>
                  <a:pt x="8026" y="889025"/>
                </a:cubicBezTo>
                <a:cubicBezTo>
                  <a:pt x="17022" y="824996"/>
                  <a:pt x="49830" y="711754"/>
                  <a:pt x="55651" y="704875"/>
                </a:cubicBezTo>
                <a:cubicBezTo>
                  <a:pt x="61472" y="697996"/>
                  <a:pt x="45068" y="795892"/>
                  <a:pt x="42951" y="847750"/>
                </a:cubicBezTo>
                <a:cubicBezTo>
                  <a:pt x="40834" y="899608"/>
                  <a:pt x="45068" y="1041425"/>
                  <a:pt x="42951" y="1016025"/>
                </a:cubicBezTo>
                <a:cubicBezTo>
                  <a:pt x="40834" y="990625"/>
                  <a:pt x="32897" y="793246"/>
                  <a:pt x="30251" y="695350"/>
                </a:cubicBezTo>
                <a:cubicBezTo>
                  <a:pt x="27605" y="597454"/>
                  <a:pt x="19139" y="510671"/>
                  <a:pt x="27076" y="428650"/>
                </a:cubicBezTo>
                <a:cubicBezTo>
                  <a:pt x="35013" y="346629"/>
                  <a:pt x="80522" y="220158"/>
                  <a:pt x="77876" y="203225"/>
                </a:cubicBezTo>
                <a:cubicBezTo>
                  <a:pt x="75230" y="186292"/>
                  <a:pt x="8555" y="360917"/>
                  <a:pt x="11201" y="327050"/>
                </a:cubicBezTo>
                <a:cubicBezTo>
                  <a:pt x="13847" y="293183"/>
                  <a:pt x="113859" y="-3150"/>
                  <a:pt x="11280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EF2F4D38-7638-B1A4-5B1F-D653C1CF0411}"/>
              </a:ext>
            </a:extLst>
          </p:cNvPr>
          <p:cNvSpPr/>
          <p:nvPr/>
        </p:nvSpPr>
        <p:spPr>
          <a:xfrm>
            <a:off x="119557" y="8197790"/>
            <a:ext cx="947258" cy="314366"/>
          </a:xfrm>
          <a:custGeom>
            <a:avLst/>
            <a:gdLst>
              <a:gd name="connsiteX0" fmla="*/ 947243 w 947258"/>
              <a:gd name="connsiteY0" fmla="*/ 60 h 314366"/>
              <a:gd name="connsiteX1" fmla="*/ 788493 w 947258"/>
              <a:gd name="connsiteY1" fmla="*/ 111185 h 314366"/>
              <a:gd name="connsiteX2" fmla="*/ 699593 w 947258"/>
              <a:gd name="connsiteY2" fmla="*/ 98485 h 314366"/>
              <a:gd name="connsiteX3" fmla="*/ 636093 w 947258"/>
              <a:gd name="connsiteY3" fmla="*/ 117535 h 314366"/>
              <a:gd name="connsiteX4" fmla="*/ 515443 w 947258"/>
              <a:gd name="connsiteY4" fmla="*/ 117535 h 314366"/>
              <a:gd name="connsiteX5" fmla="*/ 604343 w 947258"/>
              <a:gd name="connsiteY5" fmla="*/ 130235 h 314366"/>
              <a:gd name="connsiteX6" fmla="*/ 401143 w 947258"/>
              <a:gd name="connsiteY6" fmla="*/ 161985 h 314366"/>
              <a:gd name="connsiteX7" fmla="*/ 286843 w 947258"/>
              <a:gd name="connsiteY7" fmla="*/ 222310 h 314366"/>
              <a:gd name="connsiteX8" fmla="*/ 331293 w 947258"/>
              <a:gd name="connsiteY8" fmla="*/ 111185 h 314366"/>
              <a:gd name="connsiteX9" fmla="*/ 267793 w 947258"/>
              <a:gd name="connsiteY9" fmla="*/ 231835 h 314366"/>
              <a:gd name="connsiteX10" fmla="*/ 210643 w 947258"/>
              <a:gd name="connsiteY10" fmla="*/ 247710 h 314366"/>
              <a:gd name="connsiteX11" fmla="*/ 61418 w 947258"/>
              <a:gd name="connsiteY11" fmla="*/ 279460 h 314366"/>
              <a:gd name="connsiteX12" fmla="*/ 26493 w 947258"/>
              <a:gd name="connsiteY12" fmla="*/ 308035 h 314366"/>
              <a:gd name="connsiteX13" fmla="*/ 445593 w 947258"/>
              <a:gd name="connsiteY13" fmla="*/ 149285 h 314366"/>
              <a:gd name="connsiteX14" fmla="*/ 702768 w 947258"/>
              <a:gd name="connsiteY14" fmla="*/ 104835 h 314366"/>
              <a:gd name="connsiteX15" fmla="*/ 791668 w 947258"/>
              <a:gd name="connsiteY15" fmla="*/ 104835 h 314366"/>
              <a:gd name="connsiteX16" fmla="*/ 740868 w 947258"/>
              <a:gd name="connsiteY16" fmla="*/ 69910 h 314366"/>
              <a:gd name="connsiteX17" fmla="*/ 798018 w 947258"/>
              <a:gd name="connsiteY17" fmla="*/ 95310 h 314366"/>
              <a:gd name="connsiteX18" fmla="*/ 947243 w 947258"/>
              <a:gd name="connsiteY18" fmla="*/ 60 h 31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47258" h="314366">
                <a:moveTo>
                  <a:pt x="947243" y="60"/>
                </a:moveTo>
                <a:cubicBezTo>
                  <a:pt x="945655" y="2706"/>
                  <a:pt x="829768" y="94781"/>
                  <a:pt x="788493" y="111185"/>
                </a:cubicBezTo>
                <a:cubicBezTo>
                  <a:pt x="747218" y="127589"/>
                  <a:pt x="724993" y="97427"/>
                  <a:pt x="699593" y="98485"/>
                </a:cubicBezTo>
                <a:cubicBezTo>
                  <a:pt x="674193" y="99543"/>
                  <a:pt x="666785" y="114360"/>
                  <a:pt x="636093" y="117535"/>
                </a:cubicBezTo>
                <a:cubicBezTo>
                  <a:pt x="605401" y="120710"/>
                  <a:pt x="520735" y="115418"/>
                  <a:pt x="515443" y="117535"/>
                </a:cubicBezTo>
                <a:cubicBezTo>
                  <a:pt x="510151" y="119652"/>
                  <a:pt x="623393" y="122827"/>
                  <a:pt x="604343" y="130235"/>
                </a:cubicBezTo>
                <a:cubicBezTo>
                  <a:pt x="585293" y="137643"/>
                  <a:pt x="454060" y="146639"/>
                  <a:pt x="401143" y="161985"/>
                </a:cubicBezTo>
                <a:cubicBezTo>
                  <a:pt x="348226" y="177331"/>
                  <a:pt x="298485" y="230777"/>
                  <a:pt x="286843" y="222310"/>
                </a:cubicBezTo>
                <a:cubicBezTo>
                  <a:pt x="275201" y="213843"/>
                  <a:pt x="334468" y="109598"/>
                  <a:pt x="331293" y="111185"/>
                </a:cubicBezTo>
                <a:cubicBezTo>
                  <a:pt x="328118" y="112772"/>
                  <a:pt x="287901" y="209081"/>
                  <a:pt x="267793" y="231835"/>
                </a:cubicBezTo>
                <a:cubicBezTo>
                  <a:pt x="247685" y="254589"/>
                  <a:pt x="245039" y="239773"/>
                  <a:pt x="210643" y="247710"/>
                </a:cubicBezTo>
                <a:cubicBezTo>
                  <a:pt x="176247" y="255647"/>
                  <a:pt x="92110" y="269406"/>
                  <a:pt x="61418" y="279460"/>
                </a:cubicBezTo>
                <a:cubicBezTo>
                  <a:pt x="30726" y="289514"/>
                  <a:pt x="-37536" y="329731"/>
                  <a:pt x="26493" y="308035"/>
                </a:cubicBezTo>
                <a:cubicBezTo>
                  <a:pt x="90522" y="286339"/>
                  <a:pt x="332881" y="183152"/>
                  <a:pt x="445593" y="149285"/>
                </a:cubicBezTo>
                <a:cubicBezTo>
                  <a:pt x="558305" y="115418"/>
                  <a:pt x="645089" y="112243"/>
                  <a:pt x="702768" y="104835"/>
                </a:cubicBezTo>
                <a:cubicBezTo>
                  <a:pt x="760447" y="97427"/>
                  <a:pt x="785318" y="110656"/>
                  <a:pt x="791668" y="104835"/>
                </a:cubicBezTo>
                <a:cubicBezTo>
                  <a:pt x="798018" y="99014"/>
                  <a:pt x="739810" y="71498"/>
                  <a:pt x="740868" y="69910"/>
                </a:cubicBezTo>
                <a:cubicBezTo>
                  <a:pt x="741926" y="68322"/>
                  <a:pt x="765739" y="108539"/>
                  <a:pt x="798018" y="95310"/>
                </a:cubicBezTo>
                <a:cubicBezTo>
                  <a:pt x="830297" y="82081"/>
                  <a:pt x="948831" y="-2586"/>
                  <a:pt x="94724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A2D88923-619C-FD54-B538-E74B64205F18}"/>
              </a:ext>
            </a:extLst>
          </p:cNvPr>
          <p:cNvSpPr/>
          <p:nvPr/>
        </p:nvSpPr>
        <p:spPr>
          <a:xfrm>
            <a:off x="457199" y="8299319"/>
            <a:ext cx="549558" cy="127744"/>
          </a:xfrm>
          <a:custGeom>
            <a:avLst/>
            <a:gdLst>
              <a:gd name="connsiteX0" fmla="*/ 549276 w 549558"/>
              <a:gd name="connsiteY0" fmla="*/ 131 h 127744"/>
              <a:gd name="connsiteX1" fmla="*/ 206376 w 549558"/>
              <a:gd name="connsiteY1" fmla="*/ 73156 h 127744"/>
              <a:gd name="connsiteX2" fmla="*/ 1 w 549558"/>
              <a:gd name="connsiteY2" fmla="*/ 127131 h 127744"/>
              <a:gd name="connsiteX3" fmla="*/ 203201 w 549558"/>
              <a:gd name="connsiteY3" fmla="*/ 101731 h 127744"/>
              <a:gd name="connsiteX4" fmla="*/ 390526 w 549558"/>
              <a:gd name="connsiteY4" fmla="*/ 92206 h 127744"/>
              <a:gd name="connsiteX5" fmla="*/ 146051 w 549558"/>
              <a:gd name="connsiteY5" fmla="*/ 101731 h 127744"/>
              <a:gd name="connsiteX6" fmla="*/ 146051 w 549558"/>
              <a:gd name="connsiteY6" fmla="*/ 92206 h 127744"/>
              <a:gd name="connsiteX7" fmla="*/ 549276 w 549558"/>
              <a:gd name="connsiteY7" fmla="*/ 131 h 1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558" h="127744">
                <a:moveTo>
                  <a:pt x="549276" y="131"/>
                </a:moveTo>
                <a:cubicBezTo>
                  <a:pt x="559330" y="-3044"/>
                  <a:pt x="297922" y="51989"/>
                  <a:pt x="206376" y="73156"/>
                </a:cubicBezTo>
                <a:cubicBezTo>
                  <a:pt x="114830" y="94323"/>
                  <a:pt x="530" y="122369"/>
                  <a:pt x="1" y="127131"/>
                </a:cubicBezTo>
                <a:cubicBezTo>
                  <a:pt x="-528" y="131894"/>
                  <a:pt x="138114" y="107552"/>
                  <a:pt x="203201" y="101731"/>
                </a:cubicBezTo>
                <a:cubicBezTo>
                  <a:pt x="268288" y="95910"/>
                  <a:pt x="400051" y="92206"/>
                  <a:pt x="390526" y="92206"/>
                </a:cubicBezTo>
                <a:cubicBezTo>
                  <a:pt x="381001" y="92206"/>
                  <a:pt x="186797" y="101731"/>
                  <a:pt x="146051" y="101731"/>
                </a:cubicBezTo>
                <a:cubicBezTo>
                  <a:pt x="105305" y="101731"/>
                  <a:pt x="84139" y="108610"/>
                  <a:pt x="146051" y="92206"/>
                </a:cubicBezTo>
                <a:cubicBezTo>
                  <a:pt x="207963" y="75802"/>
                  <a:pt x="539222" y="3306"/>
                  <a:pt x="549276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93A90ECD-5F3C-2BF9-D3D6-6DC9F79ED5C7}"/>
              </a:ext>
            </a:extLst>
          </p:cNvPr>
          <p:cNvSpPr/>
          <p:nvPr/>
        </p:nvSpPr>
        <p:spPr>
          <a:xfrm>
            <a:off x="698477" y="8334298"/>
            <a:ext cx="334671" cy="133467"/>
          </a:xfrm>
          <a:custGeom>
            <a:avLst/>
            <a:gdLst>
              <a:gd name="connsiteX0" fmla="*/ 333398 w 334671"/>
              <a:gd name="connsiteY0" fmla="*/ 77 h 133467"/>
              <a:gd name="connsiteX1" fmla="*/ 263548 w 334671"/>
              <a:gd name="connsiteY1" fmla="*/ 57227 h 133467"/>
              <a:gd name="connsiteX2" fmla="*/ 200048 w 334671"/>
              <a:gd name="connsiteY2" fmla="*/ 104852 h 133467"/>
              <a:gd name="connsiteX3" fmla="*/ 266723 w 334671"/>
              <a:gd name="connsiteY3" fmla="*/ 73102 h 133467"/>
              <a:gd name="connsiteX4" fmla="*/ 333398 w 334671"/>
              <a:gd name="connsiteY4" fmla="*/ 133427 h 133467"/>
              <a:gd name="connsiteX5" fmla="*/ 215923 w 334671"/>
              <a:gd name="connsiteY5" fmla="*/ 82627 h 133467"/>
              <a:gd name="connsiteX6" fmla="*/ 184173 w 334671"/>
              <a:gd name="connsiteY6" fmla="*/ 95327 h 133467"/>
              <a:gd name="connsiteX7" fmla="*/ 23 w 334671"/>
              <a:gd name="connsiteY7" fmla="*/ 38177 h 133467"/>
              <a:gd name="connsiteX8" fmla="*/ 171473 w 334671"/>
              <a:gd name="connsiteY8" fmla="*/ 69927 h 133467"/>
              <a:gd name="connsiteX9" fmla="*/ 174648 w 334671"/>
              <a:gd name="connsiteY9" fmla="*/ 35002 h 133467"/>
              <a:gd name="connsiteX10" fmla="*/ 231798 w 334671"/>
              <a:gd name="connsiteY10" fmla="*/ 47702 h 133467"/>
              <a:gd name="connsiteX11" fmla="*/ 146073 w 334671"/>
              <a:gd name="connsiteY11" fmla="*/ 35002 h 133467"/>
              <a:gd name="connsiteX12" fmla="*/ 200048 w 334671"/>
              <a:gd name="connsiteY12" fmla="*/ 69927 h 133467"/>
              <a:gd name="connsiteX13" fmla="*/ 333398 w 334671"/>
              <a:gd name="connsiteY13" fmla="*/ 77 h 13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4671" h="133467">
                <a:moveTo>
                  <a:pt x="333398" y="77"/>
                </a:moveTo>
                <a:cubicBezTo>
                  <a:pt x="343981" y="-2040"/>
                  <a:pt x="285773" y="39765"/>
                  <a:pt x="263548" y="57227"/>
                </a:cubicBezTo>
                <a:cubicBezTo>
                  <a:pt x="241323" y="74689"/>
                  <a:pt x="199519" y="102206"/>
                  <a:pt x="200048" y="104852"/>
                </a:cubicBezTo>
                <a:cubicBezTo>
                  <a:pt x="200577" y="107498"/>
                  <a:pt x="244498" y="68340"/>
                  <a:pt x="266723" y="73102"/>
                </a:cubicBezTo>
                <a:cubicBezTo>
                  <a:pt x="288948" y="77865"/>
                  <a:pt x="341865" y="131840"/>
                  <a:pt x="333398" y="133427"/>
                </a:cubicBezTo>
                <a:cubicBezTo>
                  <a:pt x="324931" y="135014"/>
                  <a:pt x="240794" y="88977"/>
                  <a:pt x="215923" y="82627"/>
                </a:cubicBezTo>
                <a:cubicBezTo>
                  <a:pt x="191052" y="76277"/>
                  <a:pt x="220156" y="102735"/>
                  <a:pt x="184173" y="95327"/>
                </a:cubicBezTo>
                <a:cubicBezTo>
                  <a:pt x="148190" y="87919"/>
                  <a:pt x="2140" y="42410"/>
                  <a:pt x="23" y="38177"/>
                </a:cubicBezTo>
                <a:cubicBezTo>
                  <a:pt x="-2094" y="33944"/>
                  <a:pt x="142369" y="70456"/>
                  <a:pt x="171473" y="69927"/>
                </a:cubicBezTo>
                <a:cubicBezTo>
                  <a:pt x="200577" y="69398"/>
                  <a:pt x="164594" y="38706"/>
                  <a:pt x="174648" y="35002"/>
                </a:cubicBezTo>
                <a:cubicBezTo>
                  <a:pt x="184702" y="31298"/>
                  <a:pt x="236560" y="47702"/>
                  <a:pt x="231798" y="47702"/>
                </a:cubicBezTo>
                <a:cubicBezTo>
                  <a:pt x="227036" y="47702"/>
                  <a:pt x="151365" y="31298"/>
                  <a:pt x="146073" y="35002"/>
                </a:cubicBezTo>
                <a:cubicBezTo>
                  <a:pt x="140781" y="38706"/>
                  <a:pt x="164065" y="76277"/>
                  <a:pt x="200048" y="69927"/>
                </a:cubicBezTo>
                <a:cubicBezTo>
                  <a:pt x="236031" y="63577"/>
                  <a:pt x="322815" y="2194"/>
                  <a:pt x="333398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074FB754-A57D-6B98-1170-F222E7D2C1D5}"/>
              </a:ext>
            </a:extLst>
          </p:cNvPr>
          <p:cNvSpPr/>
          <p:nvPr/>
        </p:nvSpPr>
        <p:spPr>
          <a:xfrm>
            <a:off x="1986353" y="8372473"/>
            <a:ext cx="448905" cy="1356260"/>
          </a:xfrm>
          <a:custGeom>
            <a:avLst/>
            <a:gdLst>
              <a:gd name="connsiteX0" fmla="*/ 448872 w 448905"/>
              <a:gd name="connsiteY0" fmla="*/ 2 h 1356260"/>
              <a:gd name="connsiteX1" fmla="*/ 185347 w 448905"/>
              <a:gd name="connsiteY1" fmla="*/ 473077 h 1356260"/>
              <a:gd name="connsiteX2" fmla="*/ 198047 w 448905"/>
              <a:gd name="connsiteY2" fmla="*/ 441327 h 1356260"/>
              <a:gd name="connsiteX3" fmla="*/ 7547 w 448905"/>
              <a:gd name="connsiteY3" fmla="*/ 831852 h 1356260"/>
              <a:gd name="connsiteX4" fmla="*/ 45647 w 448905"/>
              <a:gd name="connsiteY4" fmla="*/ 730252 h 1356260"/>
              <a:gd name="connsiteX5" fmla="*/ 13897 w 448905"/>
              <a:gd name="connsiteY5" fmla="*/ 1019177 h 1356260"/>
              <a:gd name="connsiteX6" fmla="*/ 39297 w 448905"/>
              <a:gd name="connsiteY6" fmla="*/ 955677 h 1356260"/>
              <a:gd name="connsiteX7" fmla="*/ 4372 w 448905"/>
              <a:gd name="connsiteY7" fmla="*/ 1349377 h 1356260"/>
              <a:gd name="connsiteX8" fmla="*/ 7547 w 448905"/>
              <a:gd name="connsiteY8" fmla="*/ 1184277 h 1356260"/>
              <a:gd name="connsiteX9" fmla="*/ 67872 w 448905"/>
              <a:gd name="connsiteY9" fmla="*/ 904877 h 1356260"/>
              <a:gd name="connsiteX10" fmla="*/ 96447 w 448905"/>
              <a:gd name="connsiteY10" fmla="*/ 762002 h 1356260"/>
              <a:gd name="connsiteX11" fmla="*/ 42472 w 448905"/>
              <a:gd name="connsiteY11" fmla="*/ 936627 h 1356260"/>
              <a:gd name="connsiteX12" fmla="*/ 45647 w 448905"/>
              <a:gd name="connsiteY12" fmla="*/ 793752 h 1356260"/>
              <a:gd name="connsiteX13" fmla="*/ 261547 w 448905"/>
              <a:gd name="connsiteY13" fmla="*/ 349252 h 1356260"/>
              <a:gd name="connsiteX14" fmla="*/ 166297 w 448905"/>
              <a:gd name="connsiteY14" fmla="*/ 479427 h 1356260"/>
              <a:gd name="connsiteX15" fmla="*/ 448872 w 448905"/>
              <a:gd name="connsiteY15" fmla="*/ 2 h 13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8905" h="1356260">
                <a:moveTo>
                  <a:pt x="448872" y="2"/>
                </a:moveTo>
                <a:cubicBezTo>
                  <a:pt x="452047" y="-1056"/>
                  <a:pt x="227151" y="399523"/>
                  <a:pt x="185347" y="473077"/>
                </a:cubicBezTo>
                <a:cubicBezTo>
                  <a:pt x="143543" y="546631"/>
                  <a:pt x="227680" y="381531"/>
                  <a:pt x="198047" y="441327"/>
                </a:cubicBezTo>
                <a:cubicBezTo>
                  <a:pt x="168414" y="501123"/>
                  <a:pt x="32947" y="783698"/>
                  <a:pt x="7547" y="831852"/>
                </a:cubicBezTo>
                <a:cubicBezTo>
                  <a:pt x="-17853" y="880006"/>
                  <a:pt x="44589" y="699031"/>
                  <a:pt x="45647" y="730252"/>
                </a:cubicBezTo>
                <a:cubicBezTo>
                  <a:pt x="46705" y="761473"/>
                  <a:pt x="14955" y="981606"/>
                  <a:pt x="13897" y="1019177"/>
                </a:cubicBezTo>
                <a:cubicBezTo>
                  <a:pt x="12839" y="1056748"/>
                  <a:pt x="40884" y="900644"/>
                  <a:pt x="39297" y="955677"/>
                </a:cubicBezTo>
                <a:cubicBezTo>
                  <a:pt x="37710" y="1010710"/>
                  <a:pt x="9664" y="1311277"/>
                  <a:pt x="4372" y="1349377"/>
                </a:cubicBezTo>
                <a:cubicBezTo>
                  <a:pt x="-920" y="1387477"/>
                  <a:pt x="-3036" y="1258360"/>
                  <a:pt x="7547" y="1184277"/>
                </a:cubicBezTo>
                <a:cubicBezTo>
                  <a:pt x="18130" y="1110194"/>
                  <a:pt x="53055" y="975256"/>
                  <a:pt x="67872" y="904877"/>
                </a:cubicBezTo>
                <a:cubicBezTo>
                  <a:pt x="82689" y="834498"/>
                  <a:pt x="100680" y="756710"/>
                  <a:pt x="96447" y="762002"/>
                </a:cubicBezTo>
                <a:cubicBezTo>
                  <a:pt x="92214" y="767294"/>
                  <a:pt x="50939" y="931335"/>
                  <a:pt x="42472" y="936627"/>
                </a:cubicBezTo>
                <a:cubicBezTo>
                  <a:pt x="34005" y="941919"/>
                  <a:pt x="9134" y="891648"/>
                  <a:pt x="45647" y="793752"/>
                </a:cubicBezTo>
                <a:cubicBezTo>
                  <a:pt x="82160" y="695856"/>
                  <a:pt x="241439" y="401640"/>
                  <a:pt x="261547" y="349252"/>
                </a:cubicBezTo>
                <a:cubicBezTo>
                  <a:pt x="281655" y="296865"/>
                  <a:pt x="139839" y="532873"/>
                  <a:pt x="166297" y="479427"/>
                </a:cubicBezTo>
                <a:cubicBezTo>
                  <a:pt x="192755" y="425981"/>
                  <a:pt x="445697" y="1060"/>
                  <a:pt x="44887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62981492-C4EA-5B8E-B05F-22000A9825BC}"/>
              </a:ext>
            </a:extLst>
          </p:cNvPr>
          <p:cNvSpPr/>
          <p:nvPr/>
        </p:nvSpPr>
        <p:spPr>
          <a:xfrm>
            <a:off x="2185318" y="8502595"/>
            <a:ext cx="434076" cy="774336"/>
          </a:xfrm>
          <a:custGeom>
            <a:avLst/>
            <a:gdLst>
              <a:gd name="connsiteX0" fmla="*/ 434057 w 434076"/>
              <a:gd name="connsiteY0" fmla="*/ 55 h 774336"/>
              <a:gd name="connsiteX1" fmla="*/ 268957 w 434076"/>
              <a:gd name="connsiteY1" fmla="*/ 282630 h 774336"/>
              <a:gd name="connsiteX2" fmla="*/ 2257 w 434076"/>
              <a:gd name="connsiteY2" fmla="*/ 768405 h 774336"/>
              <a:gd name="connsiteX3" fmla="*/ 148307 w 434076"/>
              <a:gd name="connsiteY3" fmla="*/ 527105 h 774336"/>
              <a:gd name="connsiteX4" fmla="*/ 281657 w 434076"/>
              <a:gd name="connsiteY4" fmla="*/ 149280 h 774336"/>
              <a:gd name="connsiteX5" fmla="*/ 259432 w 434076"/>
              <a:gd name="connsiteY5" fmla="*/ 257230 h 774336"/>
              <a:gd name="connsiteX6" fmla="*/ 434057 w 434076"/>
              <a:gd name="connsiteY6" fmla="*/ 55 h 77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76" h="774336">
                <a:moveTo>
                  <a:pt x="434057" y="55"/>
                </a:moveTo>
                <a:cubicBezTo>
                  <a:pt x="435644" y="4288"/>
                  <a:pt x="340924" y="154572"/>
                  <a:pt x="268957" y="282630"/>
                </a:cubicBezTo>
                <a:cubicBezTo>
                  <a:pt x="196990" y="410688"/>
                  <a:pt x="22365" y="727659"/>
                  <a:pt x="2257" y="768405"/>
                </a:cubicBezTo>
                <a:cubicBezTo>
                  <a:pt x="-17851" y="809151"/>
                  <a:pt x="101740" y="630293"/>
                  <a:pt x="148307" y="527105"/>
                </a:cubicBezTo>
                <a:cubicBezTo>
                  <a:pt x="194874" y="423917"/>
                  <a:pt x="263136" y="194259"/>
                  <a:pt x="281657" y="149280"/>
                </a:cubicBezTo>
                <a:cubicBezTo>
                  <a:pt x="300178" y="104301"/>
                  <a:pt x="236678" y="279455"/>
                  <a:pt x="259432" y="257230"/>
                </a:cubicBezTo>
                <a:cubicBezTo>
                  <a:pt x="282186" y="235005"/>
                  <a:pt x="432470" y="-4178"/>
                  <a:pt x="434057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9B7F2A61-DAF0-6F27-D2B8-DF786C6AC768}"/>
              </a:ext>
            </a:extLst>
          </p:cNvPr>
          <p:cNvSpPr/>
          <p:nvPr/>
        </p:nvSpPr>
        <p:spPr>
          <a:xfrm>
            <a:off x="2139990" y="8464245"/>
            <a:ext cx="362055" cy="762004"/>
          </a:xfrm>
          <a:custGeom>
            <a:avLst/>
            <a:gdLst>
              <a:gd name="connsiteX0" fmla="*/ 361910 w 362055"/>
              <a:gd name="connsiteY0" fmla="*/ 305 h 762004"/>
              <a:gd name="connsiteX1" fmla="*/ 69810 w 362055"/>
              <a:gd name="connsiteY1" fmla="*/ 409880 h 762004"/>
              <a:gd name="connsiteX2" fmla="*/ 3135 w 362055"/>
              <a:gd name="connsiteY2" fmla="*/ 752780 h 762004"/>
              <a:gd name="connsiteX3" fmla="*/ 12660 w 362055"/>
              <a:gd name="connsiteY3" fmla="*/ 648005 h 762004"/>
              <a:gd name="connsiteX4" fmla="*/ 28535 w 362055"/>
              <a:gd name="connsiteY4" fmla="*/ 476555 h 762004"/>
              <a:gd name="connsiteX5" fmla="*/ 361910 w 362055"/>
              <a:gd name="connsiteY5" fmla="*/ 305 h 76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055" h="762004">
                <a:moveTo>
                  <a:pt x="361910" y="305"/>
                </a:moveTo>
                <a:cubicBezTo>
                  <a:pt x="368789" y="-10807"/>
                  <a:pt x="129606" y="284468"/>
                  <a:pt x="69810" y="409880"/>
                </a:cubicBezTo>
                <a:cubicBezTo>
                  <a:pt x="10014" y="535292"/>
                  <a:pt x="12660" y="713093"/>
                  <a:pt x="3135" y="752780"/>
                </a:cubicBezTo>
                <a:cubicBezTo>
                  <a:pt x="-6390" y="792468"/>
                  <a:pt x="8427" y="694043"/>
                  <a:pt x="12660" y="648005"/>
                </a:cubicBezTo>
                <a:cubicBezTo>
                  <a:pt x="16893" y="601968"/>
                  <a:pt x="-22794" y="581859"/>
                  <a:pt x="28535" y="476555"/>
                </a:cubicBezTo>
                <a:cubicBezTo>
                  <a:pt x="79864" y="371251"/>
                  <a:pt x="355031" y="11417"/>
                  <a:pt x="361910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42A174D0-C35D-9938-A0CA-CFCA415E9DDB}"/>
              </a:ext>
            </a:extLst>
          </p:cNvPr>
          <p:cNvSpPr/>
          <p:nvPr/>
        </p:nvSpPr>
        <p:spPr>
          <a:xfrm>
            <a:off x="2081498" y="9157693"/>
            <a:ext cx="201613" cy="847732"/>
          </a:xfrm>
          <a:custGeom>
            <a:avLst/>
            <a:gdLst>
              <a:gd name="connsiteX0" fmla="*/ 201327 w 201613"/>
              <a:gd name="connsiteY0" fmla="*/ 2182 h 847732"/>
              <a:gd name="connsiteX1" fmla="*/ 45752 w 201613"/>
              <a:gd name="connsiteY1" fmla="*/ 357782 h 847732"/>
              <a:gd name="connsiteX2" fmla="*/ 42577 w 201613"/>
              <a:gd name="connsiteY2" fmla="*/ 497482 h 847732"/>
              <a:gd name="connsiteX3" fmla="*/ 42577 w 201613"/>
              <a:gd name="connsiteY3" fmla="*/ 424457 h 847732"/>
              <a:gd name="connsiteX4" fmla="*/ 17177 w 201613"/>
              <a:gd name="connsiteY4" fmla="*/ 646707 h 847732"/>
              <a:gd name="connsiteX5" fmla="*/ 1302 w 201613"/>
              <a:gd name="connsiteY5" fmla="*/ 843557 h 847732"/>
              <a:gd name="connsiteX6" fmla="*/ 1302 w 201613"/>
              <a:gd name="connsiteY6" fmla="*/ 745132 h 847732"/>
              <a:gd name="connsiteX7" fmla="*/ 4477 w 201613"/>
              <a:gd name="connsiteY7" fmla="*/ 345082 h 847732"/>
              <a:gd name="connsiteX8" fmla="*/ 20352 w 201613"/>
              <a:gd name="connsiteY8" fmla="*/ 475257 h 847732"/>
              <a:gd name="connsiteX9" fmla="*/ 80677 w 201613"/>
              <a:gd name="connsiteY9" fmla="*/ 62507 h 847732"/>
              <a:gd name="connsiteX10" fmla="*/ 80677 w 201613"/>
              <a:gd name="connsiteY10" fmla="*/ 275232 h 847732"/>
              <a:gd name="connsiteX11" fmla="*/ 83852 w 201613"/>
              <a:gd name="connsiteY11" fmla="*/ 211732 h 847732"/>
              <a:gd name="connsiteX12" fmla="*/ 201327 w 201613"/>
              <a:gd name="connsiteY12" fmla="*/ 2182 h 84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613" h="847732">
                <a:moveTo>
                  <a:pt x="201327" y="2182"/>
                </a:moveTo>
                <a:cubicBezTo>
                  <a:pt x="194977" y="26524"/>
                  <a:pt x="72210" y="275232"/>
                  <a:pt x="45752" y="357782"/>
                </a:cubicBezTo>
                <a:cubicBezTo>
                  <a:pt x="19294" y="440332"/>
                  <a:pt x="43106" y="486370"/>
                  <a:pt x="42577" y="497482"/>
                </a:cubicBezTo>
                <a:cubicBezTo>
                  <a:pt x="42048" y="508594"/>
                  <a:pt x="46810" y="399586"/>
                  <a:pt x="42577" y="424457"/>
                </a:cubicBezTo>
                <a:cubicBezTo>
                  <a:pt x="38344" y="449328"/>
                  <a:pt x="24056" y="576857"/>
                  <a:pt x="17177" y="646707"/>
                </a:cubicBezTo>
                <a:cubicBezTo>
                  <a:pt x="10298" y="716557"/>
                  <a:pt x="3948" y="827153"/>
                  <a:pt x="1302" y="843557"/>
                </a:cubicBezTo>
                <a:cubicBezTo>
                  <a:pt x="-1344" y="859961"/>
                  <a:pt x="773" y="828211"/>
                  <a:pt x="1302" y="745132"/>
                </a:cubicBezTo>
                <a:cubicBezTo>
                  <a:pt x="1831" y="662053"/>
                  <a:pt x="1302" y="390061"/>
                  <a:pt x="4477" y="345082"/>
                </a:cubicBezTo>
                <a:cubicBezTo>
                  <a:pt x="7652" y="300103"/>
                  <a:pt x="7652" y="522353"/>
                  <a:pt x="20352" y="475257"/>
                </a:cubicBezTo>
                <a:cubicBezTo>
                  <a:pt x="33052" y="428161"/>
                  <a:pt x="70623" y="95845"/>
                  <a:pt x="80677" y="62507"/>
                </a:cubicBezTo>
                <a:cubicBezTo>
                  <a:pt x="90731" y="29169"/>
                  <a:pt x="80148" y="250361"/>
                  <a:pt x="80677" y="275232"/>
                </a:cubicBezTo>
                <a:cubicBezTo>
                  <a:pt x="81206" y="300103"/>
                  <a:pt x="61098" y="259357"/>
                  <a:pt x="83852" y="211732"/>
                </a:cubicBezTo>
                <a:cubicBezTo>
                  <a:pt x="106606" y="164107"/>
                  <a:pt x="207677" y="-22160"/>
                  <a:pt x="201327" y="2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06F7E549-E744-EC13-C66E-1BEE88C95484}"/>
              </a:ext>
            </a:extLst>
          </p:cNvPr>
          <p:cNvSpPr/>
          <p:nvPr/>
        </p:nvSpPr>
        <p:spPr>
          <a:xfrm>
            <a:off x="2006431" y="9531507"/>
            <a:ext cx="66970" cy="820824"/>
          </a:xfrm>
          <a:custGeom>
            <a:avLst/>
            <a:gdLst>
              <a:gd name="connsiteX0" fmla="*/ 66844 w 66970"/>
              <a:gd name="connsiteY0" fmla="*/ 6193 h 820824"/>
              <a:gd name="connsiteX1" fmla="*/ 6519 w 66970"/>
              <a:gd name="connsiteY1" fmla="*/ 530068 h 820824"/>
              <a:gd name="connsiteX2" fmla="*/ 9694 w 66970"/>
              <a:gd name="connsiteY2" fmla="*/ 488793 h 820824"/>
              <a:gd name="connsiteX3" fmla="*/ 169 w 66970"/>
              <a:gd name="connsiteY3" fmla="*/ 815818 h 820824"/>
              <a:gd name="connsiteX4" fmla="*/ 19219 w 66970"/>
              <a:gd name="connsiteY4" fmla="*/ 193518 h 820824"/>
              <a:gd name="connsiteX5" fmla="*/ 22394 w 66970"/>
              <a:gd name="connsiteY5" fmla="*/ 237968 h 820824"/>
              <a:gd name="connsiteX6" fmla="*/ 66844 w 66970"/>
              <a:gd name="connsiteY6" fmla="*/ 6193 h 8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70" h="820824">
                <a:moveTo>
                  <a:pt x="66844" y="6193"/>
                </a:moveTo>
                <a:cubicBezTo>
                  <a:pt x="64198" y="54876"/>
                  <a:pt x="16044" y="449635"/>
                  <a:pt x="6519" y="530068"/>
                </a:cubicBezTo>
                <a:cubicBezTo>
                  <a:pt x="-3006" y="610501"/>
                  <a:pt x="10752" y="441168"/>
                  <a:pt x="9694" y="488793"/>
                </a:cubicBezTo>
                <a:cubicBezTo>
                  <a:pt x="8636" y="536418"/>
                  <a:pt x="-1418" y="865030"/>
                  <a:pt x="169" y="815818"/>
                </a:cubicBezTo>
                <a:cubicBezTo>
                  <a:pt x="1756" y="766606"/>
                  <a:pt x="15515" y="289826"/>
                  <a:pt x="19219" y="193518"/>
                </a:cubicBezTo>
                <a:cubicBezTo>
                  <a:pt x="22923" y="97210"/>
                  <a:pt x="14986" y="264955"/>
                  <a:pt x="22394" y="237968"/>
                </a:cubicBezTo>
                <a:cubicBezTo>
                  <a:pt x="29802" y="210981"/>
                  <a:pt x="69490" y="-42490"/>
                  <a:pt x="66844" y="6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E17ABCAD-FB9C-C99D-95F5-F7B5C8E3C61E}"/>
              </a:ext>
            </a:extLst>
          </p:cNvPr>
          <p:cNvSpPr/>
          <p:nvPr/>
        </p:nvSpPr>
        <p:spPr>
          <a:xfrm>
            <a:off x="1999422" y="9907238"/>
            <a:ext cx="83475" cy="802644"/>
          </a:xfrm>
          <a:custGeom>
            <a:avLst/>
            <a:gdLst>
              <a:gd name="connsiteX0" fmla="*/ 83378 w 83475"/>
              <a:gd name="connsiteY0" fmla="*/ 5112 h 802644"/>
              <a:gd name="connsiteX1" fmla="*/ 4003 w 83475"/>
              <a:gd name="connsiteY1" fmla="*/ 789337 h 802644"/>
              <a:gd name="connsiteX2" fmla="*/ 19878 w 83475"/>
              <a:gd name="connsiteY2" fmla="*/ 465487 h 802644"/>
              <a:gd name="connsiteX3" fmla="*/ 83378 w 83475"/>
              <a:gd name="connsiteY3" fmla="*/ 5112 h 80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75" h="802644">
                <a:moveTo>
                  <a:pt x="83378" y="5112"/>
                </a:moveTo>
                <a:cubicBezTo>
                  <a:pt x="80732" y="59087"/>
                  <a:pt x="14586" y="712608"/>
                  <a:pt x="4003" y="789337"/>
                </a:cubicBezTo>
                <a:cubicBezTo>
                  <a:pt x="-6580" y="866066"/>
                  <a:pt x="5591" y="591429"/>
                  <a:pt x="19878" y="465487"/>
                </a:cubicBezTo>
                <a:cubicBezTo>
                  <a:pt x="34165" y="339545"/>
                  <a:pt x="86024" y="-48863"/>
                  <a:pt x="83378" y="5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3B01EA35-C59D-09FD-E590-AC3DF781BB44}"/>
              </a:ext>
            </a:extLst>
          </p:cNvPr>
          <p:cNvSpPr/>
          <p:nvPr/>
        </p:nvSpPr>
        <p:spPr>
          <a:xfrm>
            <a:off x="1921741" y="9831338"/>
            <a:ext cx="145833" cy="911080"/>
          </a:xfrm>
          <a:custGeom>
            <a:avLst/>
            <a:gdLst>
              <a:gd name="connsiteX0" fmla="*/ 145184 w 145833"/>
              <a:gd name="connsiteY0" fmla="*/ 4812 h 911080"/>
              <a:gd name="connsiteX1" fmla="*/ 2309 w 145833"/>
              <a:gd name="connsiteY1" fmla="*/ 506462 h 911080"/>
              <a:gd name="connsiteX2" fmla="*/ 53109 w 145833"/>
              <a:gd name="connsiteY2" fmla="*/ 369937 h 911080"/>
              <a:gd name="connsiteX3" fmla="*/ 65809 w 145833"/>
              <a:gd name="connsiteY3" fmla="*/ 388987 h 911080"/>
              <a:gd name="connsiteX4" fmla="*/ 40409 w 145833"/>
              <a:gd name="connsiteY4" fmla="*/ 709662 h 911080"/>
              <a:gd name="connsiteX5" fmla="*/ 40409 w 145833"/>
              <a:gd name="connsiteY5" fmla="*/ 900162 h 911080"/>
              <a:gd name="connsiteX6" fmla="*/ 91209 w 145833"/>
              <a:gd name="connsiteY6" fmla="*/ 385812 h 911080"/>
              <a:gd name="connsiteX7" fmla="*/ 59459 w 145833"/>
              <a:gd name="connsiteY7" fmla="*/ 576312 h 911080"/>
              <a:gd name="connsiteX8" fmla="*/ 65809 w 145833"/>
              <a:gd name="connsiteY8" fmla="*/ 338187 h 911080"/>
              <a:gd name="connsiteX9" fmla="*/ 56284 w 145833"/>
              <a:gd name="connsiteY9" fmla="*/ 255637 h 911080"/>
              <a:gd name="connsiteX10" fmla="*/ 145184 w 145833"/>
              <a:gd name="connsiteY10" fmla="*/ 4812 h 91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833" h="911080">
                <a:moveTo>
                  <a:pt x="145184" y="4812"/>
                </a:moveTo>
                <a:cubicBezTo>
                  <a:pt x="136188" y="46616"/>
                  <a:pt x="17655" y="445608"/>
                  <a:pt x="2309" y="506462"/>
                </a:cubicBezTo>
                <a:cubicBezTo>
                  <a:pt x="-13037" y="567316"/>
                  <a:pt x="53109" y="369937"/>
                  <a:pt x="53109" y="369937"/>
                </a:cubicBezTo>
                <a:cubicBezTo>
                  <a:pt x="63692" y="350358"/>
                  <a:pt x="67926" y="332366"/>
                  <a:pt x="65809" y="388987"/>
                </a:cubicBezTo>
                <a:cubicBezTo>
                  <a:pt x="63692" y="445608"/>
                  <a:pt x="44642" y="624466"/>
                  <a:pt x="40409" y="709662"/>
                </a:cubicBezTo>
                <a:cubicBezTo>
                  <a:pt x="36176" y="794858"/>
                  <a:pt x="31942" y="954137"/>
                  <a:pt x="40409" y="900162"/>
                </a:cubicBezTo>
                <a:cubicBezTo>
                  <a:pt x="48876" y="846187"/>
                  <a:pt x="88034" y="439787"/>
                  <a:pt x="91209" y="385812"/>
                </a:cubicBezTo>
                <a:cubicBezTo>
                  <a:pt x="94384" y="331837"/>
                  <a:pt x="63692" y="584249"/>
                  <a:pt x="59459" y="576312"/>
                </a:cubicBezTo>
                <a:cubicBezTo>
                  <a:pt x="55226" y="568375"/>
                  <a:pt x="66338" y="391633"/>
                  <a:pt x="65809" y="338187"/>
                </a:cubicBezTo>
                <a:cubicBezTo>
                  <a:pt x="65280" y="284741"/>
                  <a:pt x="45701" y="305379"/>
                  <a:pt x="56284" y="255637"/>
                </a:cubicBezTo>
                <a:cubicBezTo>
                  <a:pt x="66867" y="205895"/>
                  <a:pt x="154180" y="-36992"/>
                  <a:pt x="145184" y="4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E2EF97AF-BCAA-6A63-7957-90AB90550278}"/>
              </a:ext>
            </a:extLst>
          </p:cNvPr>
          <p:cNvSpPr/>
          <p:nvPr/>
        </p:nvSpPr>
        <p:spPr>
          <a:xfrm>
            <a:off x="1792835" y="10658391"/>
            <a:ext cx="156934" cy="904963"/>
          </a:xfrm>
          <a:custGeom>
            <a:avLst/>
            <a:gdLst>
              <a:gd name="connsiteX0" fmla="*/ 128040 w 156934"/>
              <a:gd name="connsiteY0" fmla="*/ 84 h 904963"/>
              <a:gd name="connsiteX1" fmla="*/ 156615 w 156934"/>
              <a:gd name="connsiteY1" fmla="*/ 168359 h 904963"/>
              <a:gd name="connsiteX2" fmla="*/ 105815 w 156934"/>
              <a:gd name="connsiteY2" fmla="*/ 314409 h 904963"/>
              <a:gd name="connsiteX3" fmla="*/ 1040 w 156934"/>
              <a:gd name="connsiteY3" fmla="*/ 558884 h 904963"/>
              <a:gd name="connsiteX4" fmla="*/ 55015 w 156934"/>
              <a:gd name="connsiteY4" fmla="*/ 431884 h 904963"/>
              <a:gd name="connsiteX5" fmla="*/ 102640 w 156934"/>
              <a:gd name="connsiteY5" fmla="*/ 377909 h 904963"/>
              <a:gd name="connsiteX6" fmla="*/ 86765 w 156934"/>
              <a:gd name="connsiteY6" fmla="*/ 562059 h 904963"/>
              <a:gd name="connsiteX7" fmla="*/ 99465 w 156934"/>
              <a:gd name="connsiteY7" fmla="*/ 679534 h 904963"/>
              <a:gd name="connsiteX8" fmla="*/ 99465 w 156934"/>
              <a:gd name="connsiteY8" fmla="*/ 600159 h 904963"/>
              <a:gd name="connsiteX9" fmla="*/ 121690 w 156934"/>
              <a:gd name="connsiteY9" fmla="*/ 904959 h 904963"/>
              <a:gd name="connsiteX10" fmla="*/ 99465 w 156934"/>
              <a:gd name="connsiteY10" fmla="*/ 606509 h 904963"/>
              <a:gd name="connsiteX11" fmla="*/ 74065 w 156934"/>
              <a:gd name="connsiteY11" fmla="*/ 314409 h 904963"/>
              <a:gd name="connsiteX12" fmla="*/ 74065 w 156934"/>
              <a:gd name="connsiteY12" fmla="*/ 393784 h 904963"/>
              <a:gd name="connsiteX13" fmla="*/ 115340 w 156934"/>
              <a:gd name="connsiteY13" fmla="*/ 88984 h 904963"/>
              <a:gd name="connsiteX14" fmla="*/ 93115 w 156934"/>
              <a:gd name="connsiteY14" fmla="*/ 298534 h 904963"/>
              <a:gd name="connsiteX15" fmla="*/ 140740 w 156934"/>
              <a:gd name="connsiteY15" fmla="*/ 190584 h 904963"/>
              <a:gd name="connsiteX16" fmla="*/ 128040 w 156934"/>
              <a:gd name="connsiteY16" fmla="*/ 84 h 90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6934" h="904963">
                <a:moveTo>
                  <a:pt x="128040" y="84"/>
                </a:moveTo>
                <a:cubicBezTo>
                  <a:pt x="130686" y="-3620"/>
                  <a:pt x="160319" y="115972"/>
                  <a:pt x="156615" y="168359"/>
                </a:cubicBezTo>
                <a:cubicBezTo>
                  <a:pt x="152911" y="220747"/>
                  <a:pt x="131744" y="249321"/>
                  <a:pt x="105815" y="314409"/>
                </a:cubicBezTo>
                <a:cubicBezTo>
                  <a:pt x="79886" y="379497"/>
                  <a:pt x="9507" y="539305"/>
                  <a:pt x="1040" y="558884"/>
                </a:cubicBezTo>
                <a:cubicBezTo>
                  <a:pt x="-7427" y="578463"/>
                  <a:pt x="38082" y="462046"/>
                  <a:pt x="55015" y="431884"/>
                </a:cubicBezTo>
                <a:cubicBezTo>
                  <a:pt x="71948" y="401722"/>
                  <a:pt x="97348" y="356213"/>
                  <a:pt x="102640" y="377909"/>
                </a:cubicBezTo>
                <a:cubicBezTo>
                  <a:pt x="107932" y="399605"/>
                  <a:pt x="87294" y="511788"/>
                  <a:pt x="86765" y="562059"/>
                </a:cubicBezTo>
                <a:cubicBezTo>
                  <a:pt x="86236" y="612330"/>
                  <a:pt x="97348" y="673184"/>
                  <a:pt x="99465" y="679534"/>
                </a:cubicBezTo>
                <a:cubicBezTo>
                  <a:pt x="101582" y="685884"/>
                  <a:pt x="95761" y="562588"/>
                  <a:pt x="99465" y="600159"/>
                </a:cubicBezTo>
                <a:cubicBezTo>
                  <a:pt x="103169" y="637730"/>
                  <a:pt x="121690" y="903901"/>
                  <a:pt x="121690" y="904959"/>
                </a:cubicBezTo>
                <a:cubicBezTo>
                  <a:pt x="121690" y="906017"/>
                  <a:pt x="107402" y="704934"/>
                  <a:pt x="99465" y="606509"/>
                </a:cubicBezTo>
                <a:cubicBezTo>
                  <a:pt x="91527" y="508084"/>
                  <a:pt x="78298" y="349863"/>
                  <a:pt x="74065" y="314409"/>
                </a:cubicBezTo>
                <a:cubicBezTo>
                  <a:pt x="69832" y="278955"/>
                  <a:pt x="67186" y="431355"/>
                  <a:pt x="74065" y="393784"/>
                </a:cubicBezTo>
                <a:cubicBezTo>
                  <a:pt x="80944" y="356213"/>
                  <a:pt x="112165" y="104859"/>
                  <a:pt x="115340" y="88984"/>
                </a:cubicBezTo>
                <a:cubicBezTo>
                  <a:pt x="118515" y="73109"/>
                  <a:pt x="88882" y="281601"/>
                  <a:pt x="93115" y="298534"/>
                </a:cubicBezTo>
                <a:cubicBezTo>
                  <a:pt x="97348" y="315467"/>
                  <a:pt x="138094" y="235034"/>
                  <a:pt x="140740" y="190584"/>
                </a:cubicBezTo>
                <a:cubicBezTo>
                  <a:pt x="143386" y="146134"/>
                  <a:pt x="125394" y="3788"/>
                  <a:pt x="128040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F73F0B7C-9889-AF7A-8773-FE7DF491F415}"/>
              </a:ext>
            </a:extLst>
          </p:cNvPr>
          <p:cNvSpPr/>
          <p:nvPr/>
        </p:nvSpPr>
        <p:spPr>
          <a:xfrm>
            <a:off x="2395503" y="7894895"/>
            <a:ext cx="805203" cy="1409538"/>
          </a:xfrm>
          <a:custGeom>
            <a:avLst/>
            <a:gdLst>
              <a:gd name="connsiteX0" fmla="*/ 802223 w 805203"/>
              <a:gd name="connsiteY0" fmla="*/ 3168 h 1409538"/>
              <a:gd name="connsiteX1" fmla="*/ 165886 w 805203"/>
              <a:gd name="connsiteY1" fmla="*/ 821316 h 1409538"/>
              <a:gd name="connsiteX2" fmla="*/ 214013 w 805203"/>
              <a:gd name="connsiteY2" fmla="*/ 746452 h 1409538"/>
              <a:gd name="connsiteX3" fmla="*/ 176581 w 805203"/>
              <a:gd name="connsiteY3" fmla="*/ 890831 h 1409538"/>
              <a:gd name="connsiteX4" fmla="*/ 118 w 805203"/>
              <a:gd name="connsiteY4" fmla="*/ 1409526 h 1409538"/>
              <a:gd name="connsiteX5" fmla="*/ 149844 w 805203"/>
              <a:gd name="connsiteY5" fmla="*/ 874789 h 1409538"/>
              <a:gd name="connsiteX6" fmla="*/ 187276 w 805203"/>
              <a:gd name="connsiteY6" fmla="*/ 858747 h 1409538"/>
              <a:gd name="connsiteX7" fmla="*/ 556244 w 805203"/>
              <a:gd name="connsiteY7" fmla="*/ 377484 h 1409538"/>
              <a:gd name="connsiteX8" fmla="*/ 411865 w 805203"/>
              <a:gd name="connsiteY8" fmla="*/ 532558 h 1409538"/>
              <a:gd name="connsiteX9" fmla="*/ 802223 w 805203"/>
              <a:gd name="connsiteY9" fmla="*/ 3168 h 14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5203" h="1409538">
                <a:moveTo>
                  <a:pt x="802223" y="3168"/>
                </a:moveTo>
                <a:cubicBezTo>
                  <a:pt x="761226" y="51294"/>
                  <a:pt x="263921" y="697435"/>
                  <a:pt x="165886" y="821316"/>
                </a:cubicBezTo>
                <a:cubicBezTo>
                  <a:pt x="67851" y="945197"/>
                  <a:pt x="212230" y="734866"/>
                  <a:pt x="214013" y="746452"/>
                </a:cubicBezTo>
                <a:cubicBezTo>
                  <a:pt x="215796" y="758038"/>
                  <a:pt x="212230" y="780319"/>
                  <a:pt x="176581" y="890831"/>
                </a:cubicBezTo>
                <a:cubicBezTo>
                  <a:pt x="140932" y="1001343"/>
                  <a:pt x="4574" y="1412200"/>
                  <a:pt x="118" y="1409526"/>
                </a:cubicBezTo>
                <a:cubicBezTo>
                  <a:pt x="-4338" y="1406852"/>
                  <a:pt x="118651" y="966585"/>
                  <a:pt x="149844" y="874789"/>
                </a:cubicBezTo>
                <a:cubicBezTo>
                  <a:pt x="181037" y="782993"/>
                  <a:pt x="119543" y="941631"/>
                  <a:pt x="187276" y="858747"/>
                </a:cubicBezTo>
                <a:cubicBezTo>
                  <a:pt x="255009" y="775863"/>
                  <a:pt x="518812" y="431849"/>
                  <a:pt x="556244" y="377484"/>
                </a:cubicBezTo>
                <a:cubicBezTo>
                  <a:pt x="593675" y="323119"/>
                  <a:pt x="375325" y="594944"/>
                  <a:pt x="411865" y="532558"/>
                </a:cubicBezTo>
                <a:cubicBezTo>
                  <a:pt x="448405" y="470172"/>
                  <a:pt x="843220" y="-44958"/>
                  <a:pt x="802223" y="3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D2FF5421-7926-6BFA-59E0-6B26C413825C}"/>
              </a:ext>
            </a:extLst>
          </p:cNvPr>
          <p:cNvSpPr/>
          <p:nvPr/>
        </p:nvSpPr>
        <p:spPr>
          <a:xfrm>
            <a:off x="4346065" y="10235558"/>
            <a:ext cx="661031" cy="767197"/>
          </a:xfrm>
          <a:custGeom>
            <a:avLst/>
            <a:gdLst>
              <a:gd name="connsiteX0" fmla="*/ 659072 w 661031"/>
              <a:gd name="connsiteY0" fmla="*/ 4653 h 767197"/>
              <a:gd name="connsiteX1" fmla="*/ 306146 w 661031"/>
              <a:gd name="connsiteY1" fmla="*/ 427095 h 767197"/>
              <a:gd name="connsiteX2" fmla="*/ 1346 w 661031"/>
              <a:gd name="connsiteY2" fmla="*/ 763979 h 767197"/>
              <a:gd name="connsiteX3" fmla="*/ 204546 w 661031"/>
              <a:gd name="connsiteY3" fmla="*/ 576821 h 767197"/>
              <a:gd name="connsiteX4" fmla="*/ 439830 w 661031"/>
              <a:gd name="connsiteY4" fmla="*/ 245284 h 767197"/>
              <a:gd name="connsiteX5" fmla="*/ 252672 w 661031"/>
              <a:gd name="connsiteY5" fmla="*/ 373621 h 767197"/>
              <a:gd name="connsiteX6" fmla="*/ 477261 w 661031"/>
              <a:gd name="connsiteY6" fmla="*/ 202505 h 767197"/>
              <a:gd name="connsiteX7" fmla="*/ 450524 w 661031"/>
              <a:gd name="connsiteY7" fmla="*/ 202505 h 767197"/>
              <a:gd name="connsiteX8" fmla="*/ 659072 w 661031"/>
              <a:gd name="connsiteY8" fmla="*/ 4653 h 76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1031" h="767197">
                <a:moveTo>
                  <a:pt x="659072" y="4653"/>
                </a:moveTo>
                <a:cubicBezTo>
                  <a:pt x="635009" y="42085"/>
                  <a:pt x="415767" y="300541"/>
                  <a:pt x="306146" y="427095"/>
                </a:cubicBezTo>
                <a:cubicBezTo>
                  <a:pt x="196525" y="553649"/>
                  <a:pt x="18279" y="739025"/>
                  <a:pt x="1346" y="763979"/>
                </a:cubicBezTo>
                <a:cubicBezTo>
                  <a:pt x="-15587" y="788933"/>
                  <a:pt x="131465" y="663270"/>
                  <a:pt x="204546" y="576821"/>
                </a:cubicBezTo>
                <a:cubicBezTo>
                  <a:pt x="277627" y="490372"/>
                  <a:pt x="431809" y="279151"/>
                  <a:pt x="439830" y="245284"/>
                </a:cubicBezTo>
                <a:cubicBezTo>
                  <a:pt x="447851" y="211417"/>
                  <a:pt x="246434" y="380751"/>
                  <a:pt x="252672" y="373621"/>
                </a:cubicBezTo>
                <a:cubicBezTo>
                  <a:pt x="258910" y="366491"/>
                  <a:pt x="444286" y="231024"/>
                  <a:pt x="477261" y="202505"/>
                </a:cubicBezTo>
                <a:cubicBezTo>
                  <a:pt x="510236" y="173986"/>
                  <a:pt x="422896" y="238154"/>
                  <a:pt x="450524" y="202505"/>
                </a:cubicBezTo>
                <a:cubicBezTo>
                  <a:pt x="478152" y="166856"/>
                  <a:pt x="683135" y="-32779"/>
                  <a:pt x="659072" y="4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05E5E704-45FF-BA9F-1E15-36EFF0B8CCE8}"/>
              </a:ext>
            </a:extLst>
          </p:cNvPr>
          <p:cNvSpPr/>
          <p:nvPr/>
        </p:nvSpPr>
        <p:spPr>
          <a:xfrm>
            <a:off x="4273063" y="10336298"/>
            <a:ext cx="544919" cy="664037"/>
          </a:xfrm>
          <a:custGeom>
            <a:avLst/>
            <a:gdLst>
              <a:gd name="connsiteX0" fmla="*/ 544916 w 544919"/>
              <a:gd name="connsiteY0" fmla="*/ 165 h 664037"/>
              <a:gd name="connsiteX1" fmla="*/ 288242 w 544919"/>
              <a:gd name="connsiteY1" fmla="*/ 203365 h 664037"/>
              <a:gd name="connsiteX2" fmla="*/ 159905 w 544919"/>
              <a:gd name="connsiteY2" fmla="*/ 353091 h 664037"/>
              <a:gd name="connsiteX3" fmla="*/ 224074 w 544919"/>
              <a:gd name="connsiteY3" fmla="*/ 299618 h 664037"/>
              <a:gd name="connsiteX4" fmla="*/ 15526 w 544919"/>
              <a:gd name="connsiteY4" fmla="*/ 647197 h 664037"/>
              <a:gd name="connsiteX5" fmla="*/ 52958 w 544919"/>
              <a:gd name="connsiteY5" fmla="*/ 577681 h 664037"/>
              <a:gd name="connsiteX6" fmla="*/ 352411 w 544919"/>
              <a:gd name="connsiteY6" fmla="*/ 299618 h 664037"/>
              <a:gd name="connsiteX7" fmla="*/ 170600 w 544919"/>
              <a:gd name="connsiteY7" fmla="*/ 449344 h 664037"/>
              <a:gd name="connsiteX8" fmla="*/ 197337 w 544919"/>
              <a:gd name="connsiteY8" fmla="*/ 331702 h 664037"/>
              <a:gd name="connsiteX9" fmla="*/ 175948 w 544919"/>
              <a:gd name="connsiteY9" fmla="*/ 315660 h 664037"/>
              <a:gd name="connsiteX10" fmla="*/ 293590 w 544919"/>
              <a:gd name="connsiteY10" fmla="*/ 171281 h 664037"/>
              <a:gd name="connsiteX11" fmla="*/ 544916 w 544919"/>
              <a:gd name="connsiteY11" fmla="*/ 165 h 66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4919" h="664037">
                <a:moveTo>
                  <a:pt x="544916" y="165"/>
                </a:moveTo>
                <a:cubicBezTo>
                  <a:pt x="544025" y="5512"/>
                  <a:pt x="352410" y="144544"/>
                  <a:pt x="288242" y="203365"/>
                </a:cubicBezTo>
                <a:cubicBezTo>
                  <a:pt x="224074" y="262186"/>
                  <a:pt x="170600" y="337049"/>
                  <a:pt x="159905" y="353091"/>
                </a:cubicBezTo>
                <a:cubicBezTo>
                  <a:pt x="149210" y="369133"/>
                  <a:pt x="248137" y="250600"/>
                  <a:pt x="224074" y="299618"/>
                </a:cubicBezTo>
                <a:cubicBezTo>
                  <a:pt x="200011" y="348636"/>
                  <a:pt x="44045" y="600853"/>
                  <a:pt x="15526" y="647197"/>
                </a:cubicBezTo>
                <a:cubicBezTo>
                  <a:pt x="-12993" y="693541"/>
                  <a:pt x="-3189" y="635611"/>
                  <a:pt x="52958" y="577681"/>
                </a:cubicBezTo>
                <a:cubicBezTo>
                  <a:pt x="109105" y="519751"/>
                  <a:pt x="332804" y="321008"/>
                  <a:pt x="352411" y="299618"/>
                </a:cubicBezTo>
                <a:cubicBezTo>
                  <a:pt x="372018" y="278229"/>
                  <a:pt x="196446" y="443997"/>
                  <a:pt x="170600" y="449344"/>
                </a:cubicBezTo>
                <a:cubicBezTo>
                  <a:pt x="144754" y="454691"/>
                  <a:pt x="197337" y="331702"/>
                  <a:pt x="197337" y="331702"/>
                </a:cubicBezTo>
                <a:cubicBezTo>
                  <a:pt x="198228" y="309421"/>
                  <a:pt x="159906" y="342397"/>
                  <a:pt x="175948" y="315660"/>
                </a:cubicBezTo>
                <a:cubicBezTo>
                  <a:pt x="191990" y="288923"/>
                  <a:pt x="234769" y="222081"/>
                  <a:pt x="293590" y="171281"/>
                </a:cubicBezTo>
                <a:cubicBezTo>
                  <a:pt x="352411" y="120481"/>
                  <a:pt x="545807" y="-5182"/>
                  <a:pt x="544916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D7464BA0-F1DE-6D63-144A-5BF655AA9546}"/>
              </a:ext>
            </a:extLst>
          </p:cNvPr>
          <p:cNvSpPr/>
          <p:nvPr/>
        </p:nvSpPr>
        <p:spPr>
          <a:xfrm>
            <a:off x="4763790" y="6988950"/>
            <a:ext cx="377355" cy="1038075"/>
          </a:xfrm>
          <a:custGeom>
            <a:avLst/>
            <a:gdLst>
              <a:gd name="connsiteX0" fmla="*/ 11410 w 377355"/>
              <a:gd name="connsiteY0" fmla="*/ 61 h 1038075"/>
              <a:gd name="connsiteX1" fmla="*/ 59536 w 377355"/>
              <a:gd name="connsiteY1" fmla="*/ 582924 h 1038075"/>
              <a:gd name="connsiteX2" fmla="*/ 48842 w 377355"/>
              <a:gd name="connsiteY2" fmla="*/ 540145 h 1038075"/>
              <a:gd name="connsiteX3" fmla="*/ 134399 w 377355"/>
              <a:gd name="connsiteY3" fmla="*/ 796818 h 1038075"/>
              <a:gd name="connsiteX4" fmla="*/ 123705 w 377355"/>
              <a:gd name="connsiteY4" fmla="*/ 754039 h 1038075"/>
              <a:gd name="connsiteX5" fmla="*/ 369684 w 377355"/>
              <a:gd name="connsiteY5" fmla="*/ 1032103 h 1038075"/>
              <a:gd name="connsiteX6" fmla="*/ 289473 w 377355"/>
              <a:gd name="connsiteY6" fmla="*/ 930503 h 1038075"/>
              <a:gd name="connsiteX7" fmla="*/ 32799 w 377355"/>
              <a:gd name="connsiteY7" fmla="*/ 764734 h 1038075"/>
              <a:gd name="connsiteX8" fmla="*/ 70231 w 377355"/>
              <a:gd name="connsiteY8" fmla="*/ 780776 h 1038075"/>
              <a:gd name="connsiteX9" fmla="*/ 715 w 377355"/>
              <a:gd name="connsiteY9" fmla="*/ 465282 h 1038075"/>
              <a:gd name="connsiteX10" fmla="*/ 32799 w 377355"/>
              <a:gd name="connsiteY10" fmla="*/ 545492 h 1038075"/>
              <a:gd name="connsiteX11" fmla="*/ 11410 w 377355"/>
              <a:gd name="connsiteY11" fmla="*/ 61 h 103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7355" h="1038075">
                <a:moveTo>
                  <a:pt x="11410" y="61"/>
                </a:moveTo>
                <a:cubicBezTo>
                  <a:pt x="15866" y="6300"/>
                  <a:pt x="53297" y="492910"/>
                  <a:pt x="59536" y="582924"/>
                </a:cubicBezTo>
                <a:cubicBezTo>
                  <a:pt x="65775" y="672938"/>
                  <a:pt x="36365" y="504496"/>
                  <a:pt x="48842" y="540145"/>
                </a:cubicBezTo>
                <a:cubicBezTo>
                  <a:pt x="61319" y="575794"/>
                  <a:pt x="121922" y="761169"/>
                  <a:pt x="134399" y="796818"/>
                </a:cubicBezTo>
                <a:cubicBezTo>
                  <a:pt x="146876" y="832467"/>
                  <a:pt x="84491" y="714825"/>
                  <a:pt x="123705" y="754039"/>
                </a:cubicBezTo>
                <a:cubicBezTo>
                  <a:pt x="162919" y="793253"/>
                  <a:pt x="342056" y="1002692"/>
                  <a:pt x="369684" y="1032103"/>
                </a:cubicBezTo>
                <a:cubicBezTo>
                  <a:pt x="397312" y="1061514"/>
                  <a:pt x="345620" y="975064"/>
                  <a:pt x="289473" y="930503"/>
                </a:cubicBezTo>
                <a:cubicBezTo>
                  <a:pt x="233326" y="885942"/>
                  <a:pt x="69339" y="789689"/>
                  <a:pt x="32799" y="764734"/>
                </a:cubicBezTo>
                <a:cubicBezTo>
                  <a:pt x="-3741" y="739780"/>
                  <a:pt x="75578" y="830685"/>
                  <a:pt x="70231" y="780776"/>
                </a:cubicBezTo>
                <a:cubicBezTo>
                  <a:pt x="64884" y="730867"/>
                  <a:pt x="6954" y="504496"/>
                  <a:pt x="715" y="465282"/>
                </a:cubicBezTo>
                <a:cubicBezTo>
                  <a:pt x="-5524" y="426068"/>
                  <a:pt x="31017" y="625703"/>
                  <a:pt x="32799" y="545492"/>
                </a:cubicBezTo>
                <a:cubicBezTo>
                  <a:pt x="34582" y="465281"/>
                  <a:pt x="6954" y="-6178"/>
                  <a:pt x="11410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69964BA9-CE89-42D3-B8ED-4E0304069542}"/>
              </a:ext>
            </a:extLst>
          </p:cNvPr>
          <p:cNvSpPr/>
          <p:nvPr/>
        </p:nvSpPr>
        <p:spPr>
          <a:xfrm>
            <a:off x="4679354" y="8191655"/>
            <a:ext cx="1032992" cy="321896"/>
          </a:xfrm>
          <a:custGeom>
            <a:avLst/>
            <a:gdLst>
              <a:gd name="connsiteX0" fmla="*/ 10288 w 1032992"/>
              <a:gd name="connsiteY0" fmla="*/ 513 h 321896"/>
              <a:gd name="connsiteX1" fmla="*/ 753572 w 1032992"/>
              <a:gd name="connsiteY1" fmla="*/ 53987 h 321896"/>
              <a:gd name="connsiteX2" fmla="*/ 459467 w 1032992"/>
              <a:gd name="connsiteY2" fmla="*/ 64682 h 321896"/>
              <a:gd name="connsiteX3" fmla="*/ 523635 w 1032992"/>
              <a:gd name="connsiteY3" fmla="*/ 118156 h 321896"/>
              <a:gd name="connsiteX4" fmla="*/ 769614 w 1032992"/>
              <a:gd name="connsiteY4" fmla="*/ 182324 h 321896"/>
              <a:gd name="connsiteX5" fmla="*/ 1031635 w 1032992"/>
              <a:gd name="connsiteY5" fmla="*/ 321356 h 321896"/>
              <a:gd name="connsiteX6" fmla="*/ 855172 w 1032992"/>
              <a:gd name="connsiteY6" fmla="*/ 225103 h 321896"/>
              <a:gd name="connsiteX7" fmla="*/ 491551 w 1032992"/>
              <a:gd name="connsiteY7" fmla="*/ 91419 h 321896"/>
              <a:gd name="connsiteX8" fmla="*/ 561067 w 1032992"/>
              <a:gd name="connsiteY8" fmla="*/ 70029 h 321896"/>
              <a:gd name="connsiteX9" fmla="*/ 454120 w 1032992"/>
              <a:gd name="connsiteY9" fmla="*/ 48640 h 321896"/>
              <a:gd name="connsiteX10" fmla="*/ 571762 w 1032992"/>
              <a:gd name="connsiteY10" fmla="*/ 32598 h 321896"/>
              <a:gd name="connsiteX11" fmla="*/ 336478 w 1032992"/>
              <a:gd name="connsiteY11" fmla="*/ 27250 h 321896"/>
              <a:gd name="connsiteX12" fmla="*/ 10288 w 1032992"/>
              <a:gd name="connsiteY12" fmla="*/ 513 h 32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2992" h="321896">
                <a:moveTo>
                  <a:pt x="10288" y="513"/>
                </a:moveTo>
                <a:lnTo>
                  <a:pt x="753572" y="53987"/>
                </a:lnTo>
                <a:cubicBezTo>
                  <a:pt x="828435" y="64682"/>
                  <a:pt x="497790" y="53987"/>
                  <a:pt x="459467" y="64682"/>
                </a:cubicBezTo>
                <a:cubicBezTo>
                  <a:pt x="421144" y="75377"/>
                  <a:pt x="471944" y="98549"/>
                  <a:pt x="523635" y="118156"/>
                </a:cubicBezTo>
                <a:cubicBezTo>
                  <a:pt x="575326" y="137763"/>
                  <a:pt x="684947" y="148457"/>
                  <a:pt x="769614" y="182324"/>
                </a:cubicBezTo>
                <a:cubicBezTo>
                  <a:pt x="854281" y="216191"/>
                  <a:pt x="1017376" y="314226"/>
                  <a:pt x="1031635" y="321356"/>
                </a:cubicBezTo>
                <a:cubicBezTo>
                  <a:pt x="1045894" y="328486"/>
                  <a:pt x="945186" y="263426"/>
                  <a:pt x="855172" y="225103"/>
                </a:cubicBezTo>
                <a:cubicBezTo>
                  <a:pt x="765158" y="186780"/>
                  <a:pt x="540569" y="117265"/>
                  <a:pt x="491551" y="91419"/>
                </a:cubicBezTo>
                <a:cubicBezTo>
                  <a:pt x="442534" y="65573"/>
                  <a:pt x="567305" y="77159"/>
                  <a:pt x="561067" y="70029"/>
                </a:cubicBezTo>
                <a:cubicBezTo>
                  <a:pt x="554829" y="62899"/>
                  <a:pt x="452338" y="54879"/>
                  <a:pt x="454120" y="48640"/>
                </a:cubicBezTo>
                <a:cubicBezTo>
                  <a:pt x="455903" y="42402"/>
                  <a:pt x="591369" y="36163"/>
                  <a:pt x="571762" y="32598"/>
                </a:cubicBezTo>
                <a:cubicBezTo>
                  <a:pt x="552155" y="29033"/>
                  <a:pt x="430057" y="32597"/>
                  <a:pt x="336478" y="27250"/>
                </a:cubicBezTo>
                <a:cubicBezTo>
                  <a:pt x="242899" y="21903"/>
                  <a:pt x="-59228" y="-3943"/>
                  <a:pt x="10288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D2D1EC04-B012-2488-4BF2-67BC69190626}"/>
              </a:ext>
            </a:extLst>
          </p:cNvPr>
          <p:cNvSpPr/>
          <p:nvPr/>
        </p:nvSpPr>
        <p:spPr>
          <a:xfrm>
            <a:off x="4347416" y="8640488"/>
            <a:ext cx="1156396" cy="381306"/>
          </a:xfrm>
          <a:custGeom>
            <a:avLst/>
            <a:gdLst>
              <a:gd name="connsiteX0" fmla="*/ 155068 w 1156396"/>
              <a:gd name="connsiteY0" fmla="*/ 70375 h 381306"/>
              <a:gd name="connsiteX1" fmla="*/ 1122942 w 1156396"/>
              <a:gd name="connsiteY1" fmla="*/ 16901 h 381306"/>
              <a:gd name="connsiteX2" fmla="*/ 925089 w 1156396"/>
              <a:gd name="connsiteY2" fmla="*/ 48986 h 381306"/>
              <a:gd name="connsiteX3" fmla="*/ 839531 w 1156396"/>
              <a:gd name="connsiteY3" fmla="*/ 209407 h 381306"/>
              <a:gd name="connsiteX4" fmla="*/ 876963 w 1156396"/>
              <a:gd name="connsiteY4" fmla="*/ 129196 h 381306"/>
              <a:gd name="connsiteX5" fmla="*/ 818142 w 1156396"/>
              <a:gd name="connsiteY5" fmla="*/ 380523 h 381306"/>
              <a:gd name="connsiteX6" fmla="*/ 855573 w 1156396"/>
              <a:gd name="connsiteY6" fmla="*/ 204059 h 381306"/>
              <a:gd name="connsiteX7" fmla="*/ 775363 w 1156396"/>
              <a:gd name="connsiteY7" fmla="*/ 86417 h 381306"/>
              <a:gd name="connsiteX8" fmla="*/ 828837 w 1156396"/>
              <a:gd name="connsiteY8" fmla="*/ 129196 h 381306"/>
              <a:gd name="connsiteX9" fmla="*/ 893005 w 1156396"/>
              <a:gd name="connsiteY9" fmla="*/ 27596 h 381306"/>
              <a:gd name="connsiteX10" fmla="*/ 855573 w 1156396"/>
              <a:gd name="connsiteY10" fmla="*/ 859 h 381306"/>
              <a:gd name="connsiteX11" fmla="*/ 887658 w 1156396"/>
              <a:gd name="connsiteY11" fmla="*/ 11554 h 381306"/>
              <a:gd name="connsiteX12" fmla="*/ 74858 w 1156396"/>
              <a:gd name="connsiteY12" fmla="*/ 59680 h 381306"/>
              <a:gd name="connsiteX13" fmla="*/ 155068 w 1156396"/>
              <a:gd name="connsiteY13" fmla="*/ 70375 h 38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6396" h="381306">
                <a:moveTo>
                  <a:pt x="155068" y="70375"/>
                </a:moveTo>
                <a:cubicBezTo>
                  <a:pt x="329749" y="63245"/>
                  <a:pt x="994605" y="20466"/>
                  <a:pt x="1122942" y="16901"/>
                </a:cubicBezTo>
                <a:cubicBezTo>
                  <a:pt x="1251279" y="13336"/>
                  <a:pt x="972324" y="16902"/>
                  <a:pt x="925089" y="48986"/>
                </a:cubicBezTo>
                <a:cubicBezTo>
                  <a:pt x="877854" y="81070"/>
                  <a:pt x="847552" y="196039"/>
                  <a:pt x="839531" y="209407"/>
                </a:cubicBezTo>
                <a:cubicBezTo>
                  <a:pt x="831510" y="222775"/>
                  <a:pt x="880528" y="100677"/>
                  <a:pt x="876963" y="129196"/>
                </a:cubicBezTo>
                <a:cubicBezTo>
                  <a:pt x="873398" y="157715"/>
                  <a:pt x="821707" y="368046"/>
                  <a:pt x="818142" y="380523"/>
                </a:cubicBezTo>
                <a:cubicBezTo>
                  <a:pt x="814577" y="393000"/>
                  <a:pt x="862703" y="253077"/>
                  <a:pt x="855573" y="204059"/>
                </a:cubicBezTo>
                <a:cubicBezTo>
                  <a:pt x="848443" y="155041"/>
                  <a:pt x="779819" y="98894"/>
                  <a:pt x="775363" y="86417"/>
                </a:cubicBezTo>
                <a:cubicBezTo>
                  <a:pt x="770907" y="73940"/>
                  <a:pt x="809230" y="138999"/>
                  <a:pt x="828837" y="129196"/>
                </a:cubicBezTo>
                <a:cubicBezTo>
                  <a:pt x="848444" y="119393"/>
                  <a:pt x="888549" y="48985"/>
                  <a:pt x="893005" y="27596"/>
                </a:cubicBezTo>
                <a:cubicBezTo>
                  <a:pt x="897461" y="6206"/>
                  <a:pt x="856464" y="3533"/>
                  <a:pt x="855573" y="859"/>
                </a:cubicBezTo>
                <a:cubicBezTo>
                  <a:pt x="854682" y="-1815"/>
                  <a:pt x="1017777" y="1751"/>
                  <a:pt x="887658" y="11554"/>
                </a:cubicBezTo>
                <a:cubicBezTo>
                  <a:pt x="757539" y="21357"/>
                  <a:pt x="196956" y="52550"/>
                  <a:pt x="74858" y="59680"/>
                </a:cubicBezTo>
                <a:cubicBezTo>
                  <a:pt x="-47240" y="66810"/>
                  <a:pt x="-19613" y="77505"/>
                  <a:pt x="155068" y="70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22E9F41C-6A51-ED14-FC80-D351A90E31CE}"/>
              </a:ext>
            </a:extLst>
          </p:cNvPr>
          <p:cNvSpPr/>
          <p:nvPr/>
        </p:nvSpPr>
        <p:spPr>
          <a:xfrm>
            <a:off x="4972949" y="8346441"/>
            <a:ext cx="623807" cy="205614"/>
          </a:xfrm>
          <a:custGeom>
            <a:avLst/>
            <a:gdLst>
              <a:gd name="connsiteX0" fmla="*/ 620398 w 623807"/>
              <a:gd name="connsiteY0" fmla="*/ 801 h 205614"/>
              <a:gd name="connsiteX1" fmla="*/ 390462 w 623807"/>
              <a:gd name="connsiteY1" fmla="*/ 59622 h 205614"/>
              <a:gd name="connsiteX2" fmla="*/ 10798 w 623807"/>
              <a:gd name="connsiteY2" fmla="*/ 204001 h 205614"/>
              <a:gd name="connsiteX3" fmla="*/ 112398 w 623807"/>
              <a:gd name="connsiteY3" fmla="*/ 129138 h 205614"/>
              <a:gd name="connsiteX4" fmla="*/ 203304 w 623807"/>
              <a:gd name="connsiteY4" fmla="*/ 6148 h 205614"/>
              <a:gd name="connsiteX5" fmla="*/ 160525 w 623807"/>
              <a:gd name="connsiteY5" fmla="*/ 102401 h 205614"/>
              <a:gd name="connsiteX6" fmla="*/ 181914 w 623807"/>
              <a:gd name="connsiteY6" fmla="*/ 91706 h 205614"/>
              <a:gd name="connsiteX7" fmla="*/ 26840 w 623807"/>
              <a:gd name="connsiteY7" fmla="*/ 177264 h 205614"/>
              <a:gd name="connsiteX8" fmla="*/ 219346 w 623807"/>
              <a:gd name="connsiteY8" fmla="*/ 97054 h 205614"/>
              <a:gd name="connsiteX9" fmla="*/ 620398 w 623807"/>
              <a:gd name="connsiteY9" fmla="*/ 801 h 20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3807" h="205614">
                <a:moveTo>
                  <a:pt x="620398" y="801"/>
                </a:moveTo>
                <a:cubicBezTo>
                  <a:pt x="648917" y="-5438"/>
                  <a:pt x="492062" y="25755"/>
                  <a:pt x="390462" y="59622"/>
                </a:cubicBezTo>
                <a:cubicBezTo>
                  <a:pt x="288862" y="93489"/>
                  <a:pt x="57142" y="192415"/>
                  <a:pt x="10798" y="204001"/>
                </a:cubicBezTo>
                <a:cubicBezTo>
                  <a:pt x="-35546" y="215587"/>
                  <a:pt x="80314" y="162113"/>
                  <a:pt x="112398" y="129138"/>
                </a:cubicBezTo>
                <a:cubicBezTo>
                  <a:pt x="144482" y="96163"/>
                  <a:pt x="195283" y="10604"/>
                  <a:pt x="203304" y="6148"/>
                </a:cubicBezTo>
                <a:cubicBezTo>
                  <a:pt x="211325" y="1692"/>
                  <a:pt x="160525" y="102401"/>
                  <a:pt x="160525" y="102401"/>
                </a:cubicBezTo>
                <a:cubicBezTo>
                  <a:pt x="156960" y="116661"/>
                  <a:pt x="181914" y="91706"/>
                  <a:pt x="181914" y="91706"/>
                </a:cubicBezTo>
                <a:cubicBezTo>
                  <a:pt x="159633" y="104183"/>
                  <a:pt x="20601" y="176373"/>
                  <a:pt x="26840" y="177264"/>
                </a:cubicBezTo>
                <a:cubicBezTo>
                  <a:pt x="33079" y="178155"/>
                  <a:pt x="123984" y="130029"/>
                  <a:pt x="219346" y="97054"/>
                </a:cubicBezTo>
                <a:cubicBezTo>
                  <a:pt x="314707" y="64079"/>
                  <a:pt x="591879" y="7040"/>
                  <a:pt x="620398" y="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A760CADC-6D79-D8E1-4C94-09E25BF23493}"/>
              </a:ext>
            </a:extLst>
          </p:cNvPr>
          <p:cNvSpPr/>
          <p:nvPr/>
        </p:nvSpPr>
        <p:spPr>
          <a:xfrm>
            <a:off x="4823326" y="8389928"/>
            <a:ext cx="786185" cy="97977"/>
          </a:xfrm>
          <a:custGeom>
            <a:avLst/>
            <a:gdLst>
              <a:gd name="connsiteX0" fmla="*/ 0 w 786185"/>
              <a:gd name="connsiteY0" fmla="*/ 53567 h 97977"/>
              <a:gd name="connsiteX1" fmla="*/ 705853 w 786185"/>
              <a:gd name="connsiteY1" fmla="*/ 96346 h 97977"/>
              <a:gd name="connsiteX2" fmla="*/ 598906 w 786185"/>
              <a:gd name="connsiteY2" fmla="*/ 80304 h 97977"/>
              <a:gd name="connsiteX3" fmla="*/ 786063 w 786185"/>
              <a:gd name="connsiteY3" fmla="*/ 93 h 97977"/>
              <a:gd name="connsiteX4" fmla="*/ 625642 w 786185"/>
              <a:gd name="connsiteY4" fmla="*/ 64261 h 97977"/>
              <a:gd name="connsiteX5" fmla="*/ 508000 w 786185"/>
              <a:gd name="connsiteY5" fmla="*/ 69609 h 97977"/>
              <a:gd name="connsiteX6" fmla="*/ 545432 w 786185"/>
              <a:gd name="connsiteY6" fmla="*/ 74956 h 97977"/>
              <a:gd name="connsiteX7" fmla="*/ 0 w 786185"/>
              <a:gd name="connsiteY7" fmla="*/ 53567 h 9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185" h="97977">
                <a:moveTo>
                  <a:pt x="0" y="53567"/>
                </a:moveTo>
                <a:lnTo>
                  <a:pt x="705853" y="96346"/>
                </a:lnTo>
                <a:cubicBezTo>
                  <a:pt x="805671" y="100802"/>
                  <a:pt x="585538" y="96346"/>
                  <a:pt x="598906" y="80304"/>
                </a:cubicBezTo>
                <a:cubicBezTo>
                  <a:pt x="612274" y="64262"/>
                  <a:pt x="781607" y="2767"/>
                  <a:pt x="786063" y="93"/>
                </a:cubicBezTo>
                <a:cubicBezTo>
                  <a:pt x="790519" y="-2581"/>
                  <a:pt x="671986" y="52675"/>
                  <a:pt x="625642" y="64261"/>
                </a:cubicBezTo>
                <a:cubicBezTo>
                  <a:pt x="579298" y="75847"/>
                  <a:pt x="521368" y="67827"/>
                  <a:pt x="508000" y="69609"/>
                </a:cubicBezTo>
                <a:lnTo>
                  <a:pt x="545432" y="74956"/>
                </a:lnTo>
                <a:lnTo>
                  <a:pt x="0" y="535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D9CBAA49-5C2E-8E0E-8F69-8C918FE44EAF}"/>
              </a:ext>
            </a:extLst>
          </p:cNvPr>
          <p:cNvSpPr/>
          <p:nvPr/>
        </p:nvSpPr>
        <p:spPr>
          <a:xfrm>
            <a:off x="4491090" y="7016597"/>
            <a:ext cx="299330" cy="607627"/>
          </a:xfrm>
          <a:custGeom>
            <a:avLst/>
            <a:gdLst>
              <a:gd name="connsiteX0" fmla="*/ 298624 w 299330"/>
              <a:gd name="connsiteY0" fmla="*/ 23 h 607627"/>
              <a:gd name="connsiteX1" fmla="*/ 236420 w 299330"/>
              <a:gd name="connsiteY1" fmla="*/ 385689 h 607627"/>
              <a:gd name="connsiteX2" fmla="*/ 279963 w 299330"/>
              <a:gd name="connsiteY2" fmla="*/ 603403 h 607627"/>
              <a:gd name="connsiteX3" fmla="*/ 205318 w 299330"/>
              <a:gd name="connsiteY3" fmla="*/ 497656 h 607627"/>
              <a:gd name="connsiteX4" fmla="*/ 45 w 299330"/>
              <a:gd name="connsiteY4" fmla="*/ 124432 h 607627"/>
              <a:gd name="connsiteX5" fmla="*/ 186657 w 299330"/>
              <a:gd name="connsiteY5" fmla="*/ 435452 h 607627"/>
              <a:gd name="connsiteX6" fmla="*/ 186657 w 299330"/>
              <a:gd name="connsiteY6" fmla="*/ 367027 h 607627"/>
              <a:gd name="connsiteX7" fmla="*/ 298624 w 299330"/>
              <a:gd name="connsiteY7" fmla="*/ 23 h 60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30" h="607627">
                <a:moveTo>
                  <a:pt x="298624" y="23"/>
                </a:moveTo>
                <a:cubicBezTo>
                  <a:pt x="306918" y="3133"/>
                  <a:pt x="239530" y="285126"/>
                  <a:pt x="236420" y="385689"/>
                </a:cubicBezTo>
                <a:cubicBezTo>
                  <a:pt x="233310" y="486252"/>
                  <a:pt x="285147" y="584742"/>
                  <a:pt x="279963" y="603403"/>
                </a:cubicBezTo>
                <a:cubicBezTo>
                  <a:pt x="274779" y="622064"/>
                  <a:pt x="251971" y="577484"/>
                  <a:pt x="205318" y="497656"/>
                </a:cubicBezTo>
                <a:cubicBezTo>
                  <a:pt x="158665" y="417828"/>
                  <a:pt x="3155" y="134799"/>
                  <a:pt x="45" y="124432"/>
                </a:cubicBezTo>
                <a:cubicBezTo>
                  <a:pt x="-3065" y="114065"/>
                  <a:pt x="155555" y="395020"/>
                  <a:pt x="186657" y="435452"/>
                </a:cubicBezTo>
                <a:cubicBezTo>
                  <a:pt x="217759" y="475884"/>
                  <a:pt x="164886" y="432341"/>
                  <a:pt x="186657" y="367027"/>
                </a:cubicBezTo>
                <a:cubicBezTo>
                  <a:pt x="208428" y="301713"/>
                  <a:pt x="290330" y="-3087"/>
                  <a:pt x="29862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BD93CFFD-3589-34EB-F6D2-6F0A9279D4D1}"/>
              </a:ext>
            </a:extLst>
          </p:cNvPr>
          <p:cNvSpPr/>
          <p:nvPr/>
        </p:nvSpPr>
        <p:spPr>
          <a:xfrm>
            <a:off x="3943396" y="7088712"/>
            <a:ext cx="305236" cy="1445674"/>
          </a:xfrm>
          <a:custGeom>
            <a:avLst/>
            <a:gdLst>
              <a:gd name="connsiteX0" fmla="*/ 305143 w 305236"/>
              <a:gd name="connsiteY0" fmla="*/ 2553 h 1445674"/>
              <a:gd name="connsiteX1" fmla="*/ 124751 w 305236"/>
              <a:gd name="connsiteY1" fmla="*/ 587272 h 1445674"/>
              <a:gd name="connsiteX2" fmla="*/ 124751 w 305236"/>
              <a:gd name="connsiteY2" fmla="*/ 836088 h 1445674"/>
              <a:gd name="connsiteX3" fmla="*/ 106090 w 305236"/>
              <a:gd name="connsiteY3" fmla="*/ 717900 h 1445674"/>
              <a:gd name="connsiteX4" fmla="*/ 211837 w 305236"/>
              <a:gd name="connsiteY4" fmla="*/ 1427027 h 1445674"/>
              <a:gd name="connsiteX5" fmla="*/ 162073 w 305236"/>
              <a:gd name="connsiteY5" fmla="*/ 1178210 h 1445674"/>
              <a:gd name="connsiteX6" fmla="*/ 343 w 305236"/>
              <a:gd name="connsiteY6" fmla="*/ 525068 h 1445674"/>
              <a:gd name="connsiteX7" fmla="*/ 118531 w 305236"/>
              <a:gd name="connsiteY7" fmla="*/ 941835 h 1445674"/>
              <a:gd name="connsiteX8" fmla="*/ 93649 w 305236"/>
              <a:gd name="connsiteY8" fmla="*/ 680578 h 1445674"/>
              <a:gd name="connsiteX9" fmla="*/ 155853 w 305236"/>
              <a:gd name="connsiteY9" fmla="*/ 282472 h 1445674"/>
              <a:gd name="connsiteX10" fmla="*/ 149633 w 305236"/>
              <a:gd name="connsiteY10" fmla="*/ 369557 h 1445674"/>
              <a:gd name="connsiteX11" fmla="*/ 305143 w 305236"/>
              <a:gd name="connsiteY11" fmla="*/ 2553 h 144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5236" h="1445674">
                <a:moveTo>
                  <a:pt x="305143" y="2553"/>
                </a:moveTo>
                <a:cubicBezTo>
                  <a:pt x="300996" y="38839"/>
                  <a:pt x="154816" y="448350"/>
                  <a:pt x="124751" y="587272"/>
                </a:cubicBezTo>
                <a:cubicBezTo>
                  <a:pt x="94686" y="726195"/>
                  <a:pt x="127861" y="814317"/>
                  <a:pt x="124751" y="836088"/>
                </a:cubicBezTo>
                <a:cubicBezTo>
                  <a:pt x="121641" y="857859"/>
                  <a:pt x="91576" y="619410"/>
                  <a:pt x="106090" y="717900"/>
                </a:cubicBezTo>
                <a:cubicBezTo>
                  <a:pt x="120604" y="816390"/>
                  <a:pt x="202507" y="1350309"/>
                  <a:pt x="211837" y="1427027"/>
                </a:cubicBezTo>
                <a:cubicBezTo>
                  <a:pt x="221167" y="1503745"/>
                  <a:pt x="197322" y="1328536"/>
                  <a:pt x="162073" y="1178210"/>
                </a:cubicBezTo>
                <a:cubicBezTo>
                  <a:pt x="126824" y="1027884"/>
                  <a:pt x="7600" y="564464"/>
                  <a:pt x="343" y="525068"/>
                </a:cubicBezTo>
                <a:cubicBezTo>
                  <a:pt x="-6914" y="485672"/>
                  <a:pt x="102980" y="915917"/>
                  <a:pt x="118531" y="941835"/>
                </a:cubicBezTo>
                <a:cubicBezTo>
                  <a:pt x="134082" y="967753"/>
                  <a:pt x="87429" y="790472"/>
                  <a:pt x="93649" y="680578"/>
                </a:cubicBezTo>
                <a:cubicBezTo>
                  <a:pt x="99869" y="570684"/>
                  <a:pt x="146522" y="334309"/>
                  <a:pt x="155853" y="282472"/>
                </a:cubicBezTo>
                <a:cubicBezTo>
                  <a:pt x="165184" y="230635"/>
                  <a:pt x="124751" y="411026"/>
                  <a:pt x="149633" y="369557"/>
                </a:cubicBezTo>
                <a:cubicBezTo>
                  <a:pt x="174515" y="328088"/>
                  <a:pt x="309290" y="-33733"/>
                  <a:pt x="305143" y="2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B17F6BDA-E086-7610-E3B2-435218E03FBF}"/>
              </a:ext>
            </a:extLst>
          </p:cNvPr>
          <p:cNvSpPr/>
          <p:nvPr/>
        </p:nvSpPr>
        <p:spPr>
          <a:xfrm>
            <a:off x="4340465" y="7218729"/>
            <a:ext cx="937002" cy="901415"/>
          </a:xfrm>
          <a:custGeom>
            <a:avLst/>
            <a:gdLst>
              <a:gd name="connsiteX0" fmla="*/ 1380 w 937002"/>
              <a:gd name="connsiteY0" fmla="*/ 3165 h 901415"/>
              <a:gd name="connsiteX1" fmla="*/ 480351 w 937002"/>
              <a:gd name="connsiteY1" fmla="*/ 818038 h 901415"/>
              <a:gd name="connsiteX2" fmla="*/ 299959 w 937002"/>
              <a:gd name="connsiteY2" fmla="*/ 880242 h 901415"/>
              <a:gd name="connsiteX3" fmla="*/ 903339 w 937002"/>
              <a:gd name="connsiteY3" fmla="*/ 867802 h 901415"/>
              <a:gd name="connsiteX4" fmla="*/ 834915 w 937002"/>
              <a:gd name="connsiteY4" fmla="*/ 874022 h 901415"/>
              <a:gd name="connsiteX5" fmla="*/ 623421 w 937002"/>
              <a:gd name="connsiteY5" fmla="*/ 687410 h 901415"/>
              <a:gd name="connsiteX6" fmla="*/ 747829 w 937002"/>
              <a:gd name="connsiteY6" fmla="*/ 836700 h 901415"/>
              <a:gd name="connsiteX7" fmla="*/ 536335 w 937002"/>
              <a:gd name="connsiteY7" fmla="*/ 836700 h 901415"/>
              <a:gd name="connsiteX8" fmla="*/ 505233 w 937002"/>
              <a:gd name="connsiteY8" fmla="*/ 830479 h 901415"/>
              <a:gd name="connsiteX9" fmla="*/ 443029 w 937002"/>
              <a:gd name="connsiteY9" fmla="*/ 724732 h 901415"/>
              <a:gd name="connsiteX10" fmla="*/ 212874 w 937002"/>
              <a:gd name="connsiteY10" fmla="*/ 463475 h 901415"/>
              <a:gd name="connsiteX11" fmla="*/ 331062 w 937002"/>
              <a:gd name="connsiteY11" fmla="*/ 531900 h 901415"/>
              <a:gd name="connsiteX12" fmla="*/ 1380 w 937002"/>
              <a:gd name="connsiteY12" fmla="*/ 3165 h 90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7002" h="901415">
                <a:moveTo>
                  <a:pt x="1380" y="3165"/>
                </a:moveTo>
                <a:cubicBezTo>
                  <a:pt x="26261" y="50855"/>
                  <a:pt x="430588" y="671859"/>
                  <a:pt x="480351" y="818038"/>
                </a:cubicBezTo>
                <a:cubicBezTo>
                  <a:pt x="530114" y="964217"/>
                  <a:pt x="229461" y="871948"/>
                  <a:pt x="299959" y="880242"/>
                </a:cubicBezTo>
                <a:cubicBezTo>
                  <a:pt x="370457" y="888536"/>
                  <a:pt x="814180" y="868839"/>
                  <a:pt x="903339" y="867802"/>
                </a:cubicBezTo>
                <a:cubicBezTo>
                  <a:pt x="992498" y="866765"/>
                  <a:pt x="881568" y="904087"/>
                  <a:pt x="834915" y="874022"/>
                </a:cubicBezTo>
                <a:cubicBezTo>
                  <a:pt x="788262" y="843957"/>
                  <a:pt x="637935" y="693630"/>
                  <a:pt x="623421" y="687410"/>
                </a:cubicBezTo>
                <a:cubicBezTo>
                  <a:pt x="608907" y="681190"/>
                  <a:pt x="762343" y="811818"/>
                  <a:pt x="747829" y="836700"/>
                </a:cubicBezTo>
                <a:cubicBezTo>
                  <a:pt x="733315" y="861582"/>
                  <a:pt x="576768" y="837737"/>
                  <a:pt x="536335" y="836700"/>
                </a:cubicBezTo>
                <a:cubicBezTo>
                  <a:pt x="495902" y="835663"/>
                  <a:pt x="520784" y="849140"/>
                  <a:pt x="505233" y="830479"/>
                </a:cubicBezTo>
                <a:cubicBezTo>
                  <a:pt x="489682" y="811818"/>
                  <a:pt x="491755" y="785899"/>
                  <a:pt x="443029" y="724732"/>
                </a:cubicBezTo>
                <a:cubicBezTo>
                  <a:pt x="394303" y="663565"/>
                  <a:pt x="231535" y="495614"/>
                  <a:pt x="212874" y="463475"/>
                </a:cubicBezTo>
                <a:cubicBezTo>
                  <a:pt x="194213" y="431336"/>
                  <a:pt x="366311" y="602398"/>
                  <a:pt x="331062" y="531900"/>
                </a:cubicBezTo>
                <a:cubicBezTo>
                  <a:pt x="295813" y="461402"/>
                  <a:pt x="-23501" y="-44525"/>
                  <a:pt x="1380" y="3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5324CBCC-65C0-6AF4-F7A0-8031B763C63D}"/>
              </a:ext>
            </a:extLst>
          </p:cNvPr>
          <p:cNvSpPr/>
          <p:nvPr/>
        </p:nvSpPr>
        <p:spPr>
          <a:xfrm>
            <a:off x="4390631" y="8188698"/>
            <a:ext cx="989842" cy="150409"/>
          </a:xfrm>
          <a:custGeom>
            <a:avLst/>
            <a:gdLst>
              <a:gd name="connsiteX0" fmla="*/ 977581 w 989842"/>
              <a:gd name="connsiteY0" fmla="*/ 3580 h 150409"/>
              <a:gd name="connsiteX1" fmla="*/ 50740 w 989842"/>
              <a:gd name="connsiteY1" fmla="*/ 146649 h 150409"/>
              <a:gd name="connsiteX2" fmla="*/ 181369 w 989842"/>
              <a:gd name="connsiteY2" fmla="*/ 109326 h 150409"/>
              <a:gd name="connsiteX3" fmla="*/ 685222 w 989842"/>
              <a:gd name="connsiteY3" fmla="*/ 115547 h 150409"/>
              <a:gd name="connsiteX4" fmla="*/ 423965 w 989842"/>
              <a:gd name="connsiteY4" fmla="*/ 78224 h 150409"/>
              <a:gd name="connsiteX5" fmla="*/ 573255 w 989842"/>
              <a:gd name="connsiteY5" fmla="*/ 47122 h 150409"/>
              <a:gd name="connsiteX6" fmla="*/ 977581 w 989842"/>
              <a:gd name="connsiteY6" fmla="*/ 3580 h 15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9842" h="150409">
                <a:moveTo>
                  <a:pt x="977581" y="3580"/>
                </a:moveTo>
                <a:cubicBezTo>
                  <a:pt x="890495" y="20168"/>
                  <a:pt x="183442" y="129025"/>
                  <a:pt x="50740" y="146649"/>
                </a:cubicBezTo>
                <a:cubicBezTo>
                  <a:pt x="-81962" y="164273"/>
                  <a:pt x="75622" y="114510"/>
                  <a:pt x="181369" y="109326"/>
                </a:cubicBezTo>
                <a:cubicBezTo>
                  <a:pt x="287116" y="104142"/>
                  <a:pt x="644789" y="120731"/>
                  <a:pt x="685222" y="115547"/>
                </a:cubicBezTo>
                <a:cubicBezTo>
                  <a:pt x="725655" y="110363"/>
                  <a:pt x="442626" y="89628"/>
                  <a:pt x="423965" y="78224"/>
                </a:cubicBezTo>
                <a:cubicBezTo>
                  <a:pt x="405304" y="66820"/>
                  <a:pt x="484096" y="61636"/>
                  <a:pt x="573255" y="47122"/>
                </a:cubicBezTo>
                <a:cubicBezTo>
                  <a:pt x="662414" y="32608"/>
                  <a:pt x="1064667" y="-13008"/>
                  <a:pt x="977581" y="3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9B81DA99-F055-D9B8-005A-31767C03A514}"/>
              </a:ext>
            </a:extLst>
          </p:cNvPr>
          <p:cNvSpPr/>
          <p:nvPr/>
        </p:nvSpPr>
        <p:spPr>
          <a:xfrm>
            <a:off x="4260493" y="8441087"/>
            <a:ext cx="1242118" cy="174178"/>
          </a:xfrm>
          <a:custGeom>
            <a:avLst/>
            <a:gdLst>
              <a:gd name="connsiteX0" fmla="*/ 12927 w 1242118"/>
              <a:gd name="connsiteY0" fmla="*/ 174178 h 174178"/>
              <a:gd name="connsiteX1" fmla="*/ 1194805 w 1242118"/>
              <a:gd name="connsiteY1" fmla="*/ 136856 h 174178"/>
              <a:gd name="connsiteX2" fmla="*/ 958429 w 1242118"/>
              <a:gd name="connsiteY2" fmla="*/ 136856 h 174178"/>
              <a:gd name="connsiteX3" fmla="*/ 491899 w 1242118"/>
              <a:gd name="connsiteY3" fmla="*/ 7 h 174178"/>
              <a:gd name="connsiteX4" fmla="*/ 827801 w 1242118"/>
              <a:gd name="connsiteY4" fmla="*/ 130635 h 174178"/>
              <a:gd name="connsiteX5" fmla="*/ 871344 w 1242118"/>
              <a:gd name="connsiteY5" fmla="*/ 136856 h 174178"/>
              <a:gd name="connsiteX6" fmla="*/ 690952 w 1242118"/>
              <a:gd name="connsiteY6" fmla="*/ 143076 h 174178"/>
              <a:gd name="connsiteX7" fmla="*/ 572764 w 1242118"/>
              <a:gd name="connsiteY7" fmla="*/ 136856 h 174178"/>
              <a:gd name="connsiteX8" fmla="*/ 12927 w 1242118"/>
              <a:gd name="connsiteY8" fmla="*/ 174178 h 17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118" h="174178">
                <a:moveTo>
                  <a:pt x="12927" y="174178"/>
                </a:moveTo>
                <a:cubicBezTo>
                  <a:pt x="116600" y="174178"/>
                  <a:pt x="1037221" y="143076"/>
                  <a:pt x="1194805" y="136856"/>
                </a:cubicBezTo>
                <a:cubicBezTo>
                  <a:pt x="1352389" y="130636"/>
                  <a:pt x="1075580" y="159664"/>
                  <a:pt x="958429" y="136856"/>
                </a:cubicBezTo>
                <a:cubicBezTo>
                  <a:pt x="841278" y="114048"/>
                  <a:pt x="513670" y="1044"/>
                  <a:pt x="491899" y="7"/>
                </a:cubicBezTo>
                <a:cubicBezTo>
                  <a:pt x="470128" y="-1030"/>
                  <a:pt x="764560" y="107827"/>
                  <a:pt x="827801" y="130635"/>
                </a:cubicBezTo>
                <a:cubicBezTo>
                  <a:pt x="891042" y="153443"/>
                  <a:pt x="894152" y="134783"/>
                  <a:pt x="871344" y="136856"/>
                </a:cubicBezTo>
                <a:cubicBezTo>
                  <a:pt x="848536" y="138929"/>
                  <a:pt x="740715" y="143076"/>
                  <a:pt x="690952" y="143076"/>
                </a:cubicBezTo>
                <a:cubicBezTo>
                  <a:pt x="641189" y="143076"/>
                  <a:pt x="685768" y="126489"/>
                  <a:pt x="572764" y="136856"/>
                </a:cubicBezTo>
                <a:cubicBezTo>
                  <a:pt x="459760" y="147223"/>
                  <a:pt x="-90746" y="174178"/>
                  <a:pt x="12927" y="174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22368954-2107-FFC8-08CD-9E12A340D1CB}"/>
              </a:ext>
            </a:extLst>
          </p:cNvPr>
          <p:cNvSpPr/>
          <p:nvPr/>
        </p:nvSpPr>
        <p:spPr>
          <a:xfrm>
            <a:off x="4447592" y="8814318"/>
            <a:ext cx="695164" cy="473752"/>
          </a:xfrm>
          <a:custGeom>
            <a:avLst/>
            <a:gdLst>
              <a:gd name="connsiteX0" fmla="*/ 0 w 695164"/>
              <a:gd name="connsiteY0" fmla="*/ 0 h 473752"/>
              <a:gd name="connsiteX1" fmla="*/ 435428 w 695164"/>
              <a:gd name="connsiteY1" fmla="*/ 298580 h 473752"/>
              <a:gd name="connsiteX2" fmla="*/ 354563 w 695164"/>
              <a:gd name="connsiteY2" fmla="*/ 242596 h 473752"/>
              <a:gd name="connsiteX3" fmla="*/ 678024 w 695164"/>
              <a:gd name="connsiteY3" fmla="*/ 466531 h 473752"/>
              <a:gd name="connsiteX4" fmla="*/ 634481 w 695164"/>
              <a:gd name="connsiteY4" fmla="*/ 385666 h 473752"/>
              <a:gd name="connsiteX5" fmla="*/ 497632 w 695164"/>
              <a:gd name="connsiteY5" fmla="*/ 62204 h 473752"/>
              <a:gd name="connsiteX6" fmla="*/ 566057 w 695164"/>
              <a:gd name="connsiteY6" fmla="*/ 279919 h 473752"/>
              <a:gd name="connsiteX7" fmla="*/ 597159 w 695164"/>
              <a:gd name="connsiteY7" fmla="*/ 360784 h 473752"/>
              <a:gd name="connsiteX8" fmla="*/ 342122 w 695164"/>
              <a:gd name="connsiteY8" fmla="*/ 223935 h 473752"/>
              <a:gd name="connsiteX9" fmla="*/ 0 w 695164"/>
              <a:gd name="connsiteY9" fmla="*/ 0 h 4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5164" h="473752">
                <a:moveTo>
                  <a:pt x="0" y="0"/>
                </a:moveTo>
                <a:lnTo>
                  <a:pt x="435428" y="298580"/>
                </a:lnTo>
                <a:lnTo>
                  <a:pt x="354563" y="242596"/>
                </a:lnTo>
                <a:cubicBezTo>
                  <a:pt x="394996" y="270588"/>
                  <a:pt x="631371" y="442686"/>
                  <a:pt x="678024" y="466531"/>
                </a:cubicBezTo>
                <a:cubicBezTo>
                  <a:pt x="724677" y="490376"/>
                  <a:pt x="664546" y="453054"/>
                  <a:pt x="634481" y="385666"/>
                </a:cubicBezTo>
                <a:cubicBezTo>
                  <a:pt x="604416" y="318278"/>
                  <a:pt x="509036" y="79828"/>
                  <a:pt x="497632" y="62204"/>
                </a:cubicBezTo>
                <a:cubicBezTo>
                  <a:pt x="486228" y="44580"/>
                  <a:pt x="549469" y="230156"/>
                  <a:pt x="566057" y="279919"/>
                </a:cubicBezTo>
                <a:cubicBezTo>
                  <a:pt x="582645" y="329682"/>
                  <a:pt x="634482" y="370115"/>
                  <a:pt x="597159" y="360784"/>
                </a:cubicBezTo>
                <a:cubicBezTo>
                  <a:pt x="559837" y="351453"/>
                  <a:pt x="435428" y="279919"/>
                  <a:pt x="342122" y="223935"/>
                </a:cubicBezTo>
                <a:cubicBezTo>
                  <a:pt x="248816" y="167951"/>
                  <a:pt x="143069" y="9641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C128CB39-36B6-CB4F-A761-6B3C6D394FFD}"/>
              </a:ext>
            </a:extLst>
          </p:cNvPr>
          <p:cNvSpPr/>
          <p:nvPr/>
        </p:nvSpPr>
        <p:spPr>
          <a:xfrm>
            <a:off x="4729297" y="8832449"/>
            <a:ext cx="161117" cy="871388"/>
          </a:xfrm>
          <a:custGeom>
            <a:avLst/>
            <a:gdLst>
              <a:gd name="connsiteX0" fmla="*/ 153723 w 161117"/>
              <a:gd name="connsiteY0" fmla="*/ 531 h 871388"/>
              <a:gd name="connsiteX1" fmla="*/ 72858 w 161117"/>
              <a:gd name="connsiteY1" fmla="*/ 286669 h 871388"/>
              <a:gd name="connsiteX2" fmla="*/ 116401 w 161117"/>
              <a:gd name="connsiteY2" fmla="*/ 535486 h 871388"/>
              <a:gd name="connsiteX3" fmla="*/ 85299 w 161117"/>
              <a:gd name="connsiteY3" fmla="*/ 454620 h 871388"/>
              <a:gd name="connsiteX4" fmla="*/ 91519 w 161117"/>
              <a:gd name="connsiteY4" fmla="*/ 684775 h 871388"/>
              <a:gd name="connsiteX5" fmla="*/ 159944 w 161117"/>
              <a:gd name="connsiteY5" fmla="*/ 871388 h 871388"/>
              <a:gd name="connsiteX6" fmla="*/ 128842 w 161117"/>
              <a:gd name="connsiteY6" fmla="*/ 684775 h 871388"/>
              <a:gd name="connsiteX7" fmla="*/ 54197 w 161117"/>
              <a:gd name="connsiteY7" fmla="*/ 467061 h 871388"/>
              <a:gd name="connsiteX8" fmla="*/ 85299 w 161117"/>
              <a:gd name="connsiteY8" fmla="*/ 560367 h 871388"/>
              <a:gd name="connsiteX9" fmla="*/ 66638 w 161117"/>
              <a:gd name="connsiteY9" fmla="*/ 398637 h 871388"/>
              <a:gd name="connsiteX10" fmla="*/ 41756 w 161117"/>
              <a:gd name="connsiteY10" fmla="*/ 261788 h 871388"/>
              <a:gd name="connsiteX11" fmla="*/ 4434 w 161117"/>
              <a:gd name="connsiteY11" fmla="*/ 361314 h 871388"/>
              <a:gd name="connsiteX12" fmla="*/ 153723 w 161117"/>
              <a:gd name="connsiteY12" fmla="*/ 531 h 87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117" h="871388">
                <a:moveTo>
                  <a:pt x="153723" y="531"/>
                </a:moveTo>
                <a:cubicBezTo>
                  <a:pt x="165127" y="-11910"/>
                  <a:pt x="79078" y="197510"/>
                  <a:pt x="72858" y="286669"/>
                </a:cubicBezTo>
                <a:cubicBezTo>
                  <a:pt x="66638" y="375828"/>
                  <a:pt x="114328" y="507494"/>
                  <a:pt x="116401" y="535486"/>
                </a:cubicBezTo>
                <a:cubicBezTo>
                  <a:pt x="118474" y="563478"/>
                  <a:pt x="89446" y="429739"/>
                  <a:pt x="85299" y="454620"/>
                </a:cubicBezTo>
                <a:cubicBezTo>
                  <a:pt x="81152" y="479501"/>
                  <a:pt x="79078" y="615314"/>
                  <a:pt x="91519" y="684775"/>
                </a:cubicBezTo>
                <a:cubicBezTo>
                  <a:pt x="103960" y="754236"/>
                  <a:pt x="153724" y="871388"/>
                  <a:pt x="159944" y="871388"/>
                </a:cubicBezTo>
                <a:cubicBezTo>
                  <a:pt x="166164" y="871388"/>
                  <a:pt x="146466" y="752163"/>
                  <a:pt x="128842" y="684775"/>
                </a:cubicBezTo>
                <a:cubicBezTo>
                  <a:pt x="111218" y="617387"/>
                  <a:pt x="61454" y="487796"/>
                  <a:pt x="54197" y="467061"/>
                </a:cubicBezTo>
                <a:cubicBezTo>
                  <a:pt x="46940" y="446326"/>
                  <a:pt x="83226" y="571771"/>
                  <a:pt x="85299" y="560367"/>
                </a:cubicBezTo>
                <a:cubicBezTo>
                  <a:pt x="87372" y="548963"/>
                  <a:pt x="73895" y="448400"/>
                  <a:pt x="66638" y="398637"/>
                </a:cubicBezTo>
                <a:cubicBezTo>
                  <a:pt x="59381" y="348874"/>
                  <a:pt x="52123" y="268008"/>
                  <a:pt x="41756" y="261788"/>
                </a:cubicBezTo>
                <a:cubicBezTo>
                  <a:pt x="31389" y="255568"/>
                  <a:pt x="-14227" y="399673"/>
                  <a:pt x="4434" y="361314"/>
                </a:cubicBezTo>
                <a:cubicBezTo>
                  <a:pt x="23095" y="322955"/>
                  <a:pt x="142319" y="12972"/>
                  <a:pt x="153723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7A00A3AE-7BF4-8469-65FB-153AA034512B}"/>
              </a:ext>
            </a:extLst>
          </p:cNvPr>
          <p:cNvSpPr/>
          <p:nvPr/>
        </p:nvSpPr>
        <p:spPr>
          <a:xfrm>
            <a:off x="4310565" y="7217074"/>
            <a:ext cx="26007" cy="1034416"/>
          </a:xfrm>
          <a:custGeom>
            <a:avLst/>
            <a:gdLst>
              <a:gd name="connsiteX0" fmla="*/ 18839 w 26007"/>
              <a:gd name="connsiteY0" fmla="*/ 4820 h 1034416"/>
              <a:gd name="connsiteX1" fmla="*/ 25059 w 26007"/>
              <a:gd name="connsiteY1" fmla="*/ 1012526 h 1034416"/>
              <a:gd name="connsiteX2" fmla="*/ 178 w 26007"/>
              <a:gd name="connsiteY2" fmla="*/ 645522 h 1034416"/>
              <a:gd name="connsiteX3" fmla="*/ 18839 w 26007"/>
              <a:gd name="connsiteY3" fmla="*/ 4820 h 10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07" h="1034416">
                <a:moveTo>
                  <a:pt x="18839" y="4820"/>
                </a:moveTo>
                <a:cubicBezTo>
                  <a:pt x="22986" y="65987"/>
                  <a:pt x="28169" y="905742"/>
                  <a:pt x="25059" y="1012526"/>
                </a:cubicBezTo>
                <a:cubicBezTo>
                  <a:pt x="21949" y="1119310"/>
                  <a:pt x="2251" y="809326"/>
                  <a:pt x="178" y="645522"/>
                </a:cubicBezTo>
                <a:cubicBezTo>
                  <a:pt x="-1895" y="481718"/>
                  <a:pt x="14692" y="-56347"/>
                  <a:pt x="18839" y="4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7E83D8B5-D393-4D85-5565-DB548DB674EC}"/>
              </a:ext>
            </a:extLst>
          </p:cNvPr>
          <p:cNvSpPr/>
          <p:nvPr/>
        </p:nvSpPr>
        <p:spPr>
          <a:xfrm>
            <a:off x="4136406" y="9224621"/>
            <a:ext cx="724706" cy="520059"/>
          </a:xfrm>
          <a:custGeom>
            <a:avLst/>
            <a:gdLst>
              <a:gd name="connsiteX0" fmla="*/ 165 w 724706"/>
              <a:gd name="connsiteY0" fmla="*/ 112212 h 520059"/>
              <a:gd name="connsiteX1" fmla="*/ 553782 w 724706"/>
              <a:gd name="connsiteY1" fmla="*/ 112212 h 520059"/>
              <a:gd name="connsiteX2" fmla="*/ 497798 w 724706"/>
              <a:gd name="connsiteY2" fmla="*/ 112212 h 520059"/>
              <a:gd name="connsiteX3" fmla="*/ 591104 w 724706"/>
              <a:gd name="connsiteY3" fmla="*/ 286383 h 520059"/>
              <a:gd name="connsiteX4" fmla="*/ 578663 w 724706"/>
              <a:gd name="connsiteY4" fmla="*/ 255281 h 520059"/>
              <a:gd name="connsiteX5" fmla="*/ 721733 w 724706"/>
              <a:gd name="connsiteY5" fmla="*/ 516538 h 520059"/>
              <a:gd name="connsiteX6" fmla="*/ 671970 w 724706"/>
              <a:gd name="connsiteY6" fmla="*/ 398350 h 520059"/>
              <a:gd name="connsiteX7" fmla="*/ 628427 w 724706"/>
              <a:gd name="connsiteY7" fmla="*/ 286383 h 520059"/>
              <a:gd name="connsiteX8" fmla="*/ 671970 w 724706"/>
              <a:gd name="connsiteY8" fmla="*/ 99771 h 520059"/>
              <a:gd name="connsiteX9" fmla="*/ 615986 w 724706"/>
              <a:gd name="connsiteY9" fmla="*/ 255281 h 520059"/>
              <a:gd name="connsiteX10" fmla="*/ 547561 w 724706"/>
              <a:gd name="connsiteY10" fmla="*/ 137093 h 520059"/>
              <a:gd name="connsiteX11" fmla="*/ 516459 w 724706"/>
              <a:gd name="connsiteY11" fmla="*/ 68669 h 520059"/>
              <a:gd name="connsiteX12" fmla="*/ 143235 w 724706"/>
              <a:gd name="connsiteY12" fmla="*/ 244 h 520059"/>
              <a:gd name="connsiteX13" fmla="*/ 491578 w 724706"/>
              <a:gd name="connsiteY13" fmla="*/ 93550 h 520059"/>
              <a:gd name="connsiteX14" fmla="*/ 165 w 724706"/>
              <a:gd name="connsiteY14" fmla="*/ 112212 h 52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4706" h="520059">
                <a:moveTo>
                  <a:pt x="165" y="112212"/>
                </a:moveTo>
                <a:cubicBezTo>
                  <a:pt x="10532" y="115322"/>
                  <a:pt x="553782" y="112212"/>
                  <a:pt x="553782" y="112212"/>
                </a:cubicBezTo>
                <a:cubicBezTo>
                  <a:pt x="636721" y="112212"/>
                  <a:pt x="491578" y="83183"/>
                  <a:pt x="497798" y="112212"/>
                </a:cubicBezTo>
                <a:cubicBezTo>
                  <a:pt x="504018" y="141241"/>
                  <a:pt x="591104" y="286383"/>
                  <a:pt x="591104" y="286383"/>
                </a:cubicBezTo>
                <a:cubicBezTo>
                  <a:pt x="604581" y="310228"/>
                  <a:pt x="556892" y="216922"/>
                  <a:pt x="578663" y="255281"/>
                </a:cubicBezTo>
                <a:cubicBezTo>
                  <a:pt x="600435" y="293640"/>
                  <a:pt x="706182" y="492693"/>
                  <a:pt x="721733" y="516538"/>
                </a:cubicBezTo>
                <a:cubicBezTo>
                  <a:pt x="737284" y="540383"/>
                  <a:pt x="687521" y="436709"/>
                  <a:pt x="671970" y="398350"/>
                </a:cubicBezTo>
                <a:cubicBezTo>
                  <a:pt x="656419" y="359991"/>
                  <a:pt x="628427" y="336146"/>
                  <a:pt x="628427" y="286383"/>
                </a:cubicBezTo>
                <a:cubicBezTo>
                  <a:pt x="628427" y="236620"/>
                  <a:pt x="674044" y="104955"/>
                  <a:pt x="671970" y="99771"/>
                </a:cubicBezTo>
                <a:cubicBezTo>
                  <a:pt x="669897" y="94587"/>
                  <a:pt x="636721" y="249061"/>
                  <a:pt x="615986" y="255281"/>
                </a:cubicBezTo>
                <a:cubicBezTo>
                  <a:pt x="595251" y="261501"/>
                  <a:pt x="564149" y="168195"/>
                  <a:pt x="547561" y="137093"/>
                </a:cubicBezTo>
                <a:cubicBezTo>
                  <a:pt x="530973" y="105991"/>
                  <a:pt x="583847" y="91477"/>
                  <a:pt x="516459" y="68669"/>
                </a:cubicBezTo>
                <a:cubicBezTo>
                  <a:pt x="449071" y="45861"/>
                  <a:pt x="147382" y="-3903"/>
                  <a:pt x="143235" y="244"/>
                </a:cubicBezTo>
                <a:cubicBezTo>
                  <a:pt x="139088" y="4391"/>
                  <a:pt x="514386" y="79036"/>
                  <a:pt x="491578" y="93550"/>
                </a:cubicBezTo>
                <a:cubicBezTo>
                  <a:pt x="468770" y="108064"/>
                  <a:pt x="-10202" y="109102"/>
                  <a:pt x="165" y="112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D722F8D5-AD4B-7260-1D8F-9DAAE10185B2}"/>
              </a:ext>
            </a:extLst>
          </p:cNvPr>
          <p:cNvSpPr/>
          <p:nvPr/>
        </p:nvSpPr>
        <p:spPr>
          <a:xfrm>
            <a:off x="3644662" y="8915880"/>
            <a:ext cx="1307719" cy="834877"/>
          </a:xfrm>
          <a:custGeom>
            <a:avLst/>
            <a:gdLst>
              <a:gd name="connsiteX0" fmla="*/ 44040 w 1307719"/>
              <a:gd name="connsiteY0" fmla="*/ 47728 h 834877"/>
              <a:gd name="connsiteX1" fmla="*/ 690962 w 1307719"/>
              <a:gd name="connsiteY1" fmla="*/ 694651 h 834877"/>
              <a:gd name="connsiteX2" fmla="*/ 634979 w 1307719"/>
              <a:gd name="connsiteY2" fmla="*/ 663549 h 834877"/>
              <a:gd name="connsiteX3" fmla="*/ 1008203 w 1307719"/>
              <a:gd name="connsiteY3" fmla="*/ 831500 h 834877"/>
              <a:gd name="connsiteX4" fmla="*/ 784269 w 1307719"/>
              <a:gd name="connsiteY4" fmla="*/ 775516 h 834877"/>
              <a:gd name="connsiteX5" fmla="*/ 1294342 w 1307719"/>
              <a:gd name="connsiteY5" fmla="*/ 769296 h 834877"/>
              <a:gd name="connsiteX6" fmla="*/ 1120171 w 1307719"/>
              <a:gd name="connsiteY6" fmla="*/ 744414 h 834877"/>
              <a:gd name="connsiteX7" fmla="*/ 703403 w 1307719"/>
              <a:gd name="connsiteY7" fmla="*/ 582683 h 834877"/>
              <a:gd name="connsiteX8" fmla="*/ 1039305 w 1307719"/>
              <a:gd name="connsiteY8" fmla="*/ 756855 h 834877"/>
              <a:gd name="connsiteX9" fmla="*/ 715844 w 1307719"/>
              <a:gd name="connsiteY9" fmla="*/ 651108 h 834877"/>
              <a:gd name="connsiteX10" fmla="*/ 411044 w 1307719"/>
              <a:gd name="connsiteY10" fmla="*/ 439614 h 834877"/>
              <a:gd name="connsiteX11" fmla="*/ 479469 w 1307719"/>
              <a:gd name="connsiteY11" fmla="*/ 483157 h 834877"/>
              <a:gd name="connsiteX12" fmla="*/ 106244 w 1307719"/>
              <a:gd name="connsiteY12" fmla="*/ 97491 h 834877"/>
              <a:gd name="connsiteX13" fmla="*/ 44040 w 1307719"/>
              <a:gd name="connsiteY13" fmla="*/ 47728 h 8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719" h="834877">
                <a:moveTo>
                  <a:pt x="44040" y="47728"/>
                </a:moveTo>
                <a:cubicBezTo>
                  <a:pt x="141493" y="147255"/>
                  <a:pt x="592472" y="592014"/>
                  <a:pt x="690962" y="694651"/>
                </a:cubicBezTo>
                <a:cubicBezTo>
                  <a:pt x="789452" y="797288"/>
                  <a:pt x="582106" y="640741"/>
                  <a:pt x="634979" y="663549"/>
                </a:cubicBezTo>
                <a:cubicBezTo>
                  <a:pt x="687853" y="686357"/>
                  <a:pt x="983321" y="812839"/>
                  <a:pt x="1008203" y="831500"/>
                </a:cubicBezTo>
                <a:cubicBezTo>
                  <a:pt x="1033085" y="850161"/>
                  <a:pt x="736579" y="785883"/>
                  <a:pt x="784269" y="775516"/>
                </a:cubicBezTo>
                <a:cubicBezTo>
                  <a:pt x="831959" y="765149"/>
                  <a:pt x="1238358" y="774480"/>
                  <a:pt x="1294342" y="769296"/>
                </a:cubicBezTo>
                <a:cubicBezTo>
                  <a:pt x="1350326" y="764112"/>
                  <a:pt x="1218661" y="775516"/>
                  <a:pt x="1120171" y="744414"/>
                </a:cubicBezTo>
                <a:cubicBezTo>
                  <a:pt x="1021681" y="713312"/>
                  <a:pt x="716881" y="580610"/>
                  <a:pt x="703403" y="582683"/>
                </a:cubicBezTo>
                <a:cubicBezTo>
                  <a:pt x="689925" y="584757"/>
                  <a:pt x="1037232" y="745451"/>
                  <a:pt x="1039305" y="756855"/>
                </a:cubicBezTo>
                <a:cubicBezTo>
                  <a:pt x="1041378" y="768259"/>
                  <a:pt x="820554" y="703981"/>
                  <a:pt x="715844" y="651108"/>
                </a:cubicBezTo>
                <a:cubicBezTo>
                  <a:pt x="611134" y="598235"/>
                  <a:pt x="450440" y="467606"/>
                  <a:pt x="411044" y="439614"/>
                </a:cubicBezTo>
                <a:cubicBezTo>
                  <a:pt x="371648" y="411622"/>
                  <a:pt x="530269" y="540178"/>
                  <a:pt x="479469" y="483157"/>
                </a:cubicBezTo>
                <a:cubicBezTo>
                  <a:pt x="428669" y="426136"/>
                  <a:pt x="181926" y="171099"/>
                  <a:pt x="106244" y="97491"/>
                </a:cubicBezTo>
                <a:cubicBezTo>
                  <a:pt x="30562" y="23883"/>
                  <a:pt x="-53413" y="-51799"/>
                  <a:pt x="44040" y="47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A98BCC0A-14F3-4ADD-AF34-9D7E37738FCD}"/>
              </a:ext>
            </a:extLst>
          </p:cNvPr>
          <p:cNvSpPr/>
          <p:nvPr/>
        </p:nvSpPr>
        <p:spPr>
          <a:xfrm>
            <a:off x="3627761" y="10332084"/>
            <a:ext cx="910427" cy="359541"/>
          </a:xfrm>
          <a:custGeom>
            <a:avLst/>
            <a:gdLst>
              <a:gd name="connsiteX0" fmla="*/ 885997 w 910427"/>
              <a:gd name="connsiteY0" fmla="*/ 64120 h 359541"/>
              <a:gd name="connsiteX1" fmla="*/ 752040 w 910427"/>
              <a:gd name="connsiteY1" fmla="*/ 75768 h 359541"/>
              <a:gd name="connsiteX2" fmla="*/ 227862 w 910427"/>
              <a:gd name="connsiteY2" fmla="*/ 54 h 359541"/>
              <a:gd name="connsiteX3" fmla="*/ 513248 w 910427"/>
              <a:gd name="connsiteY3" fmla="*/ 64120 h 359541"/>
              <a:gd name="connsiteX4" fmla="*/ 361819 w 910427"/>
              <a:gd name="connsiteY4" fmla="*/ 93241 h 359541"/>
              <a:gd name="connsiteX5" fmla="*/ 355994 w 910427"/>
              <a:gd name="connsiteY5" fmla="*/ 227198 h 359541"/>
              <a:gd name="connsiteX6" fmla="*/ 315225 w 910427"/>
              <a:gd name="connsiteY6" fmla="*/ 128186 h 359541"/>
              <a:gd name="connsiteX7" fmla="*/ 117202 w 910427"/>
              <a:gd name="connsiteY7" fmla="*/ 279615 h 359541"/>
              <a:gd name="connsiteX8" fmla="*/ 718 w 910427"/>
              <a:gd name="connsiteY8" fmla="*/ 355330 h 359541"/>
              <a:gd name="connsiteX9" fmla="*/ 169620 w 910427"/>
              <a:gd name="connsiteY9" fmla="*/ 157307 h 359541"/>
              <a:gd name="connsiteX10" fmla="*/ 24015 w 910427"/>
              <a:gd name="connsiteY10" fmla="*/ 291264 h 359541"/>
              <a:gd name="connsiteX11" fmla="*/ 414236 w 910427"/>
              <a:gd name="connsiteY11" fmla="*/ 93241 h 359541"/>
              <a:gd name="connsiteX12" fmla="*/ 326873 w 910427"/>
              <a:gd name="connsiteY12" fmla="*/ 11702 h 359541"/>
              <a:gd name="connsiteX13" fmla="*/ 885997 w 910427"/>
              <a:gd name="connsiteY13" fmla="*/ 64120 h 3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0427" h="359541">
                <a:moveTo>
                  <a:pt x="885997" y="64120"/>
                </a:moveTo>
                <a:cubicBezTo>
                  <a:pt x="956858" y="74798"/>
                  <a:pt x="861729" y="86446"/>
                  <a:pt x="752040" y="75768"/>
                </a:cubicBezTo>
                <a:cubicBezTo>
                  <a:pt x="642351" y="65090"/>
                  <a:pt x="267661" y="1995"/>
                  <a:pt x="227862" y="54"/>
                </a:cubicBezTo>
                <a:cubicBezTo>
                  <a:pt x="188063" y="-1887"/>
                  <a:pt x="490922" y="48589"/>
                  <a:pt x="513248" y="64120"/>
                </a:cubicBezTo>
                <a:cubicBezTo>
                  <a:pt x="535574" y="79651"/>
                  <a:pt x="388028" y="66061"/>
                  <a:pt x="361819" y="93241"/>
                </a:cubicBezTo>
                <a:cubicBezTo>
                  <a:pt x="335610" y="120421"/>
                  <a:pt x="363760" y="221374"/>
                  <a:pt x="355994" y="227198"/>
                </a:cubicBezTo>
                <a:cubicBezTo>
                  <a:pt x="348228" y="233022"/>
                  <a:pt x="355024" y="119450"/>
                  <a:pt x="315225" y="128186"/>
                </a:cubicBezTo>
                <a:cubicBezTo>
                  <a:pt x="275426" y="136922"/>
                  <a:pt x="169620" y="241758"/>
                  <a:pt x="117202" y="279615"/>
                </a:cubicBezTo>
                <a:cubicBezTo>
                  <a:pt x="64784" y="317472"/>
                  <a:pt x="-8018" y="375715"/>
                  <a:pt x="718" y="355330"/>
                </a:cubicBezTo>
                <a:cubicBezTo>
                  <a:pt x="9454" y="334945"/>
                  <a:pt x="165737" y="167985"/>
                  <a:pt x="169620" y="157307"/>
                </a:cubicBezTo>
                <a:cubicBezTo>
                  <a:pt x="173503" y="146629"/>
                  <a:pt x="-16754" y="301942"/>
                  <a:pt x="24015" y="291264"/>
                </a:cubicBezTo>
                <a:cubicBezTo>
                  <a:pt x="64784" y="280586"/>
                  <a:pt x="363760" y="139834"/>
                  <a:pt x="414236" y="93241"/>
                </a:cubicBezTo>
                <a:cubicBezTo>
                  <a:pt x="464712" y="46648"/>
                  <a:pt x="250188" y="13643"/>
                  <a:pt x="326873" y="11702"/>
                </a:cubicBezTo>
                <a:cubicBezTo>
                  <a:pt x="403558" y="9761"/>
                  <a:pt x="815136" y="53442"/>
                  <a:pt x="885997" y="64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24130D87-E052-5932-FD3F-A9B413872D3D}"/>
              </a:ext>
            </a:extLst>
          </p:cNvPr>
          <p:cNvSpPr/>
          <p:nvPr/>
        </p:nvSpPr>
        <p:spPr>
          <a:xfrm>
            <a:off x="3068784" y="10068704"/>
            <a:ext cx="478745" cy="1020596"/>
          </a:xfrm>
          <a:custGeom>
            <a:avLst/>
            <a:gdLst>
              <a:gd name="connsiteX0" fmla="*/ 478156 w 478745"/>
              <a:gd name="connsiteY0" fmla="*/ 1344 h 1020596"/>
              <a:gd name="connsiteX1" fmla="*/ 29692 w 478745"/>
              <a:gd name="connsiteY1" fmla="*/ 636183 h 1020596"/>
              <a:gd name="connsiteX2" fmla="*/ 58813 w 478745"/>
              <a:gd name="connsiteY2" fmla="*/ 607062 h 1020596"/>
              <a:gd name="connsiteX3" fmla="*/ 192770 w 478745"/>
              <a:gd name="connsiteY3" fmla="*/ 764315 h 1020596"/>
              <a:gd name="connsiteX4" fmla="*/ 169473 w 478745"/>
              <a:gd name="connsiteY4" fmla="*/ 851678 h 1020596"/>
              <a:gd name="connsiteX5" fmla="*/ 216067 w 478745"/>
              <a:gd name="connsiteY5" fmla="*/ 822557 h 1020596"/>
              <a:gd name="connsiteX6" fmla="*/ 52989 w 478745"/>
              <a:gd name="connsiteY6" fmla="*/ 1020580 h 1020596"/>
              <a:gd name="connsiteX7" fmla="*/ 262661 w 478745"/>
              <a:gd name="connsiteY7" fmla="*/ 810909 h 1020596"/>
              <a:gd name="connsiteX8" fmla="*/ 297606 w 478745"/>
              <a:gd name="connsiteY8" fmla="*/ 758491 h 1020596"/>
              <a:gd name="connsiteX9" fmla="*/ 256836 w 478745"/>
              <a:gd name="connsiteY9" fmla="*/ 642007 h 1020596"/>
              <a:gd name="connsiteX10" fmla="*/ 285957 w 478745"/>
              <a:gd name="connsiteY10" fmla="*/ 787612 h 1020596"/>
              <a:gd name="connsiteX11" fmla="*/ 227715 w 478745"/>
              <a:gd name="connsiteY11" fmla="*/ 787612 h 1020596"/>
              <a:gd name="connsiteX12" fmla="*/ 82110 w 478745"/>
              <a:gd name="connsiteY12" fmla="*/ 572116 h 1020596"/>
              <a:gd name="connsiteX13" fmla="*/ 251012 w 478745"/>
              <a:gd name="connsiteY13" fmla="*/ 193543 h 1020596"/>
              <a:gd name="connsiteX14" fmla="*/ 128704 w 478745"/>
              <a:gd name="connsiteY14" fmla="*/ 461457 h 1020596"/>
              <a:gd name="connsiteX15" fmla="*/ 478156 w 478745"/>
              <a:gd name="connsiteY15" fmla="*/ 1344 h 102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8745" h="1020596">
                <a:moveTo>
                  <a:pt x="478156" y="1344"/>
                </a:moveTo>
                <a:cubicBezTo>
                  <a:pt x="461654" y="30465"/>
                  <a:pt x="29692" y="636183"/>
                  <a:pt x="29692" y="636183"/>
                </a:cubicBezTo>
                <a:cubicBezTo>
                  <a:pt x="-40199" y="737136"/>
                  <a:pt x="31633" y="585707"/>
                  <a:pt x="58813" y="607062"/>
                </a:cubicBezTo>
                <a:cubicBezTo>
                  <a:pt x="85993" y="628417"/>
                  <a:pt x="174327" y="723546"/>
                  <a:pt x="192770" y="764315"/>
                </a:cubicBezTo>
                <a:cubicBezTo>
                  <a:pt x="211213" y="805084"/>
                  <a:pt x="165590" y="841971"/>
                  <a:pt x="169473" y="851678"/>
                </a:cubicBezTo>
                <a:cubicBezTo>
                  <a:pt x="173356" y="861385"/>
                  <a:pt x="235481" y="794407"/>
                  <a:pt x="216067" y="822557"/>
                </a:cubicBezTo>
                <a:cubicBezTo>
                  <a:pt x="196653" y="850707"/>
                  <a:pt x="45223" y="1022521"/>
                  <a:pt x="52989" y="1020580"/>
                </a:cubicBezTo>
                <a:cubicBezTo>
                  <a:pt x="60755" y="1018639"/>
                  <a:pt x="221892" y="854590"/>
                  <a:pt x="262661" y="810909"/>
                </a:cubicBezTo>
                <a:cubicBezTo>
                  <a:pt x="303430" y="767228"/>
                  <a:pt x="298577" y="786641"/>
                  <a:pt x="297606" y="758491"/>
                </a:cubicBezTo>
                <a:cubicBezTo>
                  <a:pt x="296635" y="730341"/>
                  <a:pt x="258777" y="637154"/>
                  <a:pt x="256836" y="642007"/>
                </a:cubicBezTo>
                <a:cubicBezTo>
                  <a:pt x="254894" y="646861"/>
                  <a:pt x="290810" y="763345"/>
                  <a:pt x="285957" y="787612"/>
                </a:cubicBezTo>
                <a:cubicBezTo>
                  <a:pt x="281104" y="811879"/>
                  <a:pt x="261689" y="823528"/>
                  <a:pt x="227715" y="787612"/>
                </a:cubicBezTo>
                <a:cubicBezTo>
                  <a:pt x="193740" y="751696"/>
                  <a:pt x="78227" y="671127"/>
                  <a:pt x="82110" y="572116"/>
                </a:cubicBezTo>
                <a:cubicBezTo>
                  <a:pt x="85993" y="473105"/>
                  <a:pt x="243246" y="211986"/>
                  <a:pt x="251012" y="193543"/>
                </a:cubicBezTo>
                <a:cubicBezTo>
                  <a:pt x="258778" y="175100"/>
                  <a:pt x="97642" y="497373"/>
                  <a:pt x="128704" y="461457"/>
                </a:cubicBezTo>
                <a:cubicBezTo>
                  <a:pt x="159766" y="425541"/>
                  <a:pt x="494658" y="-27777"/>
                  <a:pt x="478156" y="1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FCE35C36-76CC-02C0-D414-E480502DEAA5}"/>
              </a:ext>
            </a:extLst>
          </p:cNvPr>
          <p:cNvSpPr/>
          <p:nvPr/>
        </p:nvSpPr>
        <p:spPr>
          <a:xfrm>
            <a:off x="4065238" y="10512686"/>
            <a:ext cx="361254" cy="565129"/>
          </a:xfrm>
          <a:custGeom>
            <a:avLst/>
            <a:gdLst>
              <a:gd name="connsiteX0" fmla="*/ 361157 w 361254"/>
              <a:gd name="connsiteY0" fmla="*/ 2 h 565129"/>
              <a:gd name="connsiteX1" fmla="*/ 139837 w 361254"/>
              <a:gd name="connsiteY1" fmla="*/ 413520 h 565129"/>
              <a:gd name="connsiteX2" fmla="*/ 69947 w 361254"/>
              <a:gd name="connsiteY2" fmla="*/ 407696 h 565129"/>
              <a:gd name="connsiteX3" fmla="*/ 56 w 361254"/>
              <a:gd name="connsiteY3" fmla="*/ 564950 h 565129"/>
              <a:gd name="connsiteX4" fmla="*/ 81595 w 361254"/>
              <a:gd name="connsiteY4" fmla="*/ 372751 h 565129"/>
              <a:gd name="connsiteX5" fmla="*/ 110716 w 361254"/>
              <a:gd name="connsiteY5" fmla="*/ 419345 h 565129"/>
              <a:gd name="connsiteX6" fmla="*/ 361157 w 361254"/>
              <a:gd name="connsiteY6" fmla="*/ 2 h 56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254" h="565129">
                <a:moveTo>
                  <a:pt x="361157" y="2"/>
                </a:moveTo>
                <a:cubicBezTo>
                  <a:pt x="366010" y="-969"/>
                  <a:pt x="188372" y="345571"/>
                  <a:pt x="139837" y="413520"/>
                </a:cubicBezTo>
                <a:cubicBezTo>
                  <a:pt x="91302" y="481469"/>
                  <a:pt x="93244" y="382458"/>
                  <a:pt x="69947" y="407696"/>
                </a:cubicBezTo>
                <a:cubicBezTo>
                  <a:pt x="46650" y="432934"/>
                  <a:pt x="-1885" y="570774"/>
                  <a:pt x="56" y="564950"/>
                </a:cubicBezTo>
                <a:cubicBezTo>
                  <a:pt x="1997" y="559126"/>
                  <a:pt x="63152" y="397018"/>
                  <a:pt x="81595" y="372751"/>
                </a:cubicBezTo>
                <a:cubicBezTo>
                  <a:pt x="100038" y="348484"/>
                  <a:pt x="58298" y="485353"/>
                  <a:pt x="110716" y="419345"/>
                </a:cubicBezTo>
                <a:cubicBezTo>
                  <a:pt x="163134" y="353337"/>
                  <a:pt x="356304" y="973"/>
                  <a:pt x="36115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1E88E7B0-56E4-C254-407E-D10C2671AE0D}"/>
              </a:ext>
            </a:extLst>
          </p:cNvPr>
          <p:cNvSpPr/>
          <p:nvPr/>
        </p:nvSpPr>
        <p:spPr>
          <a:xfrm>
            <a:off x="3411126" y="10506306"/>
            <a:ext cx="346036" cy="644621"/>
          </a:xfrm>
          <a:custGeom>
            <a:avLst/>
            <a:gdLst>
              <a:gd name="connsiteX0" fmla="*/ 48451 w 346036"/>
              <a:gd name="connsiteY0" fmla="*/ 558 h 644621"/>
              <a:gd name="connsiteX1" fmla="*/ 54275 w 346036"/>
              <a:gd name="connsiteY1" fmla="*/ 262647 h 644621"/>
              <a:gd name="connsiteX2" fmla="*/ 25154 w 346036"/>
              <a:gd name="connsiteY2" fmla="*/ 419900 h 644621"/>
              <a:gd name="connsiteX3" fmla="*/ 54275 w 346036"/>
              <a:gd name="connsiteY3" fmla="*/ 338362 h 644621"/>
              <a:gd name="connsiteX4" fmla="*/ 7682 w 346036"/>
              <a:gd name="connsiteY4" fmla="*/ 641220 h 644621"/>
              <a:gd name="connsiteX5" fmla="*/ 36803 w 346036"/>
              <a:gd name="connsiteY5" fmla="*/ 478142 h 644621"/>
              <a:gd name="connsiteX6" fmla="*/ 345485 w 346036"/>
              <a:gd name="connsiteY6" fmla="*/ 128690 h 644621"/>
              <a:gd name="connsiteX7" fmla="*/ 112517 w 346036"/>
              <a:gd name="connsiteY7" fmla="*/ 361658 h 644621"/>
              <a:gd name="connsiteX8" fmla="*/ 118342 w 346036"/>
              <a:gd name="connsiteY8" fmla="*/ 233526 h 644621"/>
              <a:gd name="connsiteX9" fmla="*/ 83396 w 346036"/>
              <a:gd name="connsiteY9" fmla="*/ 338362 h 644621"/>
              <a:gd name="connsiteX10" fmla="*/ 48451 w 346036"/>
              <a:gd name="connsiteY10" fmla="*/ 558 h 64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036" h="644621">
                <a:moveTo>
                  <a:pt x="48451" y="558"/>
                </a:moveTo>
                <a:cubicBezTo>
                  <a:pt x="43597" y="-12061"/>
                  <a:pt x="58158" y="192757"/>
                  <a:pt x="54275" y="262647"/>
                </a:cubicBezTo>
                <a:cubicBezTo>
                  <a:pt x="50392" y="332537"/>
                  <a:pt x="25154" y="407281"/>
                  <a:pt x="25154" y="419900"/>
                </a:cubicBezTo>
                <a:cubicBezTo>
                  <a:pt x="25154" y="432519"/>
                  <a:pt x="57187" y="301475"/>
                  <a:pt x="54275" y="338362"/>
                </a:cubicBezTo>
                <a:cubicBezTo>
                  <a:pt x="51363" y="375249"/>
                  <a:pt x="10594" y="617923"/>
                  <a:pt x="7682" y="641220"/>
                </a:cubicBezTo>
                <a:cubicBezTo>
                  <a:pt x="4770" y="664517"/>
                  <a:pt x="-19497" y="563564"/>
                  <a:pt x="36803" y="478142"/>
                </a:cubicBezTo>
                <a:cubicBezTo>
                  <a:pt x="93103" y="392720"/>
                  <a:pt x="332866" y="148104"/>
                  <a:pt x="345485" y="128690"/>
                </a:cubicBezTo>
                <a:cubicBezTo>
                  <a:pt x="358104" y="109276"/>
                  <a:pt x="150374" y="344185"/>
                  <a:pt x="112517" y="361658"/>
                </a:cubicBezTo>
                <a:cubicBezTo>
                  <a:pt x="74660" y="379131"/>
                  <a:pt x="123195" y="237409"/>
                  <a:pt x="118342" y="233526"/>
                </a:cubicBezTo>
                <a:cubicBezTo>
                  <a:pt x="113489" y="229643"/>
                  <a:pt x="92132" y="373307"/>
                  <a:pt x="83396" y="338362"/>
                </a:cubicBezTo>
                <a:cubicBezTo>
                  <a:pt x="74660" y="303417"/>
                  <a:pt x="53305" y="13177"/>
                  <a:pt x="48451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0D6897B6-A8B9-E819-555F-EC8D51C7B601}"/>
              </a:ext>
            </a:extLst>
          </p:cNvPr>
          <p:cNvSpPr/>
          <p:nvPr/>
        </p:nvSpPr>
        <p:spPr>
          <a:xfrm>
            <a:off x="3820401" y="10960834"/>
            <a:ext cx="299728" cy="133018"/>
          </a:xfrm>
          <a:custGeom>
            <a:avLst/>
            <a:gdLst>
              <a:gd name="connsiteX0" fmla="*/ 277 w 299728"/>
              <a:gd name="connsiteY0" fmla="*/ 318 h 133018"/>
              <a:gd name="connsiteX1" fmla="*/ 285663 w 299728"/>
              <a:gd name="connsiteY1" fmla="*/ 128450 h 133018"/>
              <a:gd name="connsiteX2" fmla="*/ 233245 w 299728"/>
              <a:gd name="connsiteY2" fmla="*/ 93505 h 133018"/>
              <a:gd name="connsiteX3" fmla="*/ 277 w 299728"/>
              <a:gd name="connsiteY3" fmla="*/ 318 h 13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728" h="133018">
                <a:moveTo>
                  <a:pt x="277" y="318"/>
                </a:moveTo>
                <a:cubicBezTo>
                  <a:pt x="9013" y="6142"/>
                  <a:pt x="246835" y="112919"/>
                  <a:pt x="285663" y="128450"/>
                </a:cubicBezTo>
                <a:cubicBezTo>
                  <a:pt x="324491" y="143981"/>
                  <a:pt x="274985" y="116802"/>
                  <a:pt x="233245" y="93505"/>
                </a:cubicBezTo>
                <a:cubicBezTo>
                  <a:pt x="191505" y="70208"/>
                  <a:pt x="-8459" y="-5506"/>
                  <a:pt x="277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69712CCC-39F2-A881-AEED-562FD51855F9}"/>
              </a:ext>
            </a:extLst>
          </p:cNvPr>
          <p:cNvSpPr/>
          <p:nvPr/>
        </p:nvSpPr>
        <p:spPr>
          <a:xfrm>
            <a:off x="2352978" y="9627409"/>
            <a:ext cx="651732" cy="861584"/>
          </a:xfrm>
          <a:custGeom>
            <a:avLst/>
            <a:gdLst>
              <a:gd name="connsiteX0" fmla="*/ 0 w 651732"/>
              <a:gd name="connsiteY0" fmla="*/ 0 h 861584"/>
              <a:gd name="connsiteX1" fmla="*/ 611542 w 651732"/>
              <a:gd name="connsiteY1" fmla="*/ 803740 h 861584"/>
              <a:gd name="connsiteX2" fmla="*/ 530003 w 651732"/>
              <a:gd name="connsiteY2" fmla="*/ 710553 h 861584"/>
              <a:gd name="connsiteX3" fmla="*/ 0 w 651732"/>
              <a:gd name="connsiteY3" fmla="*/ 0 h 8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732" h="861584">
                <a:moveTo>
                  <a:pt x="0" y="0"/>
                </a:moveTo>
                <a:cubicBezTo>
                  <a:pt x="13590" y="15531"/>
                  <a:pt x="523208" y="685315"/>
                  <a:pt x="611542" y="803740"/>
                </a:cubicBezTo>
                <a:cubicBezTo>
                  <a:pt x="699876" y="922165"/>
                  <a:pt x="629015" y="842568"/>
                  <a:pt x="530003" y="71055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944340E4-F0B0-57CD-C192-9BF33C101731}"/>
              </a:ext>
            </a:extLst>
          </p:cNvPr>
          <p:cNvSpPr/>
          <p:nvPr/>
        </p:nvSpPr>
        <p:spPr>
          <a:xfrm>
            <a:off x="2924452" y="9436468"/>
            <a:ext cx="547443" cy="631343"/>
          </a:xfrm>
          <a:custGeom>
            <a:avLst/>
            <a:gdLst>
              <a:gd name="connsiteX0" fmla="*/ 5123 w 547443"/>
              <a:gd name="connsiteY0" fmla="*/ 4566 h 631343"/>
              <a:gd name="connsiteX1" fmla="*/ 540949 w 547443"/>
              <a:gd name="connsiteY1" fmla="*/ 621932 h 631343"/>
              <a:gd name="connsiteX2" fmla="*/ 284684 w 547443"/>
              <a:gd name="connsiteY2" fmla="*/ 354019 h 631343"/>
              <a:gd name="connsiteX3" fmla="*/ 5123 w 547443"/>
              <a:gd name="connsiteY3" fmla="*/ 4566 h 63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443" h="631343">
                <a:moveTo>
                  <a:pt x="5123" y="4566"/>
                </a:moveTo>
                <a:cubicBezTo>
                  <a:pt x="47834" y="49218"/>
                  <a:pt x="494356" y="563690"/>
                  <a:pt x="540949" y="621932"/>
                </a:cubicBezTo>
                <a:cubicBezTo>
                  <a:pt x="587543" y="680174"/>
                  <a:pt x="371076" y="453031"/>
                  <a:pt x="284684" y="354019"/>
                </a:cubicBezTo>
                <a:cubicBezTo>
                  <a:pt x="198292" y="255008"/>
                  <a:pt x="-37588" y="-40086"/>
                  <a:pt x="5123" y="4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36658C8F-8EFC-3ACB-F731-8150F7A4B7BC}"/>
              </a:ext>
            </a:extLst>
          </p:cNvPr>
          <p:cNvSpPr/>
          <p:nvPr/>
        </p:nvSpPr>
        <p:spPr>
          <a:xfrm>
            <a:off x="2769718" y="8796830"/>
            <a:ext cx="414569" cy="1051822"/>
          </a:xfrm>
          <a:custGeom>
            <a:avLst/>
            <a:gdLst>
              <a:gd name="connsiteX0" fmla="*/ 413926 w 414569"/>
              <a:gd name="connsiteY0" fmla="*/ 2475 h 1051822"/>
              <a:gd name="connsiteX1" fmla="*/ 16569 w 414569"/>
              <a:gd name="connsiteY1" fmla="*/ 1017411 h 1051822"/>
              <a:gd name="connsiteX2" fmla="*/ 107530 w 414569"/>
              <a:gd name="connsiteY2" fmla="*/ 739740 h 1051822"/>
              <a:gd name="connsiteX3" fmla="*/ 413926 w 414569"/>
              <a:gd name="connsiteY3" fmla="*/ 2475 h 105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569" h="1051822">
                <a:moveTo>
                  <a:pt x="413926" y="2475"/>
                </a:moveTo>
                <a:cubicBezTo>
                  <a:pt x="398766" y="48754"/>
                  <a:pt x="67635" y="894533"/>
                  <a:pt x="16569" y="1017411"/>
                </a:cubicBezTo>
                <a:cubicBezTo>
                  <a:pt x="-34497" y="1140289"/>
                  <a:pt x="42900" y="907300"/>
                  <a:pt x="107530" y="739740"/>
                </a:cubicBezTo>
                <a:cubicBezTo>
                  <a:pt x="172160" y="572180"/>
                  <a:pt x="429086" y="-43804"/>
                  <a:pt x="413926" y="2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53264E5A-1401-3162-9E5F-337C5D38D485}"/>
              </a:ext>
            </a:extLst>
          </p:cNvPr>
          <p:cNvSpPr/>
          <p:nvPr/>
        </p:nvSpPr>
        <p:spPr>
          <a:xfrm>
            <a:off x="2775408" y="8478455"/>
            <a:ext cx="164613" cy="839168"/>
          </a:xfrm>
          <a:custGeom>
            <a:avLst/>
            <a:gdLst>
              <a:gd name="connsiteX0" fmla="*/ 164562 w 164613"/>
              <a:gd name="connsiteY0" fmla="*/ 1 h 839168"/>
              <a:gd name="connsiteX1" fmla="*/ 25665 w 164613"/>
              <a:gd name="connsiteY1" fmla="*/ 503499 h 839168"/>
              <a:gd name="connsiteX2" fmla="*/ 31453 w 164613"/>
              <a:gd name="connsiteY2" fmla="*/ 839165 h 839168"/>
              <a:gd name="connsiteX3" fmla="*/ 8303 w 164613"/>
              <a:gd name="connsiteY3" fmla="*/ 497712 h 839168"/>
              <a:gd name="connsiteX4" fmla="*/ 164562 w 164613"/>
              <a:gd name="connsiteY4" fmla="*/ 1 h 83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13" h="839168">
                <a:moveTo>
                  <a:pt x="164562" y="1"/>
                </a:moveTo>
                <a:cubicBezTo>
                  <a:pt x="167456" y="965"/>
                  <a:pt x="47850" y="363638"/>
                  <a:pt x="25665" y="503499"/>
                </a:cubicBezTo>
                <a:cubicBezTo>
                  <a:pt x="3480" y="643360"/>
                  <a:pt x="34347" y="840129"/>
                  <a:pt x="31453" y="839165"/>
                </a:cubicBezTo>
                <a:cubicBezTo>
                  <a:pt x="28559" y="838201"/>
                  <a:pt x="-18704" y="641431"/>
                  <a:pt x="8303" y="497712"/>
                </a:cubicBezTo>
                <a:cubicBezTo>
                  <a:pt x="35310" y="353993"/>
                  <a:pt x="161668" y="-963"/>
                  <a:pt x="16456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A5E1B578-7220-A2BA-0B61-333274050614}"/>
              </a:ext>
            </a:extLst>
          </p:cNvPr>
          <p:cNvSpPr/>
          <p:nvPr/>
        </p:nvSpPr>
        <p:spPr>
          <a:xfrm>
            <a:off x="2626569" y="8886713"/>
            <a:ext cx="65082" cy="860496"/>
          </a:xfrm>
          <a:custGeom>
            <a:avLst/>
            <a:gdLst>
              <a:gd name="connsiteX0" fmla="*/ 884 w 65082"/>
              <a:gd name="connsiteY0" fmla="*/ 2644 h 860496"/>
              <a:gd name="connsiteX1" fmla="*/ 64545 w 65082"/>
              <a:gd name="connsiteY1" fmla="*/ 836021 h 860496"/>
              <a:gd name="connsiteX2" fmla="*/ 29821 w 65082"/>
              <a:gd name="connsiteY2" fmla="*/ 581378 h 860496"/>
              <a:gd name="connsiteX3" fmla="*/ 884 w 65082"/>
              <a:gd name="connsiteY3" fmla="*/ 2644 h 8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82" h="860496">
                <a:moveTo>
                  <a:pt x="884" y="2644"/>
                </a:moveTo>
                <a:cubicBezTo>
                  <a:pt x="6671" y="45084"/>
                  <a:pt x="59722" y="739565"/>
                  <a:pt x="64545" y="836021"/>
                </a:cubicBezTo>
                <a:cubicBezTo>
                  <a:pt x="69368" y="932477"/>
                  <a:pt x="40431" y="722203"/>
                  <a:pt x="29821" y="581378"/>
                </a:cubicBezTo>
                <a:cubicBezTo>
                  <a:pt x="19211" y="440553"/>
                  <a:pt x="-4903" y="-39796"/>
                  <a:pt x="884" y="2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245363E6-51BF-C777-75D4-DB1ED0BF7C28}"/>
              </a:ext>
            </a:extLst>
          </p:cNvPr>
          <p:cNvSpPr/>
          <p:nvPr/>
        </p:nvSpPr>
        <p:spPr>
          <a:xfrm>
            <a:off x="2388186" y="9466084"/>
            <a:ext cx="451852" cy="572569"/>
          </a:xfrm>
          <a:custGeom>
            <a:avLst/>
            <a:gdLst>
              <a:gd name="connsiteX0" fmla="*/ 1986 w 451852"/>
              <a:gd name="connsiteY0" fmla="*/ 2007 h 572569"/>
              <a:gd name="connsiteX1" fmla="*/ 441824 w 451852"/>
              <a:gd name="connsiteY1" fmla="*/ 557592 h 572569"/>
              <a:gd name="connsiteX2" fmla="*/ 285566 w 451852"/>
              <a:gd name="connsiteY2" fmla="*/ 378184 h 572569"/>
              <a:gd name="connsiteX3" fmla="*/ 1986 w 451852"/>
              <a:gd name="connsiteY3" fmla="*/ 2007 h 57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852" h="572569">
                <a:moveTo>
                  <a:pt x="1986" y="2007"/>
                </a:moveTo>
                <a:cubicBezTo>
                  <a:pt x="28029" y="31908"/>
                  <a:pt x="394561" y="494896"/>
                  <a:pt x="441824" y="557592"/>
                </a:cubicBezTo>
                <a:cubicBezTo>
                  <a:pt x="489087" y="620288"/>
                  <a:pt x="357908" y="471746"/>
                  <a:pt x="285566" y="378184"/>
                </a:cubicBezTo>
                <a:cubicBezTo>
                  <a:pt x="213224" y="284622"/>
                  <a:pt x="-24057" y="-27894"/>
                  <a:pt x="1986" y="2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08509DCC-88CD-4239-1C27-9FDD49D04EE1}"/>
              </a:ext>
            </a:extLst>
          </p:cNvPr>
          <p:cNvSpPr/>
          <p:nvPr/>
        </p:nvSpPr>
        <p:spPr>
          <a:xfrm>
            <a:off x="3593707" y="10226072"/>
            <a:ext cx="23597" cy="423289"/>
          </a:xfrm>
          <a:custGeom>
            <a:avLst/>
            <a:gdLst>
              <a:gd name="connsiteX0" fmla="*/ 11807 w 23597"/>
              <a:gd name="connsiteY0" fmla="*/ 161 h 423289"/>
              <a:gd name="connsiteX1" fmla="*/ 23382 w 23597"/>
              <a:gd name="connsiteY1" fmla="*/ 312677 h 423289"/>
              <a:gd name="connsiteX2" fmla="*/ 232 w 23597"/>
              <a:gd name="connsiteY2" fmla="*/ 422637 h 423289"/>
              <a:gd name="connsiteX3" fmla="*/ 11807 w 23597"/>
              <a:gd name="connsiteY3" fmla="*/ 272166 h 423289"/>
              <a:gd name="connsiteX4" fmla="*/ 11807 w 23597"/>
              <a:gd name="connsiteY4" fmla="*/ 161 h 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7" h="423289">
                <a:moveTo>
                  <a:pt x="11807" y="161"/>
                </a:moveTo>
                <a:cubicBezTo>
                  <a:pt x="13736" y="6913"/>
                  <a:pt x="25311" y="242264"/>
                  <a:pt x="23382" y="312677"/>
                </a:cubicBezTo>
                <a:cubicBezTo>
                  <a:pt x="21453" y="383090"/>
                  <a:pt x="2161" y="429389"/>
                  <a:pt x="232" y="422637"/>
                </a:cubicBezTo>
                <a:cubicBezTo>
                  <a:pt x="-1697" y="415885"/>
                  <a:pt x="8913" y="344508"/>
                  <a:pt x="11807" y="272166"/>
                </a:cubicBezTo>
                <a:cubicBezTo>
                  <a:pt x="14701" y="199824"/>
                  <a:pt x="9878" y="-6591"/>
                  <a:pt x="11807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A5BF9462-3BB6-47FD-8CDD-B6020BFFE440}"/>
              </a:ext>
            </a:extLst>
          </p:cNvPr>
          <p:cNvSpPr/>
          <p:nvPr/>
        </p:nvSpPr>
        <p:spPr>
          <a:xfrm>
            <a:off x="6028820" y="9003560"/>
            <a:ext cx="134956" cy="1060086"/>
          </a:xfrm>
          <a:custGeom>
            <a:avLst/>
            <a:gdLst>
              <a:gd name="connsiteX0" fmla="*/ 118841 w 134956"/>
              <a:gd name="connsiteY0" fmla="*/ 955 h 1060086"/>
              <a:gd name="connsiteX1" fmla="*/ 103343 w 134956"/>
              <a:gd name="connsiteY1" fmla="*/ 372915 h 1060086"/>
              <a:gd name="connsiteX2" fmla="*/ 98177 w 134956"/>
              <a:gd name="connsiteY2" fmla="*/ 589891 h 1060086"/>
              <a:gd name="connsiteX3" fmla="*/ 118841 w 134956"/>
              <a:gd name="connsiteY3" fmla="*/ 548562 h 1060086"/>
              <a:gd name="connsiteX4" fmla="*/ 21 w 134956"/>
              <a:gd name="connsiteY4" fmla="*/ 1060006 h 1060086"/>
              <a:gd name="connsiteX5" fmla="*/ 129173 w 134956"/>
              <a:gd name="connsiteY5" fmla="*/ 507233 h 1060086"/>
              <a:gd name="connsiteX6" fmla="*/ 113675 w 134956"/>
              <a:gd name="connsiteY6" fmla="*/ 548562 h 1060086"/>
              <a:gd name="connsiteX7" fmla="*/ 124007 w 134956"/>
              <a:gd name="connsiteY7" fmla="*/ 352250 h 1060086"/>
              <a:gd name="connsiteX8" fmla="*/ 113675 w 134956"/>
              <a:gd name="connsiteY8" fmla="*/ 491735 h 1060086"/>
              <a:gd name="connsiteX9" fmla="*/ 118841 w 134956"/>
              <a:gd name="connsiteY9" fmla="*/ 955 h 106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56" h="1060086">
                <a:moveTo>
                  <a:pt x="118841" y="955"/>
                </a:moveTo>
                <a:cubicBezTo>
                  <a:pt x="117119" y="-18848"/>
                  <a:pt x="106787" y="274759"/>
                  <a:pt x="103343" y="372915"/>
                </a:cubicBezTo>
                <a:cubicBezTo>
                  <a:pt x="99899" y="471071"/>
                  <a:pt x="95594" y="560617"/>
                  <a:pt x="98177" y="589891"/>
                </a:cubicBezTo>
                <a:cubicBezTo>
                  <a:pt x="100760" y="619166"/>
                  <a:pt x="135200" y="470210"/>
                  <a:pt x="118841" y="548562"/>
                </a:cubicBezTo>
                <a:cubicBezTo>
                  <a:pt x="102482" y="626914"/>
                  <a:pt x="-1701" y="1066894"/>
                  <a:pt x="21" y="1060006"/>
                </a:cubicBezTo>
                <a:cubicBezTo>
                  <a:pt x="1743" y="1053118"/>
                  <a:pt x="110231" y="592474"/>
                  <a:pt x="129173" y="507233"/>
                </a:cubicBezTo>
                <a:cubicBezTo>
                  <a:pt x="148115" y="421992"/>
                  <a:pt x="114536" y="574392"/>
                  <a:pt x="113675" y="548562"/>
                </a:cubicBezTo>
                <a:cubicBezTo>
                  <a:pt x="112814" y="522732"/>
                  <a:pt x="124007" y="361721"/>
                  <a:pt x="124007" y="352250"/>
                </a:cubicBezTo>
                <a:cubicBezTo>
                  <a:pt x="124007" y="342779"/>
                  <a:pt x="108509" y="548562"/>
                  <a:pt x="113675" y="491735"/>
                </a:cubicBezTo>
                <a:cubicBezTo>
                  <a:pt x="118841" y="434908"/>
                  <a:pt x="120563" y="20758"/>
                  <a:pt x="118841" y="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1328116B-93CB-92EA-6EE5-36CD39B6B2E8}"/>
              </a:ext>
            </a:extLst>
          </p:cNvPr>
          <p:cNvSpPr/>
          <p:nvPr/>
        </p:nvSpPr>
        <p:spPr>
          <a:xfrm>
            <a:off x="5791176" y="9632751"/>
            <a:ext cx="305809" cy="986844"/>
          </a:xfrm>
          <a:custGeom>
            <a:avLst/>
            <a:gdLst>
              <a:gd name="connsiteX0" fmla="*/ 304824 w 305809"/>
              <a:gd name="connsiteY0" fmla="*/ 2029 h 986844"/>
              <a:gd name="connsiteX1" fmla="*/ 139509 w 305809"/>
              <a:gd name="connsiteY1" fmla="*/ 487642 h 986844"/>
              <a:gd name="connsiteX2" fmla="*/ 170505 w 305809"/>
              <a:gd name="connsiteY2" fmla="*/ 446313 h 986844"/>
              <a:gd name="connsiteX3" fmla="*/ 82682 w 305809"/>
              <a:gd name="connsiteY3" fmla="*/ 658124 h 986844"/>
              <a:gd name="connsiteX4" fmla="*/ 15522 w 305809"/>
              <a:gd name="connsiteY4" fmla="*/ 968090 h 986844"/>
              <a:gd name="connsiteX5" fmla="*/ 25855 w 305809"/>
              <a:gd name="connsiteY5" fmla="*/ 864768 h 986844"/>
              <a:gd name="connsiteX6" fmla="*/ 284160 w 305809"/>
              <a:gd name="connsiteY6" fmla="*/ 151846 h 986844"/>
              <a:gd name="connsiteX7" fmla="*/ 211834 w 305809"/>
              <a:gd name="connsiteY7" fmla="*/ 306829 h 986844"/>
              <a:gd name="connsiteX8" fmla="*/ 304824 w 305809"/>
              <a:gd name="connsiteY8" fmla="*/ 2029 h 98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809" h="986844">
                <a:moveTo>
                  <a:pt x="304824" y="2029"/>
                </a:moveTo>
                <a:cubicBezTo>
                  <a:pt x="292770" y="32164"/>
                  <a:pt x="161895" y="413595"/>
                  <a:pt x="139509" y="487642"/>
                </a:cubicBezTo>
                <a:cubicBezTo>
                  <a:pt x="117122" y="561689"/>
                  <a:pt x="179976" y="417900"/>
                  <a:pt x="170505" y="446313"/>
                </a:cubicBezTo>
                <a:cubicBezTo>
                  <a:pt x="161034" y="474726"/>
                  <a:pt x="108512" y="571161"/>
                  <a:pt x="82682" y="658124"/>
                </a:cubicBezTo>
                <a:cubicBezTo>
                  <a:pt x="56852" y="745087"/>
                  <a:pt x="24993" y="933649"/>
                  <a:pt x="15522" y="968090"/>
                </a:cubicBezTo>
                <a:cubicBezTo>
                  <a:pt x="6051" y="1002531"/>
                  <a:pt x="-18918" y="1000809"/>
                  <a:pt x="25855" y="864768"/>
                </a:cubicBezTo>
                <a:cubicBezTo>
                  <a:pt x="70628" y="728727"/>
                  <a:pt x="253164" y="244836"/>
                  <a:pt x="284160" y="151846"/>
                </a:cubicBezTo>
                <a:cubicBezTo>
                  <a:pt x="315156" y="58856"/>
                  <a:pt x="209251" y="326633"/>
                  <a:pt x="211834" y="306829"/>
                </a:cubicBezTo>
                <a:cubicBezTo>
                  <a:pt x="214417" y="287026"/>
                  <a:pt x="316878" y="-28106"/>
                  <a:pt x="304824" y="2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BB31D230-9F11-C701-C32D-C53E0A9FF9F4}"/>
              </a:ext>
            </a:extLst>
          </p:cNvPr>
          <p:cNvSpPr/>
          <p:nvPr/>
        </p:nvSpPr>
        <p:spPr>
          <a:xfrm>
            <a:off x="5577898" y="10341956"/>
            <a:ext cx="239350" cy="1160341"/>
          </a:xfrm>
          <a:custGeom>
            <a:avLst/>
            <a:gdLst>
              <a:gd name="connsiteX0" fmla="*/ 239133 w 239350"/>
              <a:gd name="connsiteY0" fmla="*/ 580 h 1160341"/>
              <a:gd name="connsiteX1" fmla="*/ 73817 w 239350"/>
              <a:gd name="connsiteY1" fmla="*/ 615346 h 1160341"/>
              <a:gd name="connsiteX2" fmla="*/ 99648 w 239350"/>
              <a:gd name="connsiteY2" fmla="*/ 470695 h 1160341"/>
              <a:gd name="connsiteX3" fmla="*/ 53153 w 239350"/>
              <a:gd name="connsiteY3" fmla="*/ 811658 h 1160341"/>
              <a:gd name="connsiteX4" fmla="*/ 63485 w 239350"/>
              <a:gd name="connsiteY4" fmla="*/ 677339 h 1160341"/>
              <a:gd name="connsiteX5" fmla="*/ 1492 w 239350"/>
              <a:gd name="connsiteY5" fmla="*/ 1157786 h 1160341"/>
              <a:gd name="connsiteX6" fmla="*/ 32488 w 239350"/>
              <a:gd name="connsiteY6" fmla="*/ 847820 h 1160341"/>
              <a:gd name="connsiteX7" fmla="*/ 171973 w 239350"/>
              <a:gd name="connsiteY7" fmla="*/ 419034 h 1160341"/>
              <a:gd name="connsiteX8" fmla="*/ 109980 w 239350"/>
              <a:gd name="connsiteY8" fmla="*/ 501691 h 1160341"/>
              <a:gd name="connsiteX9" fmla="*/ 239133 w 239350"/>
              <a:gd name="connsiteY9" fmla="*/ 580 h 116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350" h="1160341">
                <a:moveTo>
                  <a:pt x="239133" y="580"/>
                </a:moveTo>
                <a:cubicBezTo>
                  <a:pt x="233106" y="19522"/>
                  <a:pt x="97064" y="536994"/>
                  <a:pt x="73817" y="615346"/>
                </a:cubicBezTo>
                <a:cubicBezTo>
                  <a:pt x="50570" y="693698"/>
                  <a:pt x="103092" y="437976"/>
                  <a:pt x="99648" y="470695"/>
                </a:cubicBezTo>
                <a:cubicBezTo>
                  <a:pt x="96204" y="503414"/>
                  <a:pt x="59180" y="777217"/>
                  <a:pt x="53153" y="811658"/>
                </a:cubicBezTo>
                <a:cubicBezTo>
                  <a:pt x="47126" y="846099"/>
                  <a:pt x="72095" y="619651"/>
                  <a:pt x="63485" y="677339"/>
                </a:cubicBezTo>
                <a:cubicBezTo>
                  <a:pt x="54875" y="735027"/>
                  <a:pt x="6658" y="1129373"/>
                  <a:pt x="1492" y="1157786"/>
                </a:cubicBezTo>
                <a:cubicBezTo>
                  <a:pt x="-3674" y="1186200"/>
                  <a:pt x="4075" y="970945"/>
                  <a:pt x="32488" y="847820"/>
                </a:cubicBezTo>
                <a:cubicBezTo>
                  <a:pt x="60901" y="724695"/>
                  <a:pt x="159058" y="476722"/>
                  <a:pt x="171973" y="419034"/>
                </a:cubicBezTo>
                <a:cubicBezTo>
                  <a:pt x="184888" y="361346"/>
                  <a:pt x="96204" y="571433"/>
                  <a:pt x="109980" y="501691"/>
                </a:cubicBezTo>
                <a:cubicBezTo>
                  <a:pt x="123756" y="431949"/>
                  <a:pt x="245160" y="-18362"/>
                  <a:pt x="239133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E2D86009-D917-8A36-0EDF-C42342233470}"/>
              </a:ext>
            </a:extLst>
          </p:cNvPr>
          <p:cNvSpPr/>
          <p:nvPr/>
        </p:nvSpPr>
        <p:spPr>
          <a:xfrm>
            <a:off x="6060473" y="8993369"/>
            <a:ext cx="82022" cy="423567"/>
          </a:xfrm>
          <a:custGeom>
            <a:avLst/>
            <a:gdLst>
              <a:gd name="connsiteX0" fmla="*/ 82022 w 82022"/>
              <a:gd name="connsiteY0" fmla="*/ 814 h 423567"/>
              <a:gd name="connsiteX1" fmla="*/ 9696 w 82022"/>
              <a:gd name="connsiteY1" fmla="*/ 408936 h 423567"/>
              <a:gd name="connsiteX2" fmla="*/ 9696 w 82022"/>
              <a:gd name="connsiteY2" fmla="*/ 305614 h 423567"/>
              <a:gd name="connsiteX3" fmla="*/ 82022 w 82022"/>
              <a:gd name="connsiteY3" fmla="*/ 814 h 42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22" h="423567">
                <a:moveTo>
                  <a:pt x="82022" y="814"/>
                </a:moveTo>
                <a:cubicBezTo>
                  <a:pt x="82022" y="18034"/>
                  <a:pt x="21750" y="358136"/>
                  <a:pt x="9696" y="408936"/>
                </a:cubicBezTo>
                <a:cubicBezTo>
                  <a:pt x="-2358" y="459736"/>
                  <a:pt x="-4080" y="366746"/>
                  <a:pt x="9696" y="305614"/>
                </a:cubicBezTo>
                <a:cubicBezTo>
                  <a:pt x="23472" y="244482"/>
                  <a:pt x="82022" y="-16406"/>
                  <a:pt x="82022" y="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90779E19-56C1-E210-C2A2-DA8851DEA50C}"/>
              </a:ext>
            </a:extLst>
          </p:cNvPr>
          <p:cNvSpPr/>
          <p:nvPr/>
        </p:nvSpPr>
        <p:spPr>
          <a:xfrm>
            <a:off x="5997368" y="9376450"/>
            <a:ext cx="345104" cy="116360"/>
          </a:xfrm>
          <a:custGeom>
            <a:avLst/>
            <a:gdLst>
              <a:gd name="connsiteX0" fmla="*/ 476 w 345104"/>
              <a:gd name="connsiteY0" fmla="*/ 25 h 116360"/>
              <a:gd name="connsiteX1" fmla="*/ 331107 w 345104"/>
              <a:gd name="connsiteY1" fmla="*/ 108513 h 116360"/>
              <a:gd name="connsiteX2" fmla="*/ 258781 w 345104"/>
              <a:gd name="connsiteY2" fmla="*/ 98181 h 116360"/>
              <a:gd name="connsiteX3" fmla="*/ 476 w 345104"/>
              <a:gd name="connsiteY3" fmla="*/ 25 h 11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104" h="116360">
                <a:moveTo>
                  <a:pt x="476" y="25"/>
                </a:moveTo>
                <a:cubicBezTo>
                  <a:pt x="12530" y="1747"/>
                  <a:pt x="288056" y="92154"/>
                  <a:pt x="331107" y="108513"/>
                </a:cubicBezTo>
                <a:cubicBezTo>
                  <a:pt x="374158" y="124872"/>
                  <a:pt x="308720" y="112818"/>
                  <a:pt x="258781" y="98181"/>
                </a:cubicBezTo>
                <a:cubicBezTo>
                  <a:pt x="208842" y="83544"/>
                  <a:pt x="-11578" y="-1697"/>
                  <a:pt x="476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5C58404E-8AD4-EE32-377F-D651C144BBD9}"/>
              </a:ext>
            </a:extLst>
          </p:cNvPr>
          <p:cNvSpPr/>
          <p:nvPr/>
        </p:nvSpPr>
        <p:spPr>
          <a:xfrm>
            <a:off x="6109889" y="9314448"/>
            <a:ext cx="280271" cy="118854"/>
          </a:xfrm>
          <a:custGeom>
            <a:avLst/>
            <a:gdLst>
              <a:gd name="connsiteX0" fmla="*/ 1609 w 280271"/>
              <a:gd name="connsiteY0" fmla="*/ 51694 h 118854"/>
              <a:gd name="connsiteX1" fmla="*/ 151426 w 280271"/>
              <a:gd name="connsiteY1" fmla="*/ 98189 h 118854"/>
              <a:gd name="connsiteX2" fmla="*/ 249582 w 280271"/>
              <a:gd name="connsiteY2" fmla="*/ 118854 h 118854"/>
              <a:gd name="connsiteX3" fmla="*/ 254748 w 280271"/>
              <a:gd name="connsiteY3" fmla="*/ 82691 h 118854"/>
              <a:gd name="connsiteX4" fmla="*/ 249582 w 280271"/>
              <a:gd name="connsiteY4" fmla="*/ 33 h 118854"/>
              <a:gd name="connsiteX5" fmla="*/ 275413 w 280271"/>
              <a:gd name="connsiteY5" fmla="*/ 93023 h 118854"/>
              <a:gd name="connsiteX6" fmla="*/ 254748 w 280271"/>
              <a:gd name="connsiteY6" fmla="*/ 87857 h 118854"/>
              <a:gd name="connsiteX7" fmla="*/ 1609 w 280271"/>
              <a:gd name="connsiteY7" fmla="*/ 51694 h 11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271" h="118854">
                <a:moveTo>
                  <a:pt x="1609" y="51694"/>
                </a:moveTo>
                <a:cubicBezTo>
                  <a:pt x="-15611" y="53416"/>
                  <a:pt x="110097" y="86996"/>
                  <a:pt x="151426" y="98189"/>
                </a:cubicBezTo>
                <a:cubicBezTo>
                  <a:pt x="192755" y="109382"/>
                  <a:pt x="249582" y="118854"/>
                  <a:pt x="249582" y="118854"/>
                </a:cubicBezTo>
                <a:cubicBezTo>
                  <a:pt x="266802" y="116271"/>
                  <a:pt x="254748" y="102494"/>
                  <a:pt x="254748" y="82691"/>
                </a:cubicBezTo>
                <a:cubicBezTo>
                  <a:pt x="254748" y="62888"/>
                  <a:pt x="246138" y="-1689"/>
                  <a:pt x="249582" y="33"/>
                </a:cubicBezTo>
                <a:cubicBezTo>
                  <a:pt x="253026" y="1755"/>
                  <a:pt x="275413" y="93023"/>
                  <a:pt x="275413" y="93023"/>
                </a:cubicBezTo>
                <a:cubicBezTo>
                  <a:pt x="276274" y="107660"/>
                  <a:pt x="294355" y="93023"/>
                  <a:pt x="254748" y="87857"/>
                </a:cubicBezTo>
                <a:cubicBezTo>
                  <a:pt x="215141" y="82691"/>
                  <a:pt x="18829" y="49972"/>
                  <a:pt x="1609" y="51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5D3D9559-351D-489D-2846-161D377F80D7}"/>
              </a:ext>
            </a:extLst>
          </p:cNvPr>
          <p:cNvSpPr/>
          <p:nvPr/>
        </p:nvSpPr>
        <p:spPr>
          <a:xfrm>
            <a:off x="6182342" y="8982409"/>
            <a:ext cx="151306" cy="346985"/>
          </a:xfrm>
          <a:custGeom>
            <a:avLst/>
            <a:gdLst>
              <a:gd name="connsiteX0" fmla="*/ 1482 w 151306"/>
              <a:gd name="connsiteY0" fmla="*/ 1442 h 346985"/>
              <a:gd name="connsiteX1" fmla="*/ 135800 w 151306"/>
              <a:gd name="connsiteY1" fmla="*/ 316574 h 346985"/>
              <a:gd name="connsiteX2" fmla="*/ 140966 w 151306"/>
              <a:gd name="connsiteY2" fmla="*/ 321740 h 346985"/>
              <a:gd name="connsiteX3" fmla="*/ 68641 w 151306"/>
              <a:gd name="connsiteY3" fmla="*/ 202920 h 346985"/>
              <a:gd name="connsiteX4" fmla="*/ 1482 w 151306"/>
              <a:gd name="connsiteY4" fmla="*/ 1442 h 34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6" h="346985">
                <a:moveTo>
                  <a:pt x="1482" y="1442"/>
                </a:moveTo>
                <a:cubicBezTo>
                  <a:pt x="12675" y="20384"/>
                  <a:pt x="135800" y="316574"/>
                  <a:pt x="135800" y="316574"/>
                </a:cubicBezTo>
                <a:cubicBezTo>
                  <a:pt x="159047" y="369957"/>
                  <a:pt x="152159" y="340682"/>
                  <a:pt x="140966" y="321740"/>
                </a:cubicBezTo>
                <a:cubicBezTo>
                  <a:pt x="129773" y="302798"/>
                  <a:pt x="91888" y="250276"/>
                  <a:pt x="68641" y="202920"/>
                </a:cubicBezTo>
                <a:cubicBezTo>
                  <a:pt x="45394" y="155564"/>
                  <a:pt x="-9711" y="-17500"/>
                  <a:pt x="1482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4A037AE1-1F3D-1DA0-13D6-0C2151BF4BEB}"/>
              </a:ext>
            </a:extLst>
          </p:cNvPr>
          <p:cNvSpPr/>
          <p:nvPr/>
        </p:nvSpPr>
        <p:spPr>
          <a:xfrm>
            <a:off x="6121750" y="8802907"/>
            <a:ext cx="181213" cy="455149"/>
          </a:xfrm>
          <a:custGeom>
            <a:avLst/>
            <a:gdLst>
              <a:gd name="connsiteX0" fmla="*/ 81 w 181213"/>
              <a:gd name="connsiteY0" fmla="*/ 130 h 455149"/>
              <a:gd name="connsiteX1" fmla="*/ 129233 w 181213"/>
              <a:gd name="connsiteY1" fmla="*/ 253269 h 455149"/>
              <a:gd name="connsiteX2" fmla="*/ 155064 w 181213"/>
              <a:gd name="connsiteY2" fmla="*/ 206774 h 455149"/>
              <a:gd name="connsiteX3" fmla="*/ 165396 w 181213"/>
              <a:gd name="connsiteY3" fmla="*/ 454747 h 455149"/>
              <a:gd name="connsiteX4" fmla="*/ 180894 w 181213"/>
              <a:gd name="connsiteY4" fmla="*/ 139615 h 455149"/>
              <a:gd name="connsiteX5" fmla="*/ 149897 w 181213"/>
              <a:gd name="connsiteY5" fmla="*/ 217107 h 455149"/>
              <a:gd name="connsiteX6" fmla="*/ 81 w 181213"/>
              <a:gd name="connsiteY6" fmla="*/ 130 h 45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213" h="455149">
                <a:moveTo>
                  <a:pt x="81" y="130"/>
                </a:moveTo>
                <a:cubicBezTo>
                  <a:pt x="-3363" y="6157"/>
                  <a:pt x="103402" y="218828"/>
                  <a:pt x="129233" y="253269"/>
                </a:cubicBezTo>
                <a:cubicBezTo>
                  <a:pt x="155064" y="287710"/>
                  <a:pt x="149037" y="173194"/>
                  <a:pt x="155064" y="206774"/>
                </a:cubicBezTo>
                <a:cubicBezTo>
                  <a:pt x="161091" y="240354"/>
                  <a:pt x="161091" y="465940"/>
                  <a:pt x="165396" y="454747"/>
                </a:cubicBezTo>
                <a:cubicBezTo>
                  <a:pt x="169701" y="443554"/>
                  <a:pt x="183477" y="179222"/>
                  <a:pt x="180894" y="139615"/>
                </a:cubicBezTo>
                <a:cubicBezTo>
                  <a:pt x="178311" y="100008"/>
                  <a:pt x="175727" y="235188"/>
                  <a:pt x="149897" y="217107"/>
                </a:cubicBezTo>
                <a:cubicBezTo>
                  <a:pt x="124067" y="199026"/>
                  <a:pt x="3525" y="-5897"/>
                  <a:pt x="81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96B170D4-0529-EBA9-D0FF-CC7106FC7AC4}"/>
              </a:ext>
            </a:extLst>
          </p:cNvPr>
          <p:cNvSpPr/>
          <p:nvPr/>
        </p:nvSpPr>
        <p:spPr>
          <a:xfrm>
            <a:off x="6204486" y="8833783"/>
            <a:ext cx="387671" cy="377376"/>
          </a:xfrm>
          <a:custGeom>
            <a:avLst/>
            <a:gdLst>
              <a:gd name="connsiteX0" fmla="*/ 2 w 387671"/>
              <a:gd name="connsiteY0" fmla="*/ 251 h 377376"/>
              <a:gd name="connsiteX1" fmla="*/ 222145 w 387671"/>
              <a:gd name="connsiteY1" fmla="*/ 155234 h 377376"/>
              <a:gd name="connsiteX2" fmla="*/ 346131 w 387671"/>
              <a:gd name="connsiteY2" fmla="*/ 325715 h 377376"/>
              <a:gd name="connsiteX3" fmla="*/ 330633 w 387671"/>
              <a:gd name="connsiteY3" fmla="*/ 299885 h 377376"/>
              <a:gd name="connsiteX4" fmla="*/ 206646 w 387671"/>
              <a:gd name="connsiteY4" fmla="*/ 330881 h 377376"/>
              <a:gd name="connsiteX5" fmla="*/ 113656 w 387671"/>
              <a:gd name="connsiteY5" fmla="*/ 377376 h 377376"/>
              <a:gd name="connsiteX6" fmla="*/ 196314 w 387671"/>
              <a:gd name="connsiteY6" fmla="*/ 330881 h 377376"/>
              <a:gd name="connsiteX7" fmla="*/ 377128 w 387671"/>
              <a:gd name="connsiteY7" fmla="*/ 305051 h 377376"/>
              <a:gd name="connsiteX8" fmla="*/ 351297 w 387671"/>
              <a:gd name="connsiteY8" fmla="*/ 279220 h 377376"/>
              <a:gd name="connsiteX9" fmla="*/ 227311 w 387671"/>
              <a:gd name="connsiteY9" fmla="*/ 129403 h 377376"/>
              <a:gd name="connsiteX10" fmla="*/ 216978 w 387671"/>
              <a:gd name="connsiteY10" fmla="*/ 119071 h 377376"/>
              <a:gd name="connsiteX11" fmla="*/ 2 w 387671"/>
              <a:gd name="connsiteY11" fmla="*/ 251 h 37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671" h="377376">
                <a:moveTo>
                  <a:pt x="2" y="251"/>
                </a:moveTo>
                <a:cubicBezTo>
                  <a:pt x="863" y="6278"/>
                  <a:pt x="164457" y="100990"/>
                  <a:pt x="222145" y="155234"/>
                </a:cubicBezTo>
                <a:cubicBezTo>
                  <a:pt x="279833" y="209478"/>
                  <a:pt x="346131" y="325715"/>
                  <a:pt x="346131" y="325715"/>
                </a:cubicBezTo>
                <a:cubicBezTo>
                  <a:pt x="364212" y="349823"/>
                  <a:pt x="353880" y="299024"/>
                  <a:pt x="330633" y="299885"/>
                </a:cubicBezTo>
                <a:cubicBezTo>
                  <a:pt x="307386" y="300746"/>
                  <a:pt x="242809" y="317966"/>
                  <a:pt x="206646" y="330881"/>
                </a:cubicBezTo>
                <a:cubicBezTo>
                  <a:pt x="170483" y="343796"/>
                  <a:pt x="115378" y="377376"/>
                  <a:pt x="113656" y="377376"/>
                </a:cubicBezTo>
                <a:cubicBezTo>
                  <a:pt x="111934" y="377376"/>
                  <a:pt x="152402" y="342935"/>
                  <a:pt x="196314" y="330881"/>
                </a:cubicBezTo>
                <a:cubicBezTo>
                  <a:pt x="240226" y="318827"/>
                  <a:pt x="377128" y="305051"/>
                  <a:pt x="377128" y="305051"/>
                </a:cubicBezTo>
                <a:cubicBezTo>
                  <a:pt x="402958" y="296441"/>
                  <a:pt x="376266" y="308495"/>
                  <a:pt x="351297" y="279220"/>
                </a:cubicBezTo>
                <a:cubicBezTo>
                  <a:pt x="326328" y="249945"/>
                  <a:pt x="227311" y="129403"/>
                  <a:pt x="227311" y="129403"/>
                </a:cubicBezTo>
                <a:cubicBezTo>
                  <a:pt x="204925" y="102712"/>
                  <a:pt x="249697" y="139735"/>
                  <a:pt x="216978" y="119071"/>
                </a:cubicBezTo>
                <a:cubicBezTo>
                  <a:pt x="184259" y="98407"/>
                  <a:pt x="-859" y="-5776"/>
                  <a:pt x="2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0DA5C80C-F3E2-529E-3923-1886274330E8}"/>
              </a:ext>
            </a:extLst>
          </p:cNvPr>
          <p:cNvSpPr/>
          <p:nvPr/>
        </p:nvSpPr>
        <p:spPr>
          <a:xfrm>
            <a:off x="6297226" y="9172103"/>
            <a:ext cx="395379" cy="101119"/>
          </a:xfrm>
          <a:custGeom>
            <a:avLst/>
            <a:gdLst>
              <a:gd name="connsiteX0" fmla="*/ 252 w 395379"/>
              <a:gd name="connsiteY0" fmla="*/ 101050 h 101119"/>
              <a:gd name="connsiteX1" fmla="*/ 175899 w 395379"/>
              <a:gd name="connsiteY1" fmla="*/ 23558 h 101119"/>
              <a:gd name="connsiteX2" fmla="*/ 392876 w 395379"/>
              <a:gd name="connsiteY2" fmla="*/ 44222 h 101119"/>
              <a:gd name="connsiteX3" fmla="*/ 284388 w 395379"/>
              <a:gd name="connsiteY3" fmla="*/ 8060 h 101119"/>
              <a:gd name="connsiteX4" fmla="*/ 139737 w 395379"/>
              <a:gd name="connsiteY4" fmla="*/ 8060 h 101119"/>
              <a:gd name="connsiteX5" fmla="*/ 252 w 395379"/>
              <a:gd name="connsiteY5" fmla="*/ 101050 h 10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379" h="101119">
                <a:moveTo>
                  <a:pt x="252" y="101050"/>
                </a:moveTo>
                <a:cubicBezTo>
                  <a:pt x="6279" y="103633"/>
                  <a:pt x="110462" y="33029"/>
                  <a:pt x="175899" y="23558"/>
                </a:cubicBezTo>
                <a:cubicBezTo>
                  <a:pt x="241336" y="14087"/>
                  <a:pt x="374795" y="46805"/>
                  <a:pt x="392876" y="44222"/>
                </a:cubicBezTo>
                <a:cubicBezTo>
                  <a:pt x="410958" y="41639"/>
                  <a:pt x="326578" y="14087"/>
                  <a:pt x="284388" y="8060"/>
                </a:cubicBezTo>
                <a:cubicBezTo>
                  <a:pt x="242198" y="2033"/>
                  <a:pt x="181927" y="-6577"/>
                  <a:pt x="139737" y="8060"/>
                </a:cubicBezTo>
                <a:cubicBezTo>
                  <a:pt x="97547" y="22697"/>
                  <a:pt x="-5775" y="98467"/>
                  <a:pt x="252" y="101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7D4223C5-19C9-4251-A418-0AFAAEC3A8BE}"/>
              </a:ext>
            </a:extLst>
          </p:cNvPr>
          <p:cNvSpPr/>
          <p:nvPr/>
        </p:nvSpPr>
        <p:spPr>
          <a:xfrm>
            <a:off x="6787811" y="9298983"/>
            <a:ext cx="929635" cy="512203"/>
          </a:xfrm>
          <a:custGeom>
            <a:avLst/>
            <a:gdLst>
              <a:gd name="connsiteX0" fmla="*/ 447 w 929635"/>
              <a:gd name="connsiteY0" fmla="*/ 0 h 512203"/>
              <a:gd name="connsiteX1" fmla="*/ 119267 w 929635"/>
              <a:gd name="connsiteY1" fmla="*/ 242807 h 512203"/>
              <a:gd name="connsiteX2" fmla="*/ 310413 w 929635"/>
              <a:gd name="connsiteY2" fmla="*/ 387458 h 512203"/>
              <a:gd name="connsiteX3" fmla="*/ 284582 w 929635"/>
              <a:gd name="connsiteY3" fmla="*/ 366793 h 512203"/>
              <a:gd name="connsiteX4" fmla="*/ 548053 w 929635"/>
              <a:gd name="connsiteY4" fmla="*/ 495946 h 512203"/>
              <a:gd name="connsiteX5" fmla="*/ 470562 w 929635"/>
              <a:gd name="connsiteY5" fmla="*/ 490780 h 512203"/>
              <a:gd name="connsiteX6" fmla="*/ 914847 w 929635"/>
              <a:gd name="connsiteY6" fmla="*/ 428786 h 512203"/>
              <a:gd name="connsiteX7" fmla="*/ 796026 w 929635"/>
              <a:gd name="connsiteY7" fmla="*/ 439119 h 512203"/>
              <a:gd name="connsiteX8" fmla="*/ 522223 w 929635"/>
              <a:gd name="connsiteY8" fmla="*/ 511444 h 512203"/>
              <a:gd name="connsiteX9" fmla="*/ 300081 w 929635"/>
              <a:gd name="connsiteY9" fmla="*/ 387458 h 512203"/>
              <a:gd name="connsiteX10" fmla="*/ 108935 w 929635"/>
              <a:gd name="connsiteY10" fmla="*/ 206644 h 512203"/>
              <a:gd name="connsiteX11" fmla="*/ 212257 w 929635"/>
              <a:gd name="connsiteY11" fmla="*/ 263471 h 512203"/>
              <a:gd name="connsiteX12" fmla="*/ 83104 w 929635"/>
              <a:gd name="connsiteY12" fmla="*/ 113654 h 512203"/>
              <a:gd name="connsiteX13" fmla="*/ 160596 w 929635"/>
              <a:gd name="connsiteY13" fmla="*/ 242807 h 512203"/>
              <a:gd name="connsiteX14" fmla="*/ 447 w 929635"/>
              <a:gd name="connsiteY14" fmla="*/ 0 h 51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9635" h="512203">
                <a:moveTo>
                  <a:pt x="447" y="0"/>
                </a:moveTo>
                <a:cubicBezTo>
                  <a:pt x="-6441" y="0"/>
                  <a:pt x="67606" y="178231"/>
                  <a:pt x="119267" y="242807"/>
                </a:cubicBezTo>
                <a:cubicBezTo>
                  <a:pt x="170928" y="307383"/>
                  <a:pt x="310413" y="387458"/>
                  <a:pt x="310413" y="387458"/>
                </a:cubicBezTo>
                <a:cubicBezTo>
                  <a:pt x="337966" y="408122"/>
                  <a:pt x="244975" y="348712"/>
                  <a:pt x="284582" y="366793"/>
                </a:cubicBezTo>
                <a:cubicBezTo>
                  <a:pt x="324189" y="384874"/>
                  <a:pt x="517057" y="475282"/>
                  <a:pt x="548053" y="495946"/>
                </a:cubicBezTo>
                <a:cubicBezTo>
                  <a:pt x="579049" y="516610"/>
                  <a:pt x="409430" y="501973"/>
                  <a:pt x="470562" y="490780"/>
                </a:cubicBezTo>
                <a:cubicBezTo>
                  <a:pt x="531694" y="479587"/>
                  <a:pt x="860603" y="437396"/>
                  <a:pt x="914847" y="428786"/>
                </a:cubicBezTo>
                <a:cubicBezTo>
                  <a:pt x="969091" y="420176"/>
                  <a:pt x="861463" y="425343"/>
                  <a:pt x="796026" y="439119"/>
                </a:cubicBezTo>
                <a:cubicBezTo>
                  <a:pt x="730589" y="452895"/>
                  <a:pt x="604881" y="520054"/>
                  <a:pt x="522223" y="511444"/>
                </a:cubicBezTo>
                <a:cubicBezTo>
                  <a:pt x="439566" y="502834"/>
                  <a:pt x="368962" y="438258"/>
                  <a:pt x="300081" y="387458"/>
                </a:cubicBezTo>
                <a:cubicBezTo>
                  <a:pt x="231200" y="336658"/>
                  <a:pt x="123572" y="227309"/>
                  <a:pt x="108935" y="206644"/>
                </a:cubicBezTo>
                <a:cubicBezTo>
                  <a:pt x="94298" y="185980"/>
                  <a:pt x="216562" y="278969"/>
                  <a:pt x="212257" y="263471"/>
                </a:cubicBezTo>
                <a:cubicBezTo>
                  <a:pt x="207952" y="247973"/>
                  <a:pt x="91714" y="117098"/>
                  <a:pt x="83104" y="113654"/>
                </a:cubicBezTo>
                <a:cubicBezTo>
                  <a:pt x="74494" y="110210"/>
                  <a:pt x="169206" y="260027"/>
                  <a:pt x="160596" y="242807"/>
                </a:cubicBezTo>
                <a:cubicBezTo>
                  <a:pt x="151986" y="225587"/>
                  <a:pt x="7335" y="0"/>
                  <a:pt x="4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F4718B59-B6B5-9D55-FFBA-55B05CE12227}"/>
              </a:ext>
            </a:extLst>
          </p:cNvPr>
          <p:cNvSpPr/>
          <p:nvPr/>
        </p:nvSpPr>
        <p:spPr>
          <a:xfrm>
            <a:off x="7459123" y="9749609"/>
            <a:ext cx="1205031" cy="262305"/>
          </a:xfrm>
          <a:custGeom>
            <a:avLst/>
            <a:gdLst>
              <a:gd name="connsiteX0" fmla="*/ 728 w 1205031"/>
              <a:gd name="connsiteY0" fmla="*/ 55652 h 262305"/>
              <a:gd name="connsiteX1" fmla="*/ 269365 w 1205031"/>
              <a:gd name="connsiteY1" fmla="*/ 14323 h 262305"/>
              <a:gd name="connsiteX2" fmla="*/ 584497 w 1205031"/>
              <a:gd name="connsiteY2" fmla="*/ 179638 h 262305"/>
              <a:gd name="connsiteX3" fmla="*/ 574165 w 1205031"/>
              <a:gd name="connsiteY3" fmla="*/ 195137 h 262305"/>
              <a:gd name="connsiteX4" fmla="*/ 770477 w 1205031"/>
              <a:gd name="connsiteY4" fmla="*/ 195137 h 262305"/>
              <a:gd name="connsiteX5" fmla="*/ 687819 w 1205031"/>
              <a:gd name="connsiteY5" fmla="*/ 195137 h 262305"/>
              <a:gd name="connsiteX6" fmla="*/ 1028782 w 1205031"/>
              <a:gd name="connsiteY6" fmla="*/ 133144 h 262305"/>
              <a:gd name="connsiteX7" fmla="*/ 992619 w 1205031"/>
              <a:gd name="connsiteY7" fmla="*/ 138310 h 262305"/>
              <a:gd name="connsiteX8" fmla="*/ 1101108 w 1205031"/>
              <a:gd name="connsiteY8" fmla="*/ 179638 h 262305"/>
              <a:gd name="connsiteX9" fmla="*/ 1204430 w 1205031"/>
              <a:gd name="connsiteY9" fmla="*/ 262296 h 262305"/>
              <a:gd name="connsiteX10" fmla="*/ 1126938 w 1205031"/>
              <a:gd name="connsiteY10" fmla="*/ 184805 h 262305"/>
              <a:gd name="connsiteX11" fmla="*/ 822138 w 1205031"/>
              <a:gd name="connsiteY11" fmla="*/ 153808 h 262305"/>
              <a:gd name="connsiteX12" fmla="*/ 584497 w 1205031"/>
              <a:gd name="connsiteY12" fmla="*/ 164140 h 262305"/>
              <a:gd name="connsiteX13" fmla="*/ 336524 w 1205031"/>
              <a:gd name="connsiteY13" fmla="*/ 3991 h 262305"/>
              <a:gd name="connsiteX14" fmla="*/ 398518 w 1205031"/>
              <a:gd name="connsiteY14" fmla="*/ 45320 h 262305"/>
              <a:gd name="connsiteX15" fmla="*/ 352023 w 1205031"/>
              <a:gd name="connsiteY15" fmla="*/ 9157 h 262305"/>
              <a:gd name="connsiteX16" fmla="*/ 728 w 1205031"/>
              <a:gd name="connsiteY16" fmla="*/ 55652 h 26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5031" h="262305">
                <a:moveTo>
                  <a:pt x="728" y="55652"/>
                </a:moveTo>
                <a:cubicBezTo>
                  <a:pt x="-13048" y="56513"/>
                  <a:pt x="172070" y="-6341"/>
                  <a:pt x="269365" y="14323"/>
                </a:cubicBezTo>
                <a:cubicBezTo>
                  <a:pt x="366660" y="34987"/>
                  <a:pt x="533697" y="149502"/>
                  <a:pt x="584497" y="179638"/>
                </a:cubicBezTo>
                <a:cubicBezTo>
                  <a:pt x="635297" y="209774"/>
                  <a:pt x="543168" y="192554"/>
                  <a:pt x="574165" y="195137"/>
                </a:cubicBezTo>
                <a:cubicBezTo>
                  <a:pt x="605162" y="197720"/>
                  <a:pt x="770477" y="195137"/>
                  <a:pt x="770477" y="195137"/>
                </a:cubicBezTo>
                <a:cubicBezTo>
                  <a:pt x="789419" y="195137"/>
                  <a:pt x="644768" y="205469"/>
                  <a:pt x="687819" y="195137"/>
                </a:cubicBezTo>
                <a:cubicBezTo>
                  <a:pt x="730870" y="184805"/>
                  <a:pt x="977982" y="142615"/>
                  <a:pt x="1028782" y="133144"/>
                </a:cubicBezTo>
                <a:cubicBezTo>
                  <a:pt x="1079582" y="123673"/>
                  <a:pt x="980565" y="130561"/>
                  <a:pt x="992619" y="138310"/>
                </a:cubicBezTo>
                <a:cubicBezTo>
                  <a:pt x="1004673" y="146059"/>
                  <a:pt x="1065806" y="158974"/>
                  <a:pt x="1101108" y="179638"/>
                </a:cubicBezTo>
                <a:cubicBezTo>
                  <a:pt x="1136410" y="200302"/>
                  <a:pt x="1200125" y="261435"/>
                  <a:pt x="1204430" y="262296"/>
                </a:cubicBezTo>
                <a:cubicBezTo>
                  <a:pt x="1208735" y="263157"/>
                  <a:pt x="1190653" y="202886"/>
                  <a:pt x="1126938" y="184805"/>
                </a:cubicBezTo>
                <a:cubicBezTo>
                  <a:pt x="1063223" y="166724"/>
                  <a:pt x="912545" y="157252"/>
                  <a:pt x="822138" y="153808"/>
                </a:cubicBezTo>
                <a:cubicBezTo>
                  <a:pt x="731731" y="150364"/>
                  <a:pt x="665433" y="189110"/>
                  <a:pt x="584497" y="164140"/>
                </a:cubicBezTo>
                <a:cubicBezTo>
                  <a:pt x="503561" y="139171"/>
                  <a:pt x="367520" y="23794"/>
                  <a:pt x="336524" y="3991"/>
                </a:cubicBezTo>
                <a:cubicBezTo>
                  <a:pt x="305528" y="-15812"/>
                  <a:pt x="395935" y="44459"/>
                  <a:pt x="398518" y="45320"/>
                </a:cubicBezTo>
                <a:cubicBezTo>
                  <a:pt x="401101" y="46181"/>
                  <a:pt x="418321" y="10879"/>
                  <a:pt x="352023" y="9157"/>
                </a:cubicBezTo>
                <a:cubicBezTo>
                  <a:pt x="285725" y="7435"/>
                  <a:pt x="14504" y="54791"/>
                  <a:pt x="728" y="55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C80D1096-6761-3813-4AFA-8C4822A8CDDE}"/>
              </a:ext>
            </a:extLst>
          </p:cNvPr>
          <p:cNvSpPr/>
          <p:nvPr/>
        </p:nvSpPr>
        <p:spPr>
          <a:xfrm>
            <a:off x="8658266" y="9949765"/>
            <a:ext cx="398631" cy="1397759"/>
          </a:xfrm>
          <a:custGeom>
            <a:avLst/>
            <a:gdLst>
              <a:gd name="connsiteX0" fmla="*/ 120 w 398631"/>
              <a:gd name="connsiteY0" fmla="*/ 147 h 1397759"/>
              <a:gd name="connsiteX1" fmla="*/ 98276 w 398631"/>
              <a:gd name="connsiteY1" fmla="*/ 263618 h 1397759"/>
              <a:gd name="connsiteX2" fmla="*/ 77612 w 398631"/>
              <a:gd name="connsiteY2" fmla="*/ 532255 h 1397759"/>
              <a:gd name="connsiteX3" fmla="*/ 103442 w 398631"/>
              <a:gd name="connsiteY3" fmla="*/ 475428 h 1397759"/>
              <a:gd name="connsiteX4" fmla="*/ 93110 w 398631"/>
              <a:gd name="connsiteY4" fmla="*/ 666574 h 1397759"/>
              <a:gd name="connsiteX5" fmla="*/ 232595 w 398631"/>
              <a:gd name="connsiteY5" fmla="*/ 935211 h 1397759"/>
              <a:gd name="connsiteX6" fmla="*/ 201598 w 398631"/>
              <a:gd name="connsiteY6" fmla="*/ 847388 h 1397759"/>
              <a:gd name="connsiteX7" fmla="*/ 392744 w 398631"/>
              <a:gd name="connsiteY7" fmla="*/ 1389828 h 1397759"/>
              <a:gd name="connsiteX8" fmla="*/ 330751 w 398631"/>
              <a:gd name="connsiteY8" fmla="*/ 1136689 h 1397759"/>
              <a:gd name="connsiteX9" fmla="*/ 139605 w 398631"/>
              <a:gd name="connsiteY9" fmla="*/ 676906 h 1397759"/>
              <a:gd name="connsiteX10" fmla="*/ 160270 w 398631"/>
              <a:gd name="connsiteY10" fmla="*/ 335943 h 1397759"/>
              <a:gd name="connsiteX11" fmla="*/ 113775 w 398631"/>
              <a:gd name="connsiteY11" fmla="*/ 547754 h 1397759"/>
              <a:gd name="connsiteX12" fmla="*/ 124107 w 398631"/>
              <a:gd name="connsiteY12" fmla="*/ 408269 h 1397759"/>
              <a:gd name="connsiteX13" fmla="*/ 20785 w 398631"/>
              <a:gd name="connsiteY13" fmla="*/ 217123 h 1397759"/>
              <a:gd name="connsiteX14" fmla="*/ 67280 w 398631"/>
              <a:gd name="connsiteY14" fmla="*/ 315279 h 1397759"/>
              <a:gd name="connsiteX15" fmla="*/ 77612 w 398631"/>
              <a:gd name="connsiteY15" fmla="*/ 227455 h 1397759"/>
              <a:gd name="connsiteX16" fmla="*/ 120 w 398631"/>
              <a:gd name="connsiteY16" fmla="*/ 147 h 139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631" h="1397759">
                <a:moveTo>
                  <a:pt x="120" y="147"/>
                </a:moveTo>
                <a:cubicBezTo>
                  <a:pt x="3564" y="6174"/>
                  <a:pt x="85361" y="174933"/>
                  <a:pt x="98276" y="263618"/>
                </a:cubicBezTo>
                <a:cubicBezTo>
                  <a:pt x="111191" y="352303"/>
                  <a:pt x="76751" y="496953"/>
                  <a:pt x="77612" y="532255"/>
                </a:cubicBezTo>
                <a:cubicBezTo>
                  <a:pt x="78473" y="567557"/>
                  <a:pt x="100859" y="453042"/>
                  <a:pt x="103442" y="475428"/>
                </a:cubicBezTo>
                <a:cubicBezTo>
                  <a:pt x="106025" y="497815"/>
                  <a:pt x="71585" y="589944"/>
                  <a:pt x="93110" y="666574"/>
                </a:cubicBezTo>
                <a:cubicBezTo>
                  <a:pt x="114635" y="743204"/>
                  <a:pt x="214514" y="905075"/>
                  <a:pt x="232595" y="935211"/>
                </a:cubicBezTo>
                <a:cubicBezTo>
                  <a:pt x="250676" y="965347"/>
                  <a:pt x="201598" y="847388"/>
                  <a:pt x="201598" y="847388"/>
                </a:cubicBezTo>
                <a:cubicBezTo>
                  <a:pt x="228290" y="923158"/>
                  <a:pt x="371219" y="1341611"/>
                  <a:pt x="392744" y="1389828"/>
                </a:cubicBezTo>
                <a:cubicBezTo>
                  <a:pt x="414269" y="1438045"/>
                  <a:pt x="372941" y="1255509"/>
                  <a:pt x="330751" y="1136689"/>
                </a:cubicBezTo>
                <a:cubicBezTo>
                  <a:pt x="288561" y="1017869"/>
                  <a:pt x="168018" y="810364"/>
                  <a:pt x="139605" y="676906"/>
                </a:cubicBezTo>
                <a:cubicBezTo>
                  <a:pt x="111192" y="543448"/>
                  <a:pt x="164575" y="357468"/>
                  <a:pt x="160270" y="335943"/>
                </a:cubicBezTo>
                <a:cubicBezTo>
                  <a:pt x="155965" y="314418"/>
                  <a:pt x="119802" y="535700"/>
                  <a:pt x="113775" y="547754"/>
                </a:cubicBezTo>
                <a:cubicBezTo>
                  <a:pt x="107748" y="559808"/>
                  <a:pt x="139605" y="463374"/>
                  <a:pt x="124107" y="408269"/>
                </a:cubicBezTo>
                <a:cubicBezTo>
                  <a:pt x="108609" y="353164"/>
                  <a:pt x="30256" y="232621"/>
                  <a:pt x="20785" y="217123"/>
                </a:cubicBezTo>
                <a:cubicBezTo>
                  <a:pt x="11314" y="201625"/>
                  <a:pt x="57809" y="313557"/>
                  <a:pt x="67280" y="315279"/>
                </a:cubicBezTo>
                <a:cubicBezTo>
                  <a:pt x="76751" y="317001"/>
                  <a:pt x="87083" y="280838"/>
                  <a:pt x="77612" y="227455"/>
                </a:cubicBezTo>
                <a:cubicBezTo>
                  <a:pt x="68141" y="174072"/>
                  <a:pt x="-3324" y="-5880"/>
                  <a:pt x="120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DB6F38FD-BD2C-C76C-CBFF-294C62C658D0}"/>
              </a:ext>
            </a:extLst>
          </p:cNvPr>
          <p:cNvSpPr/>
          <p:nvPr/>
        </p:nvSpPr>
        <p:spPr>
          <a:xfrm>
            <a:off x="7705924" y="10025376"/>
            <a:ext cx="905944" cy="1527221"/>
          </a:xfrm>
          <a:custGeom>
            <a:avLst/>
            <a:gdLst>
              <a:gd name="connsiteX0" fmla="*/ 904676 w 905944"/>
              <a:gd name="connsiteY0" fmla="*/ 1274 h 1527221"/>
              <a:gd name="connsiteX1" fmla="*/ 815776 w 905944"/>
              <a:gd name="connsiteY1" fmla="*/ 61599 h 1527221"/>
              <a:gd name="connsiteX2" fmla="*/ 834826 w 905944"/>
              <a:gd name="connsiteY2" fmla="*/ 86999 h 1527221"/>
              <a:gd name="connsiteX3" fmla="*/ 720526 w 905944"/>
              <a:gd name="connsiteY3" fmla="*/ 204474 h 1527221"/>
              <a:gd name="connsiteX4" fmla="*/ 764976 w 905944"/>
              <a:gd name="connsiteY4" fmla="*/ 147324 h 1527221"/>
              <a:gd name="connsiteX5" fmla="*/ 634801 w 905944"/>
              <a:gd name="connsiteY5" fmla="*/ 264799 h 1527221"/>
              <a:gd name="connsiteX6" fmla="*/ 488751 w 905944"/>
              <a:gd name="connsiteY6" fmla="*/ 493399 h 1527221"/>
              <a:gd name="connsiteX7" fmla="*/ 498276 w 905944"/>
              <a:gd name="connsiteY7" fmla="*/ 483874 h 1527221"/>
              <a:gd name="connsiteX8" fmla="*/ 380801 w 905944"/>
              <a:gd name="connsiteY8" fmla="*/ 741049 h 1527221"/>
              <a:gd name="connsiteX9" fmla="*/ 161726 w 905944"/>
              <a:gd name="connsiteY9" fmla="*/ 1201424 h 1527221"/>
              <a:gd name="connsiteX10" fmla="*/ 180776 w 905944"/>
              <a:gd name="connsiteY10" fmla="*/ 1153799 h 1527221"/>
              <a:gd name="connsiteX11" fmla="*/ 22026 w 905944"/>
              <a:gd name="connsiteY11" fmla="*/ 1499874 h 1527221"/>
              <a:gd name="connsiteX12" fmla="*/ 41076 w 905944"/>
              <a:gd name="connsiteY12" fmla="*/ 1420499 h 1527221"/>
              <a:gd name="connsiteX13" fmla="*/ 387151 w 905944"/>
              <a:gd name="connsiteY13" fmla="*/ 750574 h 1527221"/>
              <a:gd name="connsiteX14" fmla="*/ 314126 w 905944"/>
              <a:gd name="connsiteY14" fmla="*/ 836299 h 1527221"/>
              <a:gd name="connsiteX15" fmla="*/ 657026 w 905944"/>
              <a:gd name="connsiteY15" fmla="*/ 204474 h 1527221"/>
              <a:gd name="connsiteX16" fmla="*/ 596701 w 905944"/>
              <a:gd name="connsiteY16" fmla="*/ 302899 h 1527221"/>
              <a:gd name="connsiteX17" fmla="*/ 812601 w 905944"/>
              <a:gd name="connsiteY17" fmla="*/ 64774 h 1527221"/>
              <a:gd name="connsiteX18" fmla="*/ 733226 w 905944"/>
              <a:gd name="connsiteY18" fmla="*/ 131449 h 1527221"/>
              <a:gd name="connsiteX19" fmla="*/ 904676 w 905944"/>
              <a:gd name="connsiteY19" fmla="*/ 1274 h 152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5944" h="1527221">
                <a:moveTo>
                  <a:pt x="904676" y="1274"/>
                </a:moveTo>
                <a:cubicBezTo>
                  <a:pt x="918434" y="-10368"/>
                  <a:pt x="815776" y="61599"/>
                  <a:pt x="815776" y="61599"/>
                </a:cubicBezTo>
                <a:cubicBezTo>
                  <a:pt x="804134" y="75886"/>
                  <a:pt x="850701" y="63187"/>
                  <a:pt x="834826" y="86999"/>
                </a:cubicBezTo>
                <a:cubicBezTo>
                  <a:pt x="818951" y="110812"/>
                  <a:pt x="732168" y="194420"/>
                  <a:pt x="720526" y="204474"/>
                </a:cubicBezTo>
                <a:cubicBezTo>
                  <a:pt x="708884" y="214528"/>
                  <a:pt x="779263" y="137270"/>
                  <a:pt x="764976" y="147324"/>
                </a:cubicBezTo>
                <a:cubicBezTo>
                  <a:pt x="750689" y="157378"/>
                  <a:pt x="680838" y="207120"/>
                  <a:pt x="634801" y="264799"/>
                </a:cubicBezTo>
                <a:cubicBezTo>
                  <a:pt x="588764" y="322478"/>
                  <a:pt x="511505" y="456887"/>
                  <a:pt x="488751" y="493399"/>
                </a:cubicBezTo>
                <a:cubicBezTo>
                  <a:pt x="465997" y="529911"/>
                  <a:pt x="516268" y="442599"/>
                  <a:pt x="498276" y="483874"/>
                </a:cubicBezTo>
                <a:cubicBezTo>
                  <a:pt x="480284" y="525149"/>
                  <a:pt x="436893" y="621457"/>
                  <a:pt x="380801" y="741049"/>
                </a:cubicBezTo>
                <a:cubicBezTo>
                  <a:pt x="324709" y="860641"/>
                  <a:pt x="195063" y="1132632"/>
                  <a:pt x="161726" y="1201424"/>
                </a:cubicBezTo>
                <a:cubicBezTo>
                  <a:pt x="128389" y="1270216"/>
                  <a:pt x="204059" y="1104057"/>
                  <a:pt x="180776" y="1153799"/>
                </a:cubicBezTo>
                <a:cubicBezTo>
                  <a:pt x="157493" y="1203541"/>
                  <a:pt x="45309" y="1455424"/>
                  <a:pt x="22026" y="1499874"/>
                </a:cubicBezTo>
                <a:cubicBezTo>
                  <a:pt x="-1257" y="1544324"/>
                  <a:pt x="-19778" y="1545382"/>
                  <a:pt x="41076" y="1420499"/>
                </a:cubicBezTo>
                <a:cubicBezTo>
                  <a:pt x="101930" y="1295616"/>
                  <a:pt x="341643" y="847941"/>
                  <a:pt x="387151" y="750574"/>
                </a:cubicBezTo>
                <a:cubicBezTo>
                  <a:pt x="432659" y="653207"/>
                  <a:pt x="269147" y="927316"/>
                  <a:pt x="314126" y="836299"/>
                </a:cubicBezTo>
                <a:cubicBezTo>
                  <a:pt x="359105" y="745282"/>
                  <a:pt x="609930" y="293374"/>
                  <a:pt x="657026" y="204474"/>
                </a:cubicBezTo>
                <a:cubicBezTo>
                  <a:pt x="704122" y="115574"/>
                  <a:pt x="570772" y="326182"/>
                  <a:pt x="596701" y="302899"/>
                </a:cubicBezTo>
                <a:cubicBezTo>
                  <a:pt x="622630" y="279616"/>
                  <a:pt x="789847" y="93349"/>
                  <a:pt x="812601" y="64774"/>
                </a:cubicBezTo>
                <a:cubicBezTo>
                  <a:pt x="835355" y="36199"/>
                  <a:pt x="719468" y="139916"/>
                  <a:pt x="733226" y="131449"/>
                </a:cubicBezTo>
                <a:cubicBezTo>
                  <a:pt x="746984" y="122982"/>
                  <a:pt x="890918" y="12916"/>
                  <a:pt x="904676" y="1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C58FB6EF-8896-102D-4D54-1D981B414BFD}"/>
              </a:ext>
            </a:extLst>
          </p:cNvPr>
          <p:cNvSpPr/>
          <p:nvPr/>
        </p:nvSpPr>
        <p:spPr>
          <a:xfrm>
            <a:off x="8269435" y="9989484"/>
            <a:ext cx="355965" cy="313576"/>
          </a:xfrm>
          <a:custGeom>
            <a:avLst/>
            <a:gdLst>
              <a:gd name="connsiteX0" fmla="*/ 353865 w 355965"/>
              <a:gd name="connsiteY0" fmla="*/ 18116 h 313576"/>
              <a:gd name="connsiteX1" fmla="*/ 268140 w 355965"/>
              <a:gd name="connsiteY1" fmla="*/ 2241 h 313576"/>
              <a:gd name="connsiteX2" fmla="*/ 125265 w 355965"/>
              <a:gd name="connsiteY2" fmla="*/ 75266 h 313576"/>
              <a:gd name="connsiteX3" fmla="*/ 150665 w 355965"/>
              <a:gd name="connsiteY3" fmla="*/ 135591 h 313576"/>
              <a:gd name="connsiteX4" fmla="*/ 68115 w 355965"/>
              <a:gd name="connsiteY4" fmla="*/ 97491 h 313576"/>
              <a:gd name="connsiteX5" fmla="*/ 74465 w 355965"/>
              <a:gd name="connsiteY5" fmla="*/ 145116 h 313576"/>
              <a:gd name="connsiteX6" fmla="*/ 17315 w 355965"/>
              <a:gd name="connsiteY6" fmla="*/ 202266 h 313576"/>
              <a:gd name="connsiteX7" fmla="*/ 10965 w 355965"/>
              <a:gd name="connsiteY7" fmla="*/ 313391 h 313576"/>
              <a:gd name="connsiteX8" fmla="*/ 7790 w 355965"/>
              <a:gd name="connsiteY8" fmla="*/ 224491 h 313576"/>
              <a:gd name="connsiteX9" fmla="*/ 122090 w 355965"/>
              <a:gd name="connsiteY9" fmla="*/ 72091 h 313576"/>
              <a:gd name="connsiteX10" fmla="*/ 182415 w 355965"/>
              <a:gd name="connsiteY10" fmla="*/ 11766 h 313576"/>
              <a:gd name="connsiteX11" fmla="*/ 353865 w 355965"/>
              <a:gd name="connsiteY11" fmla="*/ 18116 h 31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965" h="313576">
                <a:moveTo>
                  <a:pt x="353865" y="18116"/>
                </a:moveTo>
                <a:cubicBezTo>
                  <a:pt x="368152" y="16529"/>
                  <a:pt x="306240" y="-7284"/>
                  <a:pt x="268140" y="2241"/>
                </a:cubicBezTo>
                <a:cubicBezTo>
                  <a:pt x="230040" y="11766"/>
                  <a:pt x="144844" y="53041"/>
                  <a:pt x="125265" y="75266"/>
                </a:cubicBezTo>
                <a:cubicBezTo>
                  <a:pt x="105686" y="97491"/>
                  <a:pt x="160190" y="131887"/>
                  <a:pt x="150665" y="135591"/>
                </a:cubicBezTo>
                <a:cubicBezTo>
                  <a:pt x="141140" y="139295"/>
                  <a:pt x="80815" y="95904"/>
                  <a:pt x="68115" y="97491"/>
                </a:cubicBezTo>
                <a:cubicBezTo>
                  <a:pt x="55415" y="99078"/>
                  <a:pt x="82932" y="127654"/>
                  <a:pt x="74465" y="145116"/>
                </a:cubicBezTo>
                <a:cubicBezTo>
                  <a:pt x="65998" y="162578"/>
                  <a:pt x="27898" y="174220"/>
                  <a:pt x="17315" y="202266"/>
                </a:cubicBezTo>
                <a:cubicBezTo>
                  <a:pt x="6732" y="230312"/>
                  <a:pt x="12552" y="309687"/>
                  <a:pt x="10965" y="313391"/>
                </a:cubicBezTo>
                <a:cubicBezTo>
                  <a:pt x="9378" y="317095"/>
                  <a:pt x="-10731" y="264708"/>
                  <a:pt x="7790" y="224491"/>
                </a:cubicBezTo>
                <a:cubicBezTo>
                  <a:pt x="26311" y="184274"/>
                  <a:pt x="92986" y="107545"/>
                  <a:pt x="122090" y="72091"/>
                </a:cubicBezTo>
                <a:cubicBezTo>
                  <a:pt x="151194" y="36637"/>
                  <a:pt x="146432" y="19174"/>
                  <a:pt x="182415" y="11766"/>
                </a:cubicBezTo>
                <a:cubicBezTo>
                  <a:pt x="218398" y="4358"/>
                  <a:pt x="339578" y="19703"/>
                  <a:pt x="353865" y="18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3A5076FC-CB64-D74B-793E-1F4CEE6CE93E}"/>
              </a:ext>
            </a:extLst>
          </p:cNvPr>
          <p:cNvSpPr/>
          <p:nvPr/>
        </p:nvSpPr>
        <p:spPr>
          <a:xfrm>
            <a:off x="8067836" y="10226637"/>
            <a:ext cx="241173" cy="476923"/>
          </a:xfrm>
          <a:custGeom>
            <a:avLst/>
            <a:gdLst>
              <a:gd name="connsiteX0" fmla="*/ 241139 w 241173"/>
              <a:gd name="connsiteY0" fmla="*/ 73063 h 476923"/>
              <a:gd name="connsiteX1" fmla="*/ 114139 w 241173"/>
              <a:gd name="connsiteY1" fmla="*/ 22263 h 476923"/>
              <a:gd name="connsiteX2" fmla="*/ 88739 w 241173"/>
              <a:gd name="connsiteY2" fmla="*/ 123863 h 476923"/>
              <a:gd name="connsiteX3" fmla="*/ 60164 w 241173"/>
              <a:gd name="connsiteY3" fmla="*/ 247688 h 476923"/>
              <a:gd name="connsiteX4" fmla="*/ 44289 w 241173"/>
              <a:gd name="connsiteY4" fmla="*/ 212763 h 476923"/>
              <a:gd name="connsiteX5" fmla="*/ 31589 w 241173"/>
              <a:gd name="connsiteY5" fmla="*/ 349288 h 476923"/>
              <a:gd name="connsiteX6" fmla="*/ 31589 w 241173"/>
              <a:gd name="connsiteY6" fmla="*/ 279438 h 476923"/>
              <a:gd name="connsiteX7" fmla="*/ 6189 w 241173"/>
              <a:gd name="connsiteY7" fmla="*/ 476288 h 476923"/>
              <a:gd name="connsiteX8" fmla="*/ 18889 w 241173"/>
              <a:gd name="connsiteY8" fmla="*/ 333413 h 476923"/>
              <a:gd name="connsiteX9" fmla="*/ 193514 w 241173"/>
              <a:gd name="connsiteY9" fmla="*/ 95288 h 476923"/>
              <a:gd name="connsiteX10" fmla="*/ 101439 w 241173"/>
              <a:gd name="connsiteY10" fmla="*/ 181013 h 476923"/>
              <a:gd name="connsiteX11" fmla="*/ 104614 w 241173"/>
              <a:gd name="connsiteY11" fmla="*/ 76238 h 476923"/>
              <a:gd name="connsiteX12" fmla="*/ 126839 w 241173"/>
              <a:gd name="connsiteY12" fmla="*/ 38 h 476923"/>
              <a:gd name="connsiteX13" fmla="*/ 241139 w 241173"/>
              <a:gd name="connsiteY13" fmla="*/ 73063 h 4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3" h="476923">
                <a:moveTo>
                  <a:pt x="241139" y="73063"/>
                </a:moveTo>
                <a:cubicBezTo>
                  <a:pt x="239022" y="76767"/>
                  <a:pt x="139539" y="13796"/>
                  <a:pt x="114139" y="22263"/>
                </a:cubicBezTo>
                <a:cubicBezTo>
                  <a:pt x="88739" y="30730"/>
                  <a:pt x="97735" y="86292"/>
                  <a:pt x="88739" y="123863"/>
                </a:cubicBezTo>
                <a:cubicBezTo>
                  <a:pt x="79743" y="161434"/>
                  <a:pt x="67572" y="232871"/>
                  <a:pt x="60164" y="247688"/>
                </a:cubicBezTo>
                <a:cubicBezTo>
                  <a:pt x="52756" y="262505"/>
                  <a:pt x="49051" y="195830"/>
                  <a:pt x="44289" y="212763"/>
                </a:cubicBezTo>
                <a:cubicBezTo>
                  <a:pt x="39527" y="229696"/>
                  <a:pt x="33706" y="338176"/>
                  <a:pt x="31589" y="349288"/>
                </a:cubicBezTo>
                <a:cubicBezTo>
                  <a:pt x="29472" y="360400"/>
                  <a:pt x="35822" y="258271"/>
                  <a:pt x="31589" y="279438"/>
                </a:cubicBezTo>
                <a:cubicBezTo>
                  <a:pt x="27356" y="300605"/>
                  <a:pt x="8306" y="467292"/>
                  <a:pt x="6189" y="476288"/>
                </a:cubicBezTo>
                <a:cubicBezTo>
                  <a:pt x="4072" y="485284"/>
                  <a:pt x="-12332" y="396913"/>
                  <a:pt x="18889" y="333413"/>
                </a:cubicBezTo>
                <a:cubicBezTo>
                  <a:pt x="50110" y="269913"/>
                  <a:pt x="179756" y="120688"/>
                  <a:pt x="193514" y="95288"/>
                </a:cubicBezTo>
                <a:cubicBezTo>
                  <a:pt x="207272" y="69888"/>
                  <a:pt x="116256" y="184188"/>
                  <a:pt x="101439" y="181013"/>
                </a:cubicBezTo>
                <a:cubicBezTo>
                  <a:pt x="86622" y="177838"/>
                  <a:pt x="100381" y="106400"/>
                  <a:pt x="104614" y="76238"/>
                </a:cubicBezTo>
                <a:cubicBezTo>
                  <a:pt x="108847" y="46076"/>
                  <a:pt x="106202" y="-1549"/>
                  <a:pt x="126839" y="38"/>
                </a:cubicBezTo>
                <a:cubicBezTo>
                  <a:pt x="147476" y="1625"/>
                  <a:pt x="243256" y="69359"/>
                  <a:pt x="241139" y="73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F5C99B6B-88F1-99A1-E32E-1D2B284F9311}"/>
              </a:ext>
            </a:extLst>
          </p:cNvPr>
          <p:cNvSpPr/>
          <p:nvPr/>
        </p:nvSpPr>
        <p:spPr>
          <a:xfrm>
            <a:off x="7697101" y="10262558"/>
            <a:ext cx="399412" cy="1266172"/>
          </a:xfrm>
          <a:custGeom>
            <a:avLst/>
            <a:gdLst>
              <a:gd name="connsiteX0" fmla="*/ 399149 w 399412"/>
              <a:gd name="connsiteY0" fmla="*/ 14917 h 1266172"/>
              <a:gd name="connsiteX1" fmla="*/ 338824 w 399412"/>
              <a:gd name="connsiteY1" fmla="*/ 519742 h 1266172"/>
              <a:gd name="connsiteX2" fmla="*/ 341999 w 399412"/>
              <a:gd name="connsiteY2" fmla="*/ 437192 h 1266172"/>
              <a:gd name="connsiteX3" fmla="*/ 259449 w 399412"/>
              <a:gd name="connsiteY3" fmla="*/ 665792 h 1266172"/>
              <a:gd name="connsiteX4" fmla="*/ 272149 w 399412"/>
              <a:gd name="connsiteY4" fmla="*/ 586417 h 1266172"/>
              <a:gd name="connsiteX5" fmla="*/ 218174 w 399412"/>
              <a:gd name="connsiteY5" fmla="*/ 780092 h 1266172"/>
              <a:gd name="connsiteX6" fmla="*/ 249924 w 399412"/>
              <a:gd name="connsiteY6" fmla="*/ 672142 h 1266172"/>
              <a:gd name="connsiteX7" fmla="*/ 122924 w 399412"/>
              <a:gd name="connsiteY7" fmla="*/ 973767 h 1266172"/>
              <a:gd name="connsiteX8" fmla="*/ 167374 w 399412"/>
              <a:gd name="connsiteY8" fmla="*/ 875342 h 1266172"/>
              <a:gd name="connsiteX9" fmla="*/ 2274 w 399412"/>
              <a:gd name="connsiteY9" fmla="*/ 1259517 h 1266172"/>
              <a:gd name="connsiteX10" fmla="*/ 87999 w 399412"/>
              <a:gd name="connsiteY10" fmla="*/ 1072192 h 1266172"/>
              <a:gd name="connsiteX11" fmla="*/ 316599 w 399412"/>
              <a:gd name="connsiteY11" fmla="*/ 494342 h 1266172"/>
              <a:gd name="connsiteX12" fmla="*/ 326124 w 399412"/>
              <a:gd name="connsiteY12" fmla="*/ 180017 h 1266172"/>
              <a:gd name="connsiteX13" fmla="*/ 345174 w 399412"/>
              <a:gd name="connsiteY13" fmla="*/ 367342 h 1266172"/>
              <a:gd name="connsiteX14" fmla="*/ 361049 w 399412"/>
              <a:gd name="connsiteY14" fmla="*/ 151442 h 1266172"/>
              <a:gd name="connsiteX15" fmla="*/ 399149 w 399412"/>
              <a:gd name="connsiteY15" fmla="*/ 14917 h 126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9412" h="1266172">
                <a:moveTo>
                  <a:pt x="399149" y="14917"/>
                </a:moveTo>
                <a:cubicBezTo>
                  <a:pt x="395445" y="76300"/>
                  <a:pt x="348349" y="449363"/>
                  <a:pt x="338824" y="519742"/>
                </a:cubicBezTo>
                <a:cubicBezTo>
                  <a:pt x="329299" y="590121"/>
                  <a:pt x="355228" y="412850"/>
                  <a:pt x="341999" y="437192"/>
                </a:cubicBezTo>
                <a:cubicBezTo>
                  <a:pt x="328770" y="461534"/>
                  <a:pt x="271091" y="640921"/>
                  <a:pt x="259449" y="665792"/>
                </a:cubicBezTo>
                <a:cubicBezTo>
                  <a:pt x="247807" y="690663"/>
                  <a:pt x="279028" y="567367"/>
                  <a:pt x="272149" y="586417"/>
                </a:cubicBezTo>
                <a:cubicBezTo>
                  <a:pt x="265270" y="605467"/>
                  <a:pt x="221878" y="765805"/>
                  <a:pt x="218174" y="780092"/>
                </a:cubicBezTo>
                <a:cubicBezTo>
                  <a:pt x="214470" y="794379"/>
                  <a:pt x="265799" y="639863"/>
                  <a:pt x="249924" y="672142"/>
                </a:cubicBezTo>
                <a:cubicBezTo>
                  <a:pt x="234049" y="704421"/>
                  <a:pt x="136682" y="939900"/>
                  <a:pt x="122924" y="973767"/>
                </a:cubicBezTo>
                <a:cubicBezTo>
                  <a:pt x="109166" y="1007634"/>
                  <a:pt x="187482" y="827717"/>
                  <a:pt x="167374" y="875342"/>
                </a:cubicBezTo>
                <a:cubicBezTo>
                  <a:pt x="147266" y="922967"/>
                  <a:pt x="15503" y="1226709"/>
                  <a:pt x="2274" y="1259517"/>
                </a:cubicBezTo>
                <a:cubicBezTo>
                  <a:pt x="-10955" y="1292325"/>
                  <a:pt x="35612" y="1199721"/>
                  <a:pt x="87999" y="1072192"/>
                </a:cubicBezTo>
                <a:cubicBezTo>
                  <a:pt x="140386" y="944663"/>
                  <a:pt x="276912" y="643038"/>
                  <a:pt x="316599" y="494342"/>
                </a:cubicBezTo>
                <a:cubicBezTo>
                  <a:pt x="356286" y="345646"/>
                  <a:pt x="321362" y="201184"/>
                  <a:pt x="326124" y="180017"/>
                </a:cubicBezTo>
                <a:cubicBezTo>
                  <a:pt x="330886" y="158850"/>
                  <a:pt x="339353" y="372104"/>
                  <a:pt x="345174" y="367342"/>
                </a:cubicBezTo>
                <a:cubicBezTo>
                  <a:pt x="350995" y="362580"/>
                  <a:pt x="355757" y="204888"/>
                  <a:pt x="361049" y="151442"/>
                </a:cubicBezTo>
                <a:cubicBezTo>
                  <a:pt x="366341" y="97996"/>
                  <a:pt x="402853" y="-46466"/>
                  <a:pt x="399149" y="14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45CEB7D4-A672-6072-5715-5599745F187E}"/>
              </a:ext>
            </a:extLst>
          </p:cNvPr>
          <p:cNvSpPr/>
          <p:nvPr/>
        </p:nvSpPr>
        <p:spPr>
          <a:xfrm>
            <a:off x="4522200" y="10267725"/>
            <a:ext cx="605425" cy="758868"/>
          </a:xfrm>
          <a:custGeom>
            <a:avLst/>
            <a:gdLst>
              <a:gd name="connsiteX0" fmla="*/ 605425 w 605425"/>
              <a:gd name="connsiteY0" fmla="*/ 225 h 758868"/>
              <a:gd name="connsiteX1" fmla="*/ 491125 w 605425"/>
              <a:gd name="connsiteY1" fmla="*/ 235175 h 758868"/>
              <a:gd name="connsiteX2" fmla="*/ 500650 w 605425"/>
              <a:gd name="connsiteY2" fmla="*/ 206600 h 758868"/>
              <a:gd name="connsiteX3" fmla="*/ 500650 w 605425"/>
              <a:gd name="connsiteY3" fmla="*/ 209775 h 758868"/>
              <a:gd name="connsiteX4" fmla="*/ 481600 w 605425"/>
              <a:gd name="connsiteY4" fmla="*/ 263750 h 758868"/>
              <a:gd name="connsiteX5" fmla="*/ 468900 w 605425"/>
              <a:gd name="connsiteY5" fmla="*/ 219300 h 758868"/>
              <a:gd name="connsiteX6" fmla="*/ 424450 w 605425"/>
              <a:gd name="connsiteY6" fmla="*/ 324075 h 758868"/>
              <a:gd name="connsiteX7" fmla="*/ 421275 w 605425"/>
              <a:gd name="connsiteY7" fmla="*/ 260575 h 758868"/>
              <a:gd name="connsiteX8" fmla="*/ 380000 w 605425"/>
              <a:gd name="connsiteY8" fmla="*/ 343125 h 758868"/>
              <a:gd name="connsiteX9" fmla="*/ 275225 w 605425"/>
              <a:gd name="connsiteY9" fmla="*/ 460600 h 758868"/>
              <a:gd name="connsiteX10" fmla="*/ 310150 w 605425"/>
              <a:gd name="connsiteY10" fmla="*/ 425675 h 758868"/>
              <a:gd name="connsiteX11" fmla="*/ 2175 w 605425"/>
              <a:gd name="connsiteY11" fmla="*/ 755875 h 758868"/>
              <a:gd name="connsiteX12" fmla="*/ 491125 w 605425"/>
              <a:gd name="connsiteY12" fmla="*/ 203425 h 758868"/>
              <a:gd name="connsiteX13" fmla="*/ 605425 w 605425"/>
              <a:gd name="connsiteY13" fmla="*/ 225 h 75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5425" h="758868">
                <a:moveTo>
                  <a:pt x="605425" y="225"/>
                </a:moveTo>
                <a:cubicBezTo>
                  <a:pt x="605425" y="5517"/>
                  <a:pt x="508587" y="200779"/>
                  <a:pt x="491125" y="235175"/>
                </a:cubicBezTo>
                <a:cubicBezTo>
                  <a:pt x="473663" y="269571"/>
                  <a:pt x="499063" y="210833"/>
                  <a:pt x="500650" y="206600"/>
                </a:cubicBezTo>
                <a:cubicBezTo>
                  <a:pt x="502237" y="202367"/>
                  <a:pt x="503825" y="200250"/>
                  <a:pt x="500650" y="209775"/>
                </a:cubicBezTo>
                <a:cubicBezTo>
                  <a:pt x="497475" y="219300"/>
                  <a:pt x="486892" y="262163"/>
                  <a:pt x="481600" y="263750"/>
                </a:cubicBezTo>
                <a:cubicBezTo>
                  <a:pt x="476308" y="265337"/>
                  <a:pt x="478425" y="209246"/>
                  <a:pt x="468900" y="219300"/>
                </a:cubicBezTo>
                <a:cubicBezTo>
                  <a:pt x="459375" y="229354"/>
                  <a:pt x="432388" y="317196"/>
                  <a:pt x="424450" y="324075"/>
                </a:cubicBezTo>
                <a:cubicBezTo>
                  <a:pt x="416512" y="330954"/>
                  <a:pt x="428683" y="257400"/>
                  <a:pt x="421275" y="260575"/>
                </a:cubicBezTo>
                <a:cubicBezTo>
                  <a:pt x="413867" y="263750"/>
                  <a:pt x="404342" y="309787"/>
                  <a:pt x="380000" y="343125"/>
                </a:cubicBezTo>
                <a:cubicBezTo>
                  <a:pt x="355658" y="376463"/>
                  <a:pt x="286867" y="446842"/>
                  <a:pt x="275225" y="460600"/>
                </a:cubicBezTo>
                <a:cubicBezTo>
                  <a:pt x="263583" y="474358"/>
                  <a:pt x="310150" y="425675"/>
                  <a:pt x="310150" y="425675"/>
                </a:cubicBezTo>
                <a:cubicBezTo>
                  <a:pt x="264642" y="474887"/>
                  <a:pt x="-27988" y="792917"/>
                  <a:pt x="2175" y="755875"/>
                </a:cubicBezTo>
                <a:cubicBezTo>
                  <a:pt x="32338" y="718833"/>
                  <a:pt x="392700" y="323546"/>
                  <a:pt x="491125" y="203425"/>
                </a:cubicBezTo>
                <a:cubicBezTo>
                  <a:pt x="589550" y="83304"/>
                  <a:pt x="605425" y="-5067"/>
                  <a:pt x="605425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621C3BC9-56A2-A01C-AB4E-DAAD502D950A}"/>
              </a:ext>
            </a:extLst>
          </p:cNvPr>
          <p:cNvSpPr/>
          <p:nvPr/>
        </p:nvSpPr>
        <p:spPr>
          <a:xfrm>
            <a:off x="3722868" y="10809548"/>
            <a:ext cx="1078326" cy="586033"/>
          </a:xfrm>
          <a:custGeom>
            <a:avLst/>
            <a:gdLst>
              <a:gd name="connsiteX0" fmla="*/ 1077732 w 1078326"/>
              <a:gd name="connsiteY0" fmla="*/ 1327 h 586033"/>
              <a:gd name="connsiteX1" fmla="*/ 769757 w 1078326"/>
              <a:gd name="connsiteY1" fmla="*/ 283902 h 586033"/>
              <a:gd name="connsiteX2" fmla="*/ 779282 w 1078326"/>
              <a:gd name="connsiteY2" fmla="*/ 277552 h 586033"/>
              <a:gd name="connsiteX3" fmla="*/ 572907 w 1078326"/>
              <a:gd name="connsiteY3" fmla="*/ 398202 h 586033"/>
              <a:gd name="connsiteX4" fmla="*/ 487182 w 1078326"/>
              <a:gd name="connsiteY4" fmla="*/ 442652 h 586033"/>
              <a:gd name="connsiteX5" fmla="*/ 525282 w 1078326"/>
              <a:gd name="connsiteY5" fmla="*/ 436302 h 586033"/>
              <a:gd name="connsiteX6" fmla="*/ 1407 w 1078326"/>
              <a:gd name="connsiteY6" fmla="*/ 585527 h 586033"/>
              <a:gd name="connsiteX7" fmla="*/ 382407 w 1078326"/>
              <a:gd name="connsiteY7" fmla="*/ 480752 h 586033"/>
              <a:gd name="connsiteX8" fmla="*/ 722132 w 1078326"/>
              <a:gd name="connsiteY8" fmla="*/ 366452 h 586033"/>
              <a:gd name="connsiteX9" fmla="*/ 677682 w 1078326"/>
              <a:gd name="connsiteY9" fmla="*/ 369627 h 586033"/>
              <a:gd name="connsiteX10" fmla="*/ 912632 w 1078326"/>
              <a:gd name="connsiteY10" fmla="*/ 156902 h 586033"/>
              <a:gd name="connsiteX11" fmla="*/ 849132 w 1078326"/>
              <a:gd name="connsiteY11" fmla="*/ 175952 h 586033"/>
              <a:gd name="connsiteX12" fmla="*/ 1077732 w 1078326"/>
              <a:gd name="connsiteY12" fmla="*/ 1327 h 58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326" h="586033">
                <a:moveTo>
                  <a:pt x="1077732" y="1327"/>
                </a:moveTo>
                <a:cubicBezTo>
                  <a:pt x="1064503" y="19319"/>
                  <a:pt x="819499" y="237865"/>
                  <a:pt x="769757" y="283902"/>
                </a:cubicBezTo>
                <a:cubicBezTo>
                  <a:pt x="720015" y="329939"/>
                  <a:pt x="779282" y="277552"/>
                  <a:pt x="779282" y="277552"/>
                </a:cubicBezTo>
                <a:lnTo>
                  <a:pt x="572907" y="398202"/>
                </a:lnTo>
                <a:cubicBezTo>
                  <a:pt x="524224" y="425719"/>
                  <a:pt x="495119" y="436302"/>
                  <a:pt x="487182" y="442652"/>
                </a:cubicBezTo>
                <a:cubicBezTo>
                  <a:pt x="479245" y="449002"/>
                  <a:pt x="525282" y="436302"/>
                  <a:pt x="525282" y="436302"/>
                </a:cubicBezTo>
                <a:lnTo>
                  <a:pt x="1407" y="585527"/>
                </a:lnTo>
                <a:cubicBezTo>
                  <a:pt x="-22406" y="592935"/>
                  <a:pt x="262286" y="517264"/>
                  <a:pt x="382407" y="480752"/>
                </a:cubicBezTo>
                <a:cubicBezTo>
                  <a:pt x="502528" y="444240"/>
                  <a:pt x="672919" y="384973"/>
                  <a:pt x="722132" y="366452"/>
                </a:cubicBezTo>
                <a:cubicBezTo>
                  <a:pt x="771345" y="347931"/>
                  <a:pt x="645932" y="404552"/>
                  <a:pt x="677682" y="369627"/>
                </a:cubicBezTo>
                <a:cubicBezTo>
                  <a:pt x="709432" y="334702"/>
                  <a:pt x="884057" y="189181"/>
                  <a:pt x="912632" y="156902"/>
                </a:cubicBezTo>
                <a:cubicBezTo>
                  <a:pt x="941207" y="124623"/>
                  <a:pt x="818970" y="198177"/>
                  <a:pt x="849132" y="175952"/>
                </a:cubicBezTo>
                <a:cubicBezTo>
                  <a:pt x="879294" y="153727"/>
                  <a:pt x="1090961" y="-16665"/>
                  <a:pt x="1077732" y="1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FC217379-3331-46AE-2AA2-CFFF8823D159}"/>
              </a:ext>
            </a:extLst>
          </p:cNvPr>
          <p:cNvSpPr/>
          <p:nvPr/>
        </p:nvSpPr>
        <p:spPr>
          <a:xfrm>
            <a:off x="3698035" y="10971277"/>
            <a:ext cx="904421" cy="366956"/>
          </a:xfrm>
          <a:custGeom>
            <a:avLst/>
            <a:gdLst>
              <a:gd name="connsiteX0" fmla="*/ 840 w 904421"/>
              <a:gd name="connsiteY0" fmla="*/ 366648 h 366956"/>
              <a:gd name="connsiteX1" fmla="*/ 527890 w 904421"/>
              <a:gd name="connsiteY1" fmla="*/ 236473 h 366956"/>
              <a:gd name="connsiteX2" fmla="*/ 512015 w 904421"/>
              <a:gd name="connsiteY2" fmla="*/ 249173 h 366956"/>
              <a:gd name="connsiteX3" fmla="*/ 899365 w 904421"/>
              <a:gd name="connsiteY3" fmla="*/ 1523 h 366956"/>
              <a:gd name="connsiteX4" fmla="*/ 724740 w 904421"/>
              <a:gd name="connsiteY4" fmla="*/ 147573 h 366956"/>
              <a:gd name="connsiteX5" fmla="*/ 604090 w 904421"/>
              <a:gd name="connsiteY5" fmla="*/ 204723 h 366956"/>
              <a:gd name="connsiteX6" fmla="*/ 835865 w 904421"/>
              <a:gd name="connsiteY6" fmla="*/ 65023 h 366956"/>
              <a:gd name="connsiteX7" fmla="*/ 404065 w 904421"/>
              <a:gd name="connsiteY7" fmla="*/ 293623 h 366956"/>
              <a:gd name="connsiteX8" fmla="*/ 216740 w 904421"/>
              <a:gd name="connsiteY8" fmla="*/ 347598 h 366956"/>
              <a:gd name="connsiteX9" fmla="*/ 400890 w 904421"/>
              <a:gd name="connsiteY9" fmla="*/ 274573 h 366956"/>
              <a:gd name="connsiteX10" fmla="*/ 840 w 904421"/>
              <a:gd name="connsiteY10" fmla="*/ 366648 h 3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4421" h="366956">
                <a:moveTo>
                  <a:pt x="840" y="366648"/>
                </a:moveTo>
                <a:cubicBezTo>
                  <a:pt x="22007" y="360298"/>
                  <a:pt x="527890" y="236473"/>
                  <a:pt x="527890" y="236473"/>
                </a:cubicBezTo>
                <a:cubicBezTo>
                  <a:pt x="613086" y="216894"/>
                  <a:pt x="512015" y="249173"/>
                  <a:pt x="512015" y="249173"/>
                </a:cubicBezTo>
                <a:cubicBezTo>
                  <a:pt x="573928" y="210015"/>
                  <a:pt x="863911" y="18456"/>
                  <a:pt x="899365" y="1523"/>
                </a:cubicBezTo>
                <a:cubicBezTo>
                  <a:pt x="934819" y="-15410"/>
                  <a:pt x="773953" y="113706"/>
                  <a:pt x="724740" y="147573"/>
                </a:cubicBezTo>
                <a:cubicBezTo>
                  <a:pt x="675528" y="181440"/>
                  <a:pt x="585569" y="218481"/>
                  <a:pt x="604090" y="204723"/>
                </a:cubicBezTo>
                <a:cubicBezTo>
                  <a:pt x="622611" y="190965"/>
                  <a:pt x="869203" y="50206"/>
                  <a:pt x="835865" y="65023"/>
                </a:cubicBezTo>
                <a:cubicBezTo>
                  <a:pt x="802528" y="79840"/>
                  <a:pt x="507252" y="246527"/>
                  <a:pt x="404065" y="293623"/>
                </a:cubicBezTo>
                <a:cubicBezTo>
                  <a:pt x="300878" y="340719"/>
                  <a:pt x="217269" y="350773"/>
                  <a:pt x="216740" y="347598"/>
                </a:cubicBezTo>
                <a:cubicBezTo>
                  <a:pt x="216211" y="344423"/>
                  <a:pt x="436873" y="269811"/>
                  <a:pt x="400890" y="274573"/>
                </a:cubicBezTo>
                <a:cubicBezTo>
                  <a:pt x="364907" y="279335"/>
                  <a:pt x="-20327" y="372998"/>
                  <a:pt x="840" y="366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2BDA0251-DF97-A3DD-6EE6-1DE7806FECD1}"/>
              </a:ext>
            </a:extLst>
          </p:cNvPr>
          <p:cNvSpPr/>
          <p:nvPr/>
        </p:nvSpPr>
        <p:spPr>
          <a:xfrm>
            <a:off x="3081656" y="11193837"/>
            <a:ext cx="905062" cy="205238"/>
          </a:xfrm>
          <a:custGeom>
            <a:avLst/>
            <a:gdLst>
              <a:gd name="connsiteX0" fmla="*/ 7619 w 905062"/>
              <a:gd name="connsiteY0" fmla="*/ 1213 h 205238"/>
              <a:gd name="connsiteX1" fmla="*/ 550544 w 905062"/>
              <a:gd name="connsiteY1" fmla="*/ 194888 h 205238"/>
              <a:gd name="connsiteX2" fmla="*/ 461644 w 905062"/>
              <a:gd name="connsiteY2" fmla="*/ 175838 h 205238"/>
              <a:gd name="connsiteX3" fmla="*/ 896619 w 905062"/>
              <a:gd name="connsiteY3" fmla="*/ 150438 h 205238"/>
              <a:gd name="connsiteX4" fmla="*/ 760094 w 905062"/>
              <a:gd name="connsiteY4" fmla="*/ 140913 h 205238"/>
              <a:gd name="connsiteX5" fmla="*/ 414019 w 905062"/>
              <a:gd name="connsiteY5" fmla="*/ 115513 h 205238"/>
              <a:gd name="connsiteX6" fmla="*/ 712469 w 905062"/>
              <a:gd name="connsiteY6" fmla="*/ 147263 h 205238"/>
              <a:gd name="connsiteX7" fmla="*/ 506094 w 905062"/>
              <a:gd name="connsiteY7" fmla="*/ 156788 h 205238"/>
              <a:gd name="connsiteX8" fmla="*/ 198119 w 905062"/>
              <a:gd name="connsiteY8" fmla="*/ 77413 h 205238"/>
              <a:gd name="connsiteX9" fmla="*/ 267969 w 905062"/>
              <a:gd name="connsiteY9" fmla="*/ 99638 h 205238"/>
              <a:gd name="connsiteX10" fmla="*/ 233044 w 905062"/>
              <a:gd name="connsiteY10" fmla="*/ 112338 h 205238"/>
              <a:gd name="connsiteX11" fmla="*/ 7619 w 905062"/>
              <a:gd name="connsiteY11" fmla="*/ 1213 h 20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5062" h="205238">
                <a:moveTo>
                  <a:pt x="7619" y="1213"/>
                </a:moveTo>
                <a:cubicBezTo>
                  <a:pt x="60536" y="14971"/>
                  <a:pt x="474873" y="165784"/>
                  <a:pt x="550544" y="194888"/>
                </a:cubicBezTo>
                <a:cubicBezTo>
                  <a:pt x="626215" y="223992"/>
                  <a:pt x="403965" y="183246"/>
                  <a:pt x="461644" y="175838"/>
                </a:cubicBezTo>
                <a:cubicBezTo>
                  <a:pt x="519323" y="168430"/>
                  <a:pt x="846877" y="156259"/>
                  <a:pt x="896619" y="150438"/>
                </a:cubicBezTo>
                <a:cubicBezTo>
                  <a:pt x="946361" y="144617"/>
                  <a:pt x="760094" y="140913"/>
                  <a:pt x="760094" y="140913"/>
                </a:cubicBezTo>
                <a:lnTo>
                  <a:pt x="414019" y="115513"/>
                </a:lnTo>
                <a:cubicBezTo>
                  <a:pt x="406082" y="116571"/>
                  <a:pt x="697123" y="140384"/>
                  <a:pt x="712469" y="147263"/>
                </a:cubicBezTo>
                <a:cubicBezTo>
                  <a:pt x="727815" y="154142"/>
                  <a:pt x="591819" y="168430"/>
                  <a:pt x="506094" y="156788"/>
                </a:cubicBezTo>
                <a:cubicBezTo>
                  <a:pt x="420369" y="145146"/>
                  <a:pt x="237807" y="86938"/>
                  <a:pt x="198119" y="77413"/>
                </a:cubicBezTo>
                <a:cubicBezTo>
                  <a:pt x="158432" y="67888"/>
                  <a:pt x="262148" y="93817"/>
                  <a:pt x="267969" y="99638"/>
                </a:cubicBezTo>
                <a:cubicBezTo>
                  <a:pt x="273790" y="105459"/>
                  <a:pt x="272732" y="129801"/>
                  <a:pt x="233044" y="112338"/>
                </a:cubicBezTo>
                <a:cubicBezTo>
                  <a:pt x="193357" y="94876"/>
                  <a:pt x="-45298" y="-12545"/>
                  <a:pt x="7619" y="1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93C7F324-4B05-A310-568E-67DAF0E12431}"/>
              </a:ext>
            </a:extLst>
          </p:cNvPr>
          <p:cNvSpPr/>
          <p:nvPr/>
        </p:nvSpPr>
        <p:spPr>
          <a:xfrm>
            <a:off x="2076438" y="10010222"/>
            <a:ext cx="615591" cy="946461"/>
          </a:xfrm>
          <a:custGeom>
            <a:avLst/>
            <a:gdLst>
              <a:gd name="connsiteX0" fmla="*/ 12 w 615591"/>
              <a:gd name="connsiteY0" fmla="*/ 553 h 946461"/>
              <a:gd name="connsiteX1" fmla="*/ 180987 w 615591"/>
              <a:gd name="connsiteY1" fmla="*/ 406953 h 946461"/>
              <a:gd name="connsiteX2" fmla="*/ 174637 w 615591"/>
              <a:gd name="connsiteY2" fmla="*/ 362503 h 946461"/>
              <a:gd name="connsiteX3" fmla="*/ 425462 w 615591"/>
              <a:gd name="connsiteY3" fmla="*/ 711753 h 946461"/>
              <a:gd name="connsiteX4" fmla="*/ 406412 w 615591"/>
              <a:gd name="connsiteY4" fmla="*/ 676828 h 946461"/>
              <a:gd name="connsiteX5" fmla="*/ 609612 w 615591"/>
              <a:gd name="connsiteY5" fmla="*/ 937178 h 946461"/>
              <a:gd name="connsiteX6" fmla="*/ 139712 w 615591"/>
              <a:gd name="connsiteY6" fmla="*/ 292653 h 946461"/>
              <a:gd name="connsiteX7" fmla="*/ 171462 w 615591"/>
              <a:gd name="connsiteY7" fmla="*/ 318053 h 946461"/>
              <a:gd name="connsiteX8" fmla="*/ 12 w 615591"/>
              <a:gd name="connsiteY8" fmla="*/ 553 h 9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591" h="946461">
                <a:moveTo>
                  <a:pt x="12" y="553"/>
                </a:moveTo>
                <a:cubicBezTo>
                  <a:pt x="1599" y="15370"/>
                  <a:pt x="151883" y="346628"/>
                  <a:pt x="180987" y="406953"/>
                </a:cubicBezTo>
                <a:cubicBezTo>
                  <a:pt x="210091" y="467278"/>
                  <a:pt x="133891" y="311703"/>
                  <a:pt x="174637" y="362503"/>
                </a:cubicBezTo>
                <a:cubicBezTo>
                  <a:pt x="215383" y="413303"/>
                  <a:pt x="386833" y="659366"/>
                  <a:pt x="425462" y="711753"/>
                </a:cubicBezTo>
                <a:cubicBezTo>
                  <a:pt x="464091" y="764140"/>
                  <a:pt x="375720" y="639257"/>
                  <a:pt x="406412" y="676828"/>
                </a:cubicBezTo>
                <a:cubicBezTo>
                  <a:pt x="437104" y="714399"/>
                  <a:pt x="654062" y="1001207"/>
                  <a:pt x="609612" y="937178"/>
                </a:cubicBezTo>
                <a:cubicBezTo>
                  <a:pt x="565162" y="873149"/>
                  <a:pt x="212737" y="395840"/>
                  <a:pt x="139712" y="292653"/>
                </a:cubicBezTo>
                <a:cubicBezTo>
                  <a:pt x="66687" y="189466"/>
                  <a:pt x="192629" y="363032"/>
                  <a:pt x="171462" y="318053"/>
                </a:cubicBezTo>
                <a:cubicBezTo>
                  <a:pt x="150295" y="273074"/>
                  <a:pt x="-1575" y="-14264"/>
                  <a:pt x="12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1D878C4D-F3AE-C274-8537-DFFF99B5F74E}"/>
              </a:ext>
            </a:extLst>
          </p:cNvPr>
          <p:cNvSpPr/>
          <p:nvPr/>
        </p:nvSpPr>
        <p:spPr>
          <a:xfrm>
            <a:off x="2588874" y="10813256"/>
            <a:ext cx="462301" cy="362744"/>
          </a:xfrm>
          <a:custGeom>
            <a:avLst/>
            <a:gdLst>
              <a:gd name="connsiteX0" fmla="*/ 1926 w 462301"/>
              <a:gd name="connsiteY0" fmla="*/ 794 h 362744"/>
              <a:gd name="connsiteX1" fmla="*/ 332126 w 462301"/>
              <a:gd name="connsiteY1" fmla="*/ 280194 h 362744"/>
              <a:gd name="connsiteX2" fmla="*/ 462301 w 462301"/>
              <a:gd name="connsiteY2" fmla="*/ 362744 h 362744"/>
              <a:gd name="connsiteX3" fmla="*/ 208301 w 462301"/>
              <a:gd name="connsiteY3" fmla="*/ 200819 h 362744"/>
              <a:gd name="connsiteX4" fmla="*/ 1926 w 462301"/>
              <a:gd name="connsiteY4" fmla="*/ 794 h 36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301" h="362744">
                <a:moveTo>
                  <a:pt x="1926" y="794"/>
                </a:moveTo>
                <a:cubicBezTo>
                  <a:pt x="22564" y="14023"/>
                  <a:pt x="255397" y="219869"/>
                  <a:pt x="332126" y="280194"/>
                </a:cubicBezTo>
                <a:cubicBezTo>
                  <a:pt x="408855" y="340519"/>
                  <a:pt x="462301" y="362744"/>
                  <a:pt x="462301" y="362744"/>
                </a:cubicBezTo>
                <a:cubicBezTo>
                  <a:pt x="441663" y="349515"/>
                  <a:pt x="285030" y="258498"/>
                  <a:pt x="208301" y="200819"/>
                </a:cubicBezTo>
                <a:cubicBezTo>
                  <a:pt x="131572" y="143140"/>
                  <a:pt x="-18712" y="-12435"/>
                  <a:pt x="1926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2F836B39-1C3E-A5BF-7139-A79EF185E165}"/>
              </a:ext>
            </a:extLst>
          </p:cNvPr>
          <p:cNvSpPr/>
          <p:nvPr/>
        </p:nvSpPr>
        <p:spPr>
          <a:xfrm>
            <a:off x="2097255" y="9889083"/>
            <a:ext cx="166639" cy="464705"/>
          </a:xfrm>
          <a:custGeom>
            <a:avLst/>
            <a:gdLst>
              <a:gd name="connsiteX0" fmla="*/ 1420 w 166639"/>
              <a:gd name="connsiteY0" fmla="*/ 1042 h 464705"/>
              <a:gd name="connsiteX1" fmla="*/ 87145 w 166639"/>
              <a:gd name="connsiteY1" fmla="*/ 242342 h 464705"/>
              <a:gd name="connsiteX2" fmla="*/ 83970 w 166639"/>
              <a:gd name="connsiteY2" fmla="*/ 194717 h 464705"/>
              <a:gd name="connsiteX3" fmla="*/ 128420 w 166639"/>
              <a:gd name="connsiteY3" fmla="*/ 309017 h 464705"/>
              <a:gd name="connsiteX4" fmla="*/ 166520 w 166639"/>
              <a:gd name="connsiteY4" fmla="*/ 464592 h 464705"/>
              <a:gd name="connsiteX5" fmla="*/ 115720 w 166639"/>
              <a:gd name="connsiteY5" fmla="*/ 283617 h 464705"/>
              <a:gd name="connsiteX6" fmla="*/ 23645 w 166639"/>
              <a:gd name="connsiteY6" fmla="*/ 118517 h 464705"/>
              <a:gd name="connsiteX7" fmla="*/ 33170 w 166639"/>
              <a:gd name="connsiteY7" fmla="*/ 153442 h 464705"/>
              <a:gd name="connsiteX8" fmla="*/ 1420 w 166639"/>
              <a:gd name="connsiteY8" fmla="*/ 1042 h 46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639" h="464705">
                <a:moveTo>
                  <a:pt x="1420" y="1042"/>
                </a:moveTo>
                <a:cubicBezTo>
                  <a:pt x="10416" y="15859"/>
                  <a:pt x="73387" y="210063"/>
                  <a:pt x="87145" y="242342"/>
                </a:cubicBezTo>
                <a:cubicBezTo>
                  <a:pt x="100903" y="274621"/>
                  <a:pt x="77091" y="183605"/>
                  <a:pt x="83970" y="194717"/>
                </a:cubicBezTo>
                <a:cubicBezTo>
                  <a:pt x="90849" y="205829"/>
                  <a:pt x="114662" y="264038"/>
                  <a:pt x="128420" y="309017"/>
                </a:cubicBezTo>
                <a:cubicBezTo>
                  <a:pt x="142178" y="353996"/>
                  <a:pt x="168637" y="468825"/>
                  <a:pt x="166520" y="464592"/>
                </a:cubicBezTo>
                <a:cubicBezTo>
                  <a:pt x="164403" y="460359"/>
                  <a:pt x="139533" y="341296"/>
                  <a:pt x="115720" y="283617"/>
                </a:cubicBezTo>
                <a:cubicBezTo>
                  <a:pt x="91908" y="225938"/>
                  <a:pt x="37403" y="140213"/>
                  <a:pt x="23645" y="118517"/>
                </a:cubicBezTo>
                <a:cubicBezTo>
                  <a:pt x="9887" y="96821"/>
                  <a:pt x="37403" y="173021"/>
                  <a:pt x="33170" y="153442"/>
                </a:cubicBezTo>
                <a:cubicBezTo>
                  <a:pt x="28937" y="133863"/>
                  <a:pt x="-7576" y="-13775"/>
                  <a:pt x="1420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F32ED98F-05EE-3A05-62AE-3DD833A099D1}"/>
              </a:ext>
            </a:extLst>
          </p:cNvPr>
          <p:cNvSpPr/>
          <p:nvPr/>
        </p:nvSpPr>
        <p:spPr>
          <a:xfrm>
            <a:off x="5062980" y="10286942"/>
            <a:ext cx="145916" cy="399286"/>
          </a:xfrm>
          <a:custGeom>
            <a:avLst/>
            <a:gdLst>
              <a:gd name="connsiteX0" fmla="*/ 64645 w 145916"/>
              <a:gd name="connsiteY0" fmla="*/ 58 h 399286"/>
              <a:gd name="connsiteX1" fmla="*/ 140845 w 145916"/>
              <a:gd name="connsiteY1" fmla="*/ 200083 h 399286"/>
              <a:gd name="connsiteX2" fmla="*/ 134495 w 145916"/>
              <a:gd name="connsiteY2" fmla="*/ 177858 h 399286"/>
              <a:gd name="connsiteX3" fmla="*/ 99570 w 145916"/>
              <a:gd name="connsiteY3" fmla="*/ 247708 h 399286"/>
              <a:gd name="connsiteX4" fmla="*/ 1145 w 145916"/>
              <a:gd name="connsiteY4" fmla="*/ 396933 h 399286"/>
              <a:gd name="connsiteX5" fmla="*/ 48770 w 145916"/>
              <a:gd name="connsiteY5" fmla="*/ 330258 h 399286"/>
              <a:gd name="connsiteX6" fmla="*/ 93220 w 145916"/>
              <a:gd name="connsiteY6" fmla="*/ 212783 h 399286"/>
              <a:gd name="connsiteX7" fmla="*/ 118620 w 145916"/>
              <a:gd name="connsiteY7" fmla="*/ 222308 h 399286"/>
              <a:gd name="connsiteX8" fmla="*/ 64645 w 145916"/>
              <a:gd name="connsiteY8" fmla="*/ 58 h 39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916" h="399286">
                <a:moveTo>
                  <a:pt x="64645" y="58"/>
                </a:moveTo>
                <a:cubicBezTo>
                  <a:pt x="68349" y="-3646"/>
                  <a:pt x="129203" y="170450"/>
                  <a:pt x="140845" y="200083"/>
                </a:cubicBezTo>
                <a:cubicBezTo>
                  <a:pt x="152487" y="229716"/>
                  <a:pt x="141374" y="169920"/>
                  <a:pt x="134495" y="177858"/>
                </a:cubicBezTo>
                <a:cubicBezTo>
                  <a:pt x="127616" y="185796"/>
                  <a:pt x="121795" y="211196"/>
                  <a:pt x="99570" y="247708"/>
                </a:cubicBezTo>
                <a:cubicBezTo>
                  <a:pt x="77345" y="284220"/>
                  <a:pt x="9612" y="383175"/>
                  <a:pt x="1145" y="396933"/>
                </a:cubicBezTo>
                <a:cubicBezTo>
                  <a:pt x="-7322" y="410691"/>
                  <a:pt x="33424" y="360950"/>
                  <a:pt x="48770" y="330258"/>
                </a:cubicBezTo>
                <a:cubicBezTo>
                  <a:pt x="64116" y="299566"/>
                  <a:pt x="81578" y="230775"/>
                  <a:pt x="93220" y="212783"/>
                </a:cubicBezTo>
                <a:cubicBezTo>
                  <a:pt x="104862" y="194791"/>
                  <a:pt x="122853" y="259879"/>
                  <a:pt x="118620" y="222308"/>
                </a:cubicBezTo>
                <a:cubicBezTo>
                  <a:pt x="114387" y="184737"/>
                  <a:pt x="60941" y="3762"/>
                  <a:pt x="64645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1F0C22FE-ECFF-7271-91FA-268F62E19826}"/>
              </a:ext>
            </a:extLst>
          </p:cNvPr>
          <p:cNvSpPr/>
          <p:nvPr/>
        </p:nvSpPr>
        <p:spPr>
          <a:xfrm>
            <a:off x="4709948" y="10693398"/>
            <a:ext cx="328337" cy="570536"/>
          </a:xfrm>
          <a:custGeom>
            <a:avLst/>
            <a:gdLst>
              <a:gd name="connsiteX0" fmla="*/ 255752 w 328337"/>
              <a:gd name="connsiteY0" fmla="*/ 2 h 570536"/>
              <a:gd name="connsiteX1" fmla="*/ 271627 w 328337"/>
              <a:gd name="connsiteY1" fmla="*/ 104777 h 570536"/>
              <a:gd name="connsiteX2" fmla="*/ 214477 w 328337"/>
              <a:gd name="connsiteY2" fmla="*/ 250827 h 570536"/>
              <a:gd name="connsiteX3" fmla="*/ 249402 w 328337"/>
              <a:gd name="connsiteY3" fmla="*/ 184152 h 570536"/>
              <a:gd name="connsiteX4" fmla="*/ 1752 w 328337"/>
              <a:gd name="connsiteY4" fmla="*/ 568327 h 570536"/>
              <a:gd name="connsiteX5" fmla="*/ 147802 w 328337"/>
              <a:gd name="connsiteY5" fmla="*/ 330202 h 570536"/>
              <a:gd name="connsiteX6" fmla="*/ 319252 w 328337"/>
              <a:gd name="connsiteY6" fmla="*/ 92077 h 570536"/>
              <a:gd name="connsiteX7" fmla="*/ 300202 w 328337"/>
              <a:gd name="connsiteY7" fmla="*/ 101602 h 570536"/>
              <a:gd name="connsiteX8" fmla="*/ 255752 w 328337"/>
              <a:gd name="connsiteY8" fmla="*/ 2 h 57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337" h="570536">
                <a:moveTo>
                  <a:pt x="255752" y="2"/>
                </a:moveTo>
                <a:cubicBezTo>
                  <a:pt x="250989" y="531"/>
                  <a:pt x="278506" y="62973"/>
                  <a:pt x="271627" y="104777"/>
                </a:cubicBezTo>
                <a:cubicBezTo>
                  <a:pt x="264748" y="146581"/>
                  <a:pt x="218181" y="237598"/>
                  <a:pt x="214477" y="250827"/>
                </a:cubicBezTo>
                <a:cubicBezTo>
                  <a:pt x="210773" y="264056"/>
                  <a:pt x="284856" y="131235"/>
                  <a:pt x="249402" y="184152"/>
                </a:cubicBezTo>
                <a:cubicBezTo>
                  <a:pt x="213948" y="237069"/>
                  <a:pt x="18685" y="543985"/>
                  <a:pt x="1752" y="568327"/>
                </a:cubicBezTo>
                <a:cubicBezTo>
                  <a:pt x="-15181" y="592669"/>
                  <a:pt x="94885" y="409577"/>
                  <a:pt x="147802" y="330202"/>
                </a:cubicBezTo>
                <a:cubicBezTo>
                  <a:pt x="200719" y="250827"/>
                  <a:pt x="293852" y="130177"/>
                  <a:pt x="319252" y="92077"/>
                </a:cubicBezTo>
                <a:cubicBezTo>
                  <a:pt x="344652" y="53977"/>
                  <a:pt x="309727" y="112715"/>
                  <a:pt x="300202" y="101602"/>
                </a:cubicBezTo>
                <a:cubicBezTo>
                  <a:pt x="290677" y="90490"/>
                  <a:pt x="260515" y="-527"/>
                  <a:pt x="25575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99026D7B-9E0F-4903-7DA7-CAE504B3A73B}"/>
              </a:ext>
            </a:extLst>
          </p:cNvPr>
          <p:cNvSpPr/>
          <p:nvPr/>
        </p:nvSpPr>
        <p:spPr>
          <a:xfrm>
            <a:off x="4416287" y="10913705"/>
            <a:ext cx="477566" cy="623069"/>
          </a:xfrm>
          <a:custGeom>
            <a:avLst/>
            <a:gdLst>
              <a:gd name="connsiteX0" fmla="*/ 463688 w 477566"/>
              <a:gd name="connsiteY0" fmla="*/ 11470 h 623069"/>
              <a:gd name="connsiteX1" fmla="*/ 244613 w 477566"/>
              <a:gd name="connsiteY1" fmla="*/ 421045 h 623069"/>
              <a:gd name="connsiteX2" fmla="*/ 311288 w 477566"/>
              <a:gd name="connsiteY2" fmla="*/ 274995 h 623069"/>
              <a:gd name="connsiteX3" fmla="*/ 111263 w 477566"/>
              <a:gd name="connsiteY3" fmla="*/ 490895 h 623069"/>
              <a:gd name="connsiteX4" fmla="*/ 209688 w 477566"/>
              <a:gd name="connsiteY4" fmla="*/ 408345 h 623069"/>
              <a:gd name="connsiteX5" fmla="*/ 3313 w 477566"/>
              <a:gd name="connsiteY5" fmla="*/ 617895 h 623069"/>
              <a:gd name="connsiteX6" fmla="*/ 406538 w 477566"/>
              <a:gd name="connsiteY6" fmla="*/ 154345 h 623069"/>
              <a:gd name="connsiteX7" fmla="*/ 463688 w 477566"/>
              <a:gd name="connsiteY7" fmla="*/ 11470 h 62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566" h="623069">
                <a:moveTo>
                  <a:pt x="463688" y="11470"/>
                </a:moveTo>
                <a:cubicBezTo>
                  <a:pt x="436700" y="55920"/>
                  <a:pt x="270013" y="377124"/>
                  <a:pt x="244613" y="421045"/>
                </a:cubicBezTo>
                <a:cubicBezTo>
                  <a:pt x="219213" y="464966"/>
                  <a:pt x="333513" y="263353"/>
                  <a:pt x="311288" y="274995"/>
                </a:cubicBezTo>
                <a:cubicBezTo>
                  <a:pt x="289063" y="286637"/>
                  <a:pt x="128196" y="468670"/>
                  <a:pt x="111263" y="490895"/>
                </a:cubicBezTo>
                <a:cubicBezTo>
                  <a:pt x="94330" y="513120"/>
                  <a:pt x="227680" y="387178"/>
                  <a:pt x="209688" y="408345"/>
                </a:cubicBezTo>
                <a:cubicBezTo>
                  <a:pt x="191696" y="429512"/>
                  <a:pt x="-29495" y="660228"/>
                  <a:pt x="3313" y="617895"/>
                </a:cubicBezTo>
                <a:cubicBezTo>
                  <a:pt x="36121" y="575562"/>
                  <a:pt x="331396" y="249066"/>
                  <a:pt x="406538" y="154345"/>
                </a:cubicBezTo>
                <a:cubicBezTo>
                  <a:pt x="481680" y="59624"/>
                  <a:pt x="490676" y="-32980"/>
                  <a:pt x="463688" y="11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07A1361A-3FCD-7025-D915-2F01A5CC5B19}"/>
              </a:ext>
            </a:extLst>
          </p:cNvPr>
          <p:cNvSpPr/>
          <p:nvPr/>
        </p:nvSpPr>
        <p:spPr>
          <a:xfrm>
            <a:off x="2044167" y="10181872"/>
            <a:ext cx="64037" cy="630314"/>
          </a:xfrm>
          <a:custGeom>
            <a:avLst/>
            <a:gdLst>
              <a:gd name="connsiteX0" fmla="*/ 64033 w 64037"/>
              <a:gd name="connsiteY0" fmla="*/ 3528 h 630314"/>
              <a:gd name="connsiteX1" fmla="*/ 6883 w 64037"/>
              <a:gd name="connsiteY1" fmla="*/ 467078 h 630314"/>
              <a:gd name="connsiteX2" fmla="*/ 13233 w 64037"/>
              <a:gd name="connsiteY2" fmla="*/ 409928 h 630314"/>
              <a:gd name="connsiteX3" fmla="*/ 32283 w 64037"/>
              <a:gd name="connsiteY3" fmla="*/ 625828 h 630314"/>
              <a:gd name="connsiteX4" fmla="*/ 32283 w 64037"/>
              <a:gd name="connsiteY4" fmla="*/ 533753 h 630314"/>
              <a:gd name="connsiteX5" fmla="*/ 57683 w 64037"/>
              <a:gd name="connsiteY5" fmla="*/ 273403 h 630314"/>
              <a:gd name="connsiteX6" fmla="*/ 22758 w 64037"/>
              <a:gd name="connsiteY6" fmla="*/ 454378 h 630314"/>
              <a:gd name="connsiteX7" fmla="*/ 10058 w 64037"/>
              <a:gd name="connsiteY7" fmla="*/ 206728 h 630314"/>
              <a:gd name="connsiteX8" fmla="*/ 3708 w 64037"/>
              <a:gd name="connsiteY8" fmla="*/ 251178 h 630314"/>
              <a:gd name="connsiteX9" fmla="*/ 64033 w 64037"/>
              <a:gd name="connsiteY9" fmla="*/ 3528 h 63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37" h="630314">
                <a:moveTo>
                  <a:pt x="64033" y="3528"/>
                </a:moveTo>
                <a:cubicBezTo>
                  <a:pt x="64562" y="39511"/>
                  <a:pt x="15350" y="399345"/>
                  <a:pt x="6883" y="467078"/>
                </a:cubicBezTo>
                <a:cubicBezTo>
                  <a:pt x="-1584" y="534811"/>
                  <a:pt x="9000" y="383470"/>
                  <a:pt x="13233" y="409928"/>
                </a:cubicBezTo>
                <a:cubicBezTo>
                  <a:pt x="17466" y="436386"/>
                  <a:pt x="29108" y="605191"/>
                  <a:pt x="32283" y="625828"/>
                </a:cubicBezTo>
                <a:cubicBezTo>
                  <a:pt x="35458" y="646466"/>
                  <a:pt x="28050" y="592490"/>
                  <a:pt x="32283" y="533753"/>
                </a:cubicBezTo>
                <a:cubicBezTo>
                  <a:pt x="36516" y="475016"/>
                  <a:pt x="59270" y="286632"/>
                  <a:pt x="57683" y="273403"/>
                </a:cubicBezTo>
                <a:cubicBezTo>
                  <a:pt x="56096" y="260174"/>
                  <a:pt x="30695" y="465491"/>
                  <a:pt x="22758" y="454378"/>
                </a:cubicBezTo>
                <a:cubicBezTo>
                  <a:pt x="14820" y="443266"/>
                  <a:pt x="13233" y="240595"/>
                  <a:pt x="10058" y="206728"/>
                </a:cubicBezTo>
                <a:cubicBezTo>
                  <a:pt x="6883" y="172861"/>
                  <a:pt x="-6346" y="284516"/>
                  <a:pt x="3708" y="251178"/>
                </a:cubicBezTo>
                <a:cubicBezTo>
                  <a:pt x="13762" y="217840"/>
                  <a:pt x="63504" y="-32455"/>
                  <a:pt x="64033" y="3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E88233E3-F0F5-D81A-E19A-D68A484EB5DC}"/>
              </a:ext>
            </a:extLst>
          </p:cNvPr>
          <p:cNvSpPr/>
          <p:nvPr/>
        </p:nvSpPr>
        <p:spPr>
          <a:xfrm>
            <a:off x="2120789" y="10397131"/>
            <a:ext cx="728880" cy="1114046"/>
          </a:xfrm>
          <a:custGeom>
            <a:avLst/>
            <a:gdLst>
              <a:gd name="connsiteX0" fmla="*/ 111 w 728880"/>
              <a:gd name="connsiteY0" fmla="*/ 994 h 1114046"/>
              <a:gd name="connsiteX1" fmla="*/ 19161 w 728880"/>
              <a:gd name="connsiteY1" fmla="*/ 432794 h 1114046"/>
              <a:gd name="connsiteX2" fmla="*/ 28686 w 728880"/>
              <a:gd name="connsiteY2" fmla="*/ 429619 h 1114046"/>
              <a:gd name="connsiteX3" fmla="*/ 177911 w 728880"/>
              <a:gd name="connsiteY3" fmla="*/ 651869 h 1114046"/>
              <a:gd name="connsiteX4" fmla="*/ 174736 w 728880"/>
              <a:gd name="connsiteY4" fmla="*/ 604244 h 1114046"/>
              <a:gd name="connsiteX5" fmla="*/ 260461 w 728880"/>
              <a:gd name="connsiteY5" fmla="*/ 728069 h 1114046"/>
              <a:gd name="connsiteX6" fmla="*/ 323961 w 728880"/>
              <a:gd name="connsiteY6" fmla="*/ 655044 h 1114046"/>
              <a:gd name="connsiteX7" fmla="*/ 289036 w 728880"/>
              <a:gd name="connsiteY7" fmla="*/ 721719 h 1114046"/>
              <a:gd name="connsiteX8" fmla="*/ 447786 w 728880"/>
              <a:gd name="connsiteY8" fmla="*/ 905869 h 1114046"/>
              <a:gd name="connsiteX9" fmla="*/ 438261 w 728880"/>
              <a:gd name="connsiteY9" fmla="*/ 813794 h 1114046"/>
              <a:gd name="connsiteX10" fmla="*/ 466836 w 728880"/>
              <a:gd name="connsiteY10" fmla="*/ 829669 h 1114046"/>
              <a:gd name="connsiteX11" fmla="*/ 501761 w 728880"/>
              <a:gd name="connsiteY11" fmla="*/ 931269 h 1114046"/>
              <a:gd name="connsiteX12" fmla="*/ 511286 w 728880"/>
              <a:gd name="connsiteY12" fmla="*/ 931269 h 1114046"/>
              <a:gd name="connsiteX13" fmla="*/ 597011 w 728880"/>
              <a:gd name="connsiteY13" fmla="*/ 1029694 h 1114046"/>
              <a:gd name="connsiteX14" fmla="*/ 593836 w 728880"/>
              <a:gd name="connsiteY14" fmla="*/ 966194 h 1114046"/>
              <a:gd name="connsiteX15" fmla="*/ 660511 w 728880"/>
              <a:gd name="connsiteY15" fmla="*/ 1051919 h 1114046"/>
              <a:gd name="connsiteX16" fmla="*/ 727186 w 728880"/>
              <a:gd name="connsiteY16" fmla="*/ 1112244 h 1114046"/>
              <a:gd name="connsiteX17" fmla="*/ 587486 w 728880"/>
              <a:gd name="connsiteY17" fmla="*/ 982069 h 1114046"/>
              <a:gd name="connsiteX18" fmla="*/ 263636 w 728880"/>
              <a:gd name="connsiteY18" fmla="*/ 731244 h 1114046"/>
              <a:gd name="connsiteX19" fmla="*/ 25511 w 728880"/>
              <a:gd name="connsiteY19" fmla="*/ 416919 h 1114046"/>
              <a:gd name="connsiteX20" fmla="*/ 22336 w 728880"/>
              <a:gd name="connsiteY20" fmla="*/ 239119 h 1114046"/>
              <a:gd name="connsiteX21" fmla="*/ 28686 w 728880"/>
              <a:gd name="connsiteY21" fmla="*/ 312144 h 1114046"/>
              <a:gd name="connsiteX22" fmla="*/ 111 w 728880"/>
              <a:gd name="connsiteY22" fmla="*/ 994 h 111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28880" h="1114046">
                <a:moveTo>
                  <a:pt x="111" y="994"/>
                </a:moveTo>
                <a:cubicBezTo>
                  <a:pt x="-1477" y="21102"/>
                  <a:pt x="14399" y="361357"/>
                  <a:pt x="19161" y="432794"/>
                </a:cubicBezTo>
                <a:cubicBezTo>
                  <a:pt x="23924" y="504232"/>
                  <a:pt x="2228" y="393107"/>
                  <a:pt x="28686" y="429619"/>
                </a:cubicBezTo>
                <a:cubicBezTo>
                  <a:pt x="55144" y="466131"/>
                  <a:pt x="153569" y="622765"/>
                  <a:pt x="177911" y="651869"/>
                </a:cubicBezTo>
                <a:cubicBezTo>
                  <a:pt x="202253" y="680973"/>
                  <a:pt x="160978" y="591544"/>
                  <a:pt x="174736" y="604244"/>
                </a:cubicBezTo>
                <a:cubicBezTo>
                  <a:pt x="188494" y="616944"/>
                  <a:pt x="235590" y="719602"/>
                  <a:pt x="260461" y="728069"/>
                </a:cubicBezTo>
                <a:cubicBezTo>
                  <a:pt x="285332" y="736536"/>
                  <a:pt x="319199" y="656102"/>
                  <a:pt x="323961" y="655044"/>
                </a:cubicBezTo>
                <a:cubicBezTo>
                  <a:pt x="328723" y="653986"/>
                  <a:pt x="268399" y="679915"/>
                  <a:pt x="289036" y="721719"/>
                </a:cubicBezTo>
                <a:cubicBezTo>
                  <a:pt x="309674" y="763523"/>
                  <a:pt x="422915" y="890523"/>
                  <a:pt x="447786" y="905869"/>
                </a:cubicBezTo>
                <a:cubicBezTo>
                  <a:pt x="472657" y="921215"/>
                  <a:pt x="435086" y="826494"/>
                  <a:pt x="438261" y="813794"/>
                </a:cubicBezTo>
                <a:cubicBezTo>
                  <a:pt x="441436" y="801094"/>
                  <a:pt x="456253" y="810090"/>
                  <a:pt x="466836" y="829669"/>
                </a:cubicBezTo>
                <a:cubicBezTo>
                  <a:pt x="477419" y="849248"/>
                  <a:pt x="494353" y="914336"/>
                  <a:pt x="501761" y="931269"/>
                </a:cubicBezTo>
                <a:cubicBezTo>
                  <a:pt x="509169" y="948202"/>
                  <a:pt x="495411" y="914865"/>
                  <a:pt x="511286" y="931269"/>
                </a:cubicBezTo>
                <a:cubicBezTo>
                  <a:pt x="527161" y="947673"/>
                  <a:pt x="583253" y="1023873"/>
                  <a:pt x="597011" y="1029694"/>
                </a:cubicBezTo>
                <a:cubicBezTo>
                  <a:pt x="610769" y="1035515"/>
                  <a:pt x="583253" y="962490"/>
                  <a:pt x="593836" y="966194"/>
                </a:cubicBezTo>
                <a:cubicBezTo>
                  <a:pt x="604419" y="969898"/>
                  <a:pt x="638286" y="1027577"/>
                  <a:pt x="660511" y="1051919"/>
                </a:cubicBezTo>
                <a:cubicBezTo>
                  <a:pt x="682736" y="1076261"/>
                  <a:pt x="739357" y="1123886"/>
                  <a:pt x="727186" y="1112244"/>
                </a:cubicBezTo>
                <a:cubicBezTo>
                  <a:pt x="715015" y="1100602"/>
                  <a:pt x="664744" y="1045569"/>
                  <a:pt x="587486" y="982069"/>
                </a:cubicBezTo>
                <a:cubicBezTo>
                  <a:pt x="510228" y="918569"/>
                  <a:pt x="357298" y="825436"/>
                  <a:pt x="263636" y="731244"/>
                </a:cubicBezTo>
                <a:cubicBezTo>
                  <a:pt x="169974" y="637052"/>
                  <a:pt x="65728" y="498940"/>
                  <a:pt x="25511" y="416919"/>
                </a:cubicBezTo>
                <a:cubicBezTo>
                  <a:pt x="-14706" y="334898"/>
                  <a:pt x="21807" y="256581"/>
                  <a:pt x="22336" y="239119"/>
                </a:cubicBezTo>
                <a:cubicBezTo>
                  <a:pt x="22865" y="221657"/>
                  <a:pt x="29215" y="352361"/>
                  <a:pt x="28686" y="312144"/>
                </a:cubicBezTo>
                <a:cubicBezTo>
                  <a:pt x="28157" y="271927"/>
                  <a:pt x="1699" y="-19114"/>
                  <a:pt x="111" y="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985E0E31-83D1-CC2B-1598-68AE4ED55625}"/>
              </a:ext>
            </a:extLst>
          </p:cNvPr>
          <p:cNvSpPr/>
          <p:nvPr/>
        </p:nvSpPr>
        <p:spPr>
          <a:xfrm>
            <a:off x="1948275" y="10727696"/>
            <a:ext cx="99607" cy="830246"/>
          </a:xfrm>
          <a:custGeom>
            <a:avLst/>
            <a:gdLst>
              <a:gd name="connsiteX0" fmla="*/ 77375 w 99607"/>
              <a:gd name="connsiteY0" fmla="*/ 3804 h 830246"/>
              <a:gd name="connsiteX1" fmla="*/ 23400 w 99607"/>
              <a:gd name="connsiteY1" fmla="*/ 556254 h 830246"/>
              <a:gd name="connsiteX2" fmla="*/ 23400 w 99607"/>
              <a:gd name="connsiteY2" fmla="*/ 511804 h 830246"/>
              <a:gd name="connsiteX3" fmla="*/ 1175 w 99607"/>
              <a:gd name="connsiteY3" fmla="*/ 829304 h 830246"/>
              <a:gd name="connsiteX4" fmla="*/ 64675 w 99607"/>
              <a:gd name="connsiteY4" fmla="*/ 394329 h 830246"/>
              <a:gd name="connsiteX5" fmla="*/ 99600 w 99607"/>
              <a:gd name="connsiteY5" fmla="*/ 207004 h 830246"/>
              <a:gd name="connsiteX6" fmla="*/ 67850 w 99607"/>
              <a:gd name="connsiteY6" fmla="*/ 305429 h 830246"/>
              <a:gd name="connsiteX7" fmla="*/ 77375 w 99607"/>
              <a:gd name="connsiteY7" fmla="*/ 3804 h 83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607" h="830246">
                <a:moveTo>
                  <a:pt x="77375" y="3804"/>
                </a:moveTo>
                <a:cubicBezTo>
                  <a:pt x="69967" y="45608"/>
                  <a:pt x="32396" y="471587"/>
                  <a:pt x="23400" y="556254"/>
                </a:cubicBezTo>
                <a:cubicBezTo>
                  <a:pt x="14404" y="640921"/>
                  <a:pt x="27104" y="466296"/>
                  <a:pt x="23400" y="511804"/>
                </a:cubicBezTo>
                <a:cubicBezTo>
                  <a:pt x="19696" y="557312"/>
                  <a:pt x="-5704" y="848883"/>
                  <a:pt x="1175" y="829304"/>
                </a:cubicBezTo>
                <a:cubicBezTo>
                  <a:pt x="8054" y="809725"/>
                  <a:pt x="48271" y="498046"/>
                  <a:pt x="64675" y="394329"/>
                </a:cubicBezTo>
                <a:cubicBezTo>
                  <a:pt x="81079" y="290612"/>
                  <a:pt x="99071" y="221821"/>
                  <a:pt x="99600" y="207004"/>
                </a:cubicBezTo>
                <a:cubicBezTo>
                  <a:pt x="100129" y="192187"/>
                  <a:pt x="71554" y="332946"/>
                  <a:pt x="67850" y="305429"/>
                </a:cubicBezTo>
                <a:cubicBezTo>
                  <a:pt x="64146" y="277912"/>
                  <a:pt x="84783" y="-38000"/>
                  <a:pt x="77375" y="3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BD28BED2-F448-866C-E015-D9D47E0D5367}"/>
              </a:ext>
            </a:extLst>
          </p:cNvPr>
          <p:cNvSpPr/>
          <p:nvPr/>
        </p:nvSpPr>
        <p:spPr>
          <a:xfrm>
            <a:off x="1928987" y="10737142"/>
            <a:ext cx="67871" cy="781214"/>
          </a:xfrm>
          <a:custGeom>
            <a:avLst/>
            <a:gdLst>
              <a:gd name="connsiteX0" fmla="*/ 52213 w 67871"/>
              <a:gd name="connsiteY0" fmla="*/ 708 h 781214"/>
              <a:gd name="connsiteX1" fmla="*/ 49038 w 67871"/>
              <a:gd name="connsiteY1" fmla="*/ 267408 h 781214"/>
              <a:gd name="connsiteX2" fmla="*/ 39513 w 67871"/>
              <a:gd name="connsiteY2" fmla="*/ 188033 h 781214"/>
              <a:gd name="connsiteX3" fmla="*/ 33163 w 67871"/>
              <a:gd name="connsiteY3" fmla="*/ 438858 h 781214"/>
              <a:gd name="connsiteX4" fmla="*/ 26813 w 67871"/>
              <a:gd name="connsiteY4" fmla="*/ 388058 h 781214"/>
              <a:gd name="connsiteX5" fmla="*/ 7763 w 67871"/>
              <a:gd name="connsiteY5" fmla="*/ 600783 h 781214"/>
              <a:gd name="connsiteX6" fmla="*/ 4588 w 67871"/>
              <a:gd name="connsiteY6" fmla="*/ 569033 h 781214"/>
              <a:gd name="connsiteX7" fmla="*/ 4588 w 67871"/>
              <a:gd name="connsiteY7" fmla="*/ 769058 h 781214"/>
              <a:gd name="connsiteX8" fmla="*/ 64913 w 67871"/>
              <a:gd name="connsiteY8" fmla="*/ 159458 h 781214"/>
              <a:gd name="connsiteX9" fmla="*/ 58563 w 67871"/>
              <a:gd name="connsiteY9" fmla="*/ 188033 h 781214"/>
              <a:gd name="connsiteX10" fmla="*/ 52213 w 67871"/>
              <a:gd name="connsiteY10" fmla="*/ 708 h 78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" h="781214">
                <a:moveTo>
                  <a:pt x="52213" y="708"/>
                </a:moveTo>
                <a:cubicBezTo>
                  <a:pt x="50626" y="13937"/>
                  <a:pt x="51155" y="236187"/>
                  <a:pt x="49038" y="267408"/>
                </a:cubicBezTo>
                <a:cubicBezTo>
                  <a:pt x="46921" y="298629"/>
                  <a:pt x="42159" y="159458"/>
                  <a:pt x="39513" y="188033"/>
                </a:cubicBezTo>
                <a:cubicBezTo>
                  <a:pt x="36867" y="216608"/>
                  <a:pt x="35280" y="405521"/>
                  <a:pt x="33163" y="438858"/>
                </a:cubicBezTo>
                <a:cubicBezTo>
                  <a:pt x="31046" y="472195"/>
                  <a:pt x="31046" y="361071"/>
                  <a:pt x="26813" y="388058"/>
                </a:cubicBezTo>
                <a:cubicBezTo>
                  <a:pt x="22580" y="415046"/>
                  <a:pt x="11467" y="570621"/>
                  <a:pt x="7763" y="600783"/>
                </a:cubicBezTo>
                <a:cubicBezTo>
                  <a:pt x="4059" y="630946"/>
                  <a:pt x="5117" y="540987"/>
                  <a:pt x="4588" y="569033"/>
                </a:cubicBezTo>
                <a:cubicBezTo>
                  <a:pt x="4059" y="597079"/>
                  <a:pt x="-5466" y="837321"/>
                  <a:pt x="4588" y="769058"/>
                </a:cubicBezTo>
                <a:cubicBezTo>
                  <a:pt x="14642" y="700795"/>
                  <a:pt x="55917" y="256295"/>
                  <a:pt x="64913" y="159458"/>
                </a:cubicBezTo>
                <a:cubicBezTo>
                  <a:pt x="73909" y="62621"/>
                  <a:pt x="59621" y="212375"/>
                  <a:pt x="58563" y="188033"/>
                </a:cubicBezTo>
                <a:cubicBezTo>
                  <a:pt x="57505" y="163691"/>
                  <a:pt x="53800" y="-12521"/>
                  <a:pt x="52213" y="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A4452CCB-77EE-9976-A6AF-8850FACB2F4B}"/>
              </a:ext>
            </a:extLst>
          </p:cNvPr>
          <p:cNvSpPr/>
          <p:nvPr/>
        </p:nvSpPr>
        <p:spPr>
          <a:xfrm>
            <a:off x="1953994" y="10773178"/>
            <a:ext cx="745162" cy="778260"/>
          </a:xfrm>
          <a:custGeom>
            <a:avLst/>
            <a:gdLst>
              <a:gd name="connsiteX0" fmla="*/ 4981 w 745162"/>
              <a:gd name="connsiteY0" fmla="*/ 5947 h 778260"/>
              <a:gd name="connsiteX1" fmla="*/ 344706 w 745162"/>
              <a:gd name="connsiteY1" fmla="*/ 491722 h 778260"/>
              <a:gd name="connsiteX2" fmla="*/ 316131 w 745162"/>
              <a:gd name="connsiteY2" fmla="*/ 437747 h 778260"/>
              <a:gd name="connsiteX3" fmla="*/ 582831 w 745162"/>
              <a:gd name="connsiteY3" fmla="*/ 675872 h 778260"/>
              <a:gd name="connsiteX4" fmla="*/ 544731 w 745162"/>
              <a:gd name="connsiteY4" fmla="*/ 599672 h 778260"/>
              <a:gd name="connsiteX5" fmla="*/ 744756 w 745162"/>
              <a:gd name="connsiteY5" fmla="*/ 777472 h 778260"/>
              <a:gd name="connsiteX6" fmla="*/ 586006 w 745162"/>
              <a:gd name="connsiteY6" fmla="*/ 650472 h 778260"/>
              <a:gd name="connsiteX7" fmla="*/ 239931 w 745162"/>
              <a:gd name="connsiteY7" fmla="*/ 329797 h 778260"/>
              <a:gd name="connsiteX8" fmla="*/ 303431 w 745162"/>
              <a:gd name="connsiteY8" fmla="*/ 399647 h 778260"/>
              <a:gd name="connsiteX9" fmla="*/ 109756 w 745162"/>
              <a:gd name="connsiteY9" fmla="*/ 193272 h 778260"/>
              <a:gd name="connsiteX10" fmla="*/ 138331 w 745162"/>
              <a:gd name="connsiteY10" fmla="*/ 218672 h 778260"/>
              <a:gd name="connsiteX11" fmla="*/ 4981 w 745162"/>
              <a:gd name="connsiteY11" fmla="*/ 5947 h 7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5162" h="778260">
                <a:moveTo>
                  <a:pt x="4981" y="5947"/>
                </a:moveTo>
                <a:cubicBezTo>
                  <a:pt x="39377" y="51455"/>
                  <a:pt x="292848" y="419755"/>
                  <a:pt x="344706" y="491722"/>
                </a:cubicBezTo>
                <a:cubicBezTo>
                  <a:pt x="396564" y="563689"/>
                  <a:pt x="276444" y="407055"/>
                  <a:pt x="316131" y="437747"/>
                </a:cubicBezTo>
                <a:cubicBezTo>
                  <a:pt x="355819" y="468439"/>
                  <a:pt x="544731" y="648885"/>
                  <a:pt x="582831" y="675872"/>
                </a:cubicBezTo>
                <a:cubicBezTo>
                  <a:pt x="620931" y="702859"/>
                  <a:pt x="517744" y="582739"/>
                  <a:pt x="544731" y="599672"/>
                </a:cubicBezTo>
                <a:cubicBezTo>
                  <a:pt x="571719" y="616605"/>
                  <a:pt x="737877" y="769005"/>
                  <a:pt x="744756" y="777472"/>
                </a:cubicBezTo>
                <a:cubicBezTo>
                  <a:pt x="751635" y="785939"/>
                  <a:pt x="670144" y="725085"/>
                  <a:pt x="586006" y="650472"/>
                </a:cubicBezTo>
                <a:cubicBezTo>
                  <a:pt x="501869" y="575860"/>
                  <a:pt x="287027" y="371601"/>
                  <a:pt x="239931" y="329797"/>
                </a:cubicBezTo>
                <a:cubicBezTo>
                  <a:pt x="192835" y="287993"/>
                  <a:pt x="325127" y="422401"/>
                  <a:pt x="303431" y="399647"/>
                </a:cubicBezTo>
                <a:cubicBezTo>
                  <a:pt x="281735" y="376893"/>
                  <a:pt x="137273" y="223434"/>
                  <a:pt x="109756" y="193272"/>
                </a:cubicBezTo>
                <a:cubicBezTo>
                  <a:pt x="82239" y="163110"/>
                  <a:pt x="151560" y="247247"/>
                  <a:pt x="138331" y="218672"/>
                </a:cubicBezTo>
                <a:cubicBezTo>
                  <a:pt x="125102" y="190097"/>
                  <a:pt x="-29415" y="-39561"/>
                  <a:pt x="4981" y="5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F849DA1F-6086-75AF-EBA9-70CA7060F9A4}"/>
              </a:ext>
            </a:extLst>
          </p:cNvPr>
          <p:cNvSpPr/>
          <p:nvPr/>
        </p:nvSpPr>
        <p:spPr>
          <a:xfrm>
            <a:off x="1928076" y="10662389"/>
            <a:ext cx="891562" cy="901315"/>
          </a:xfrm>
          <a:custGeom>
            <a:avLst/>
            <a:gdLst>
              <a:gd name="connsiteX0" fmla="*/ 2324 w 891562"/>
              <a:gd name="connsiteY0" fmla="*/ 2436 h 901315"/>
              <a:gd name="connsiteX1" fmla="*/ 259499 w 891562"/>
              <a:gd name="connsiteY1" fmla="*/ 396136 h 901315"/>
              <a:gd name="connsiteX2" fmla="*/ 253149 w 891562"/>
              <a:gd name="connsiteY2" fmla="*/ 370736 h 901315"/>
              <a:gd name="connsiteX3" fmla="*/ 513499 w 891562"/>
              <a:gd name="connsiteY3" fmla="*/ 631086 h 901315"/>
              <a:gd name="connsiteX4" fmla="*/ 507149 w 891562"/>
              <a:gd name="connsiteY4" fmla="*/ 612036 h 901315"/>
              <a:gd name="connsiteX5" fmla="*/ 700824 w 891562"/>
              <a:gd name="connsiteY5" fmla="*/ 764436 h 901315"/>
              <a:gd name="connsiteX6" fmla="*/ 675424 w 891562"/>
              <a:gd name="connsiteY6" fmla="*/ 742211 h 901315"/>
              <a:gd name="connsiteX7" fmla="*/ 891324 w 891562"/>
              <a:gd name="connsiteY7" fmla="*/ 900961 h 901315"/>
              <a:gd name="connsiteX8" fmla="*/ 707174 w 891562"/>
              <a:gd name="connsiteY8" fmla="*/ 773961 h 901315"/>
              <a:gd name="connsiteX9" fmla="*/ 256324 w 891562"/>
              <a:gd name="connsiteY9" fmla="*/ 434236 h 901315"/>
              <a:gd name="connsiteX10" fmla="*/ 338874 w 891562"/>
              <a:gd name="connsiteY10" fmla="*/ 488211 h 901315"/>
              <a:gd name="connsiteX11" fmla="*/ 97574 w 891562"/>
              <a:gd name="connsiteY11" fmla="*/ 135786 h 901315"/>
              <a:gd name="connsiteX12" fmla="*/ 129324 w 891562"/>
              <a:gd name="connsiteY12" fmla="*/ 224686 h 901315"/>
              <a:gd name="connsiteX13" fmla="*/ 2324 w 891562"/>
              <a:gd name="connsiteY13" fmla="*/ 2436 h 90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1562" h="901315">
                <a:moveTo>
                  <a:pt x="2324" y="2436"/>
                </a:moveTo>
                <a:cubicBezTo>
                  <a:pt x="24020" y="31011"/>
                  <a:pt x="217695" y="334753"/>
                  <a:pt x="259499" y="396136"/>
                </a:cubicBezTo>
                <a:cubicBezTo>
                  <a:pt x="301303" y="457519"/>
                  <a:pt x="210816" y="331578"/>
                  <a:pt x="253149" y="370736"/>
                </a:cubicBezTo>
                <a:cubicBezTo>
                  <a:pt x="295482" y="409894"/>
                  <a:pt x="471166" y="590869"/>
                  <a:pt x="513499" y="631086"/>
                </a:cubicBezTo>
                <a:cubicBezTo>
                  <a:pt x="555832" y="671303"/>
                  <a:pt x="475928" y="589811"/>
                  <a:pt x="507149" y="612036"/>
                </a:cubicBezTo>
                <a:cubicBezTo>
                  <a:pt x="538370" y="634261"/>
                  <a:pt x="672778" y="742740"/>
                  <a:pt x="700824" y="764436"/>
                </a:cubicBezTo>
                <a:cubicBezTo>
                  <a:pt x="728870" y="786132"/>
                  <a:pt x="643674" y="719457"/>
                  <a:pt x="675424" y="742211"/>
                </a:cubicBezTo>
                <a:cubicBezTo>
                  <a:pt x="707174" y="764965"/>
                  <a:pt x="886032" y="895669"/>
                  <a:pt x="891324" y="900961"/>
                </a:cubicBezTo>
                <a:cubicBezTo>
                  <a:pt x="896616" y="906253"/>
                  <a:pt x="813007" y="851749"/>
                  <a:pt x="707174" y="773961"/>
                </a:cubicBezTo>
                <a:cubicBezTo>
                  <a:pt x="601341" y="696174"/>
                  <a:pt x="317707" y="481861"/>
                  <a:pt x="256324" y="434236"/>
                </a:cubicBezTo>
                <a:cubicBezTo>
                  <a:pt x="194941" y="386611"/>
                  <a:pt x="365332" y="537953"/>
                  <a:pt x="338874" y="488211"/>
                </a:cubicBezTo>
                <a:cubicBezTo>
                  <a:pt x="312416" y="438469"/>
                  <a:pt x="132499" y="179707"/>
                  <a:pt x="97574" y="135786"/>
                </a:cubicBezTo>
                <a:cubicBezTo>
                  <a:pt x="62649" y="91865"/>
                  <a:pt x="140966" y="243736"/>
                  <a:pt x="129324" y="224686"/>
                </a:cubicBezTo>
                <a:cubicBezTo>
                  <a:pt x="117682" y="205636"/>
                  <a:pt x="-19372" y="-26139"/>
                  <a:pt x="2324" y="2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 392">
            <a:extLst>
              <a:ext uri="{FF2B5EF4-FFF2-40B4-BE49-F238E27FC236}">
                <a16:creationId xmlns:a16="http://schemas.microsoft.com/office/drawing/2014/main" id="{E0E7114D-1708-DF89-262F-EB479F99B063}"/>
              </a:ext>
            </a:extLst>
          </p:cNvPr>
          <p:cNvSpPr/>
          <p:nvPr/>
        </p:nvSpPr>
        <p:spPr>
          <a:xfrm>
            <a:off x="2460595" y="10725083"/>
            <a:ext cx="775078" cy="671912"/>
          </a:xfrm>
          <a:custGeom>
            <a:avLst/>
            <a:gdLst>
              <a:gd name="connsiteX0" fmla="*/ 30 w 775078"/>
              <a:gd name="connsiteY0" fmla="*/ 67 h 671912"/>
              <a:gd name="connsiteX1" fmla="*/ 530255 w 775078"/>
              <a:gd name="connsiteY1" fmla="*/ 476317 h 671912"/>
              <a:gd name="connsiteX2" fmla="*/ 768380 w 775078"/>
              <a:gd name="connsiteY2" fmla="*/ 666817 h 671912"/>
              <a:gd name="connsiteX3" fmla="*/ 685830 w 775078"/>
              <a:gd name="connsiteY3" fmla="*/ 600142 h 671912"/>
              <a:gd name="connsiteX4" fmla="*/ 441355 w 775078"/>
              <a:gd name="connsiteY4" fmla="*/ 419167 h 671912"/>
              <a:gd name="connsiteX5" fmla="*/ 504855 w 775078"/>
              <a:gd name="connsiteY5" fmla="*/ 511242 h 671912"/>
              <a:gd name="connsiteX6" fmla="*/ 30 w 775078"/>
              <a:gd name="connsiteY6" fmla="*/ 67 h 6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078" h="671912">
                <a:moveTo>
                  <a:pt x="30" y="67"/>
                </a:moveTo>
                <a:cubicBezTo>
                  <a:pt x="4263" y="-5754"/>
                  <a:pt x="402197" y="365192"/>
                  <a:pt x="530255" y="476317"/>
                </a:cubicBezTo>
                <a:cubicBezTo>
                  <a:pt x="658313" y="587442"/>
                  <a:pt x="742451" y="646180"/>
                  <a:pt x="768380" y="666817"/>
                </a:cubicBezTo>
                <a:cubicBezTo>
                  <a:pt x="794309" y="687455"/>
                  <a:pt x="740334" y="641417"/>
                  <a:pt x="685830" y="600142"/>
                </a:cubicBezTo>
                <a:cubicBezTo>
                  <a:pt x="631326" y="558867"/>
                  <a:pt x="471517" y="433984"/>
                  <a:pt x="441355" y="419167"/>
                </a:cubicBezTo>
                <a:cubicBezTo>
                  <a:pt x="411193" y="404350"/>
                  <a:pt x="575763" y="575800"/>
                  <a:pt x="504855" y="511242"/>
                </a:cubicBezTo>
                <a:cubicBezTo>
                  <a:pt x="433947" y="446684"/>
                  <a:pt x="-4203" y="5888"/>
                  <a:pt x="3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19827E54-C825-1600-AEEE-1BB5C74DC296}"/>
              </a:ext>
            </a:extLst>
          </p:cNvPr>
          <p:cNvSpPr/>
          <p:nvPr/>
        </p:nvSpPr>
        <p:spPr>
          <a:xfrm>
            <a:off x="4427163" y="11082755"/>
            <a:ext cx="441855" cy="471429"/>
          </a:xfrm>
          <a:custGeom>
            <a:avLst/>
            <a:gdLst>
              <a:gd name="connsiteX0" fmla="*/ 440112 w 441855"/>
              <a:gd name="connsiteY0" fmla="*/ 1170 h 471429"/>
              <a:gd name="connsiteX1" fmla="*/ 144837 w 441855"/>
              <a:gd name="connsiteY1" fmla="*/ 331370 h 471429"/>
              <a:gd name="connsiteX2" fmla="*/ 265487 w 441855"/>
              <a:gd name="connsiteY2" fmla="*/ 226595 h 471429"/>
              <a:gd name="connsiteX3" fmla="*/ 8312 w 441855"/>
              <a:gd name="connsiteY3" fmla="*/ 464720 h 471429"/>
              <a:gd name="connsiteX4" fmla="*/ 87687 w 441855"/>
              <a:gd name="connsiteY4" fmla="*/ 388520 h 471429"/>
              <a:gd name="connsiteX5" fmla="*/ 332162 w 441855"/>
              <a:gd name="connsiteY5" fmla="*/ 207545 h 471429"/>
              <a:gd name="connsiteX6" fmla="*/ 186112 w 441855"/>
              <a:gd name="connsiteY6" fmla="*/ 439320 h 471429"/>
              <a:gd name="connsiteX7" fmla="*/ 376612 w 441855"/>
              <a:gd name="connsiteY7" fmla="*/ 118645 h 471429"/>
              <a:gd name="connsiteX8" fmla="*/ 271837 w 441855"/>
              <a:gd name="connsiteY8" fmla="*/ 217070 h 471429"/>
              <a:gd name="connsiteX9" fmla="*/ 440112 w 441855"/>
              <a:gd name="connsiteY9" fmla="*/ 1170 h 47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855" h="471429">
                <a:moveTo>
                  <a:pt x="440112" y="1170"/>
                </a:moveTo>
                <a:cubicBezTo>
                  <a:pt x="418946" y="20220"/>
                  <a:pt x="173941" y="293799"/>
                  <a:pt x="144837" y="331370"/>
                </a:cubicBezTo>
                <a:cubicBezTo>
                  <a:pt x="115733" y="368941"/>
                  <a:pt x="288241" y="204370"/>
                  <a:pt x="265487" y="226595"/>
                </a:cubicBezTo>
                <a:cubicBezTo>
                  <a:pt x="242733" y="248820"/>
                  <a:pt x="37945" y="437733"/>
                  <a:pt x="8312" y="464720"/>
                </a:cubicBezTo>
                <a:cubicBezTo>
                  <a:pt x="-21321" y="491708"/>
                  <a:pt x="33712" y="431382"/>
                  <a:pt x="87687" y="388520"/>
                </a:cubicBezTo>
                <a:cubicBezTo>
                  <a:pt x="141662" y="345658"/>
                  <a:pt x="315758" y="199078"/>
                  <a:pt x="332162" y="207545"/>
                </a:cubicBezTo>
                <a:cubicBezTo>
                  <a:pt x="348566" y="216012"/>
                  <a:pt x="178704" y="454137"/>
                  <a:pt x="186112" y="439320"/>
                </a:cubicBezTo>
                <a:cubicBezTo>
                  <a:pt x="193520" y="424503"/>
                  <a:pt x="362324" y="155687"/>
                  <a:pt x="376612" y="118645"/>
                </a:cubicBezTo>
                <a:cubicBezTo>
                  <a:pt x="390899" y="81603"/>
                  <a:pt x="260725" y="232416"/>
                  <a:pt x="271837" y="217070"/>
                </a:cubicBezTo>
                <a:cubicBezTo>
                  <a:pt x="282949" y="201724"/>
                  <a:pt x="461278" y="-17880"/>
                  <a:pt x="440112" y="1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7B1222A5-0A1C-CFD3-BA82-15C7AC4519F7}"/>
              </a:ext>
            </a:extLst>
          </p:cNvPr>
          <p:cNvSpPr/>
          <p:nvPr/>
        </p:nvSpPr>
        <p:spPr>
          <a:xfrm>
            <a:off x="5228283" y="10528509"/>
            <a:ext cx="154758" cy="975117"/>
          </a:xfrm>
          <a:custGeom>
            <a:avLst/>
            <a:gdLst>
              <a:gd name="connsiteX0" fmla="*/ 942 w 154758"/>
              <a:gd name="connsiteY0" fmla="*/ 2966 h 975117"/>
              <a:gd name="connsiteX1" fmla="*/ 131117 w 154758"/>
              <a:gd name="connsiteY1" fmla="*/ 434766 h 975117"/>
              <a:gd name="connsiteX2" fmla="*/ 108892 w 154758"/>
              <a:gd name="connsiteY2" fmla="*/ 377616 h 975117"/>
              <a:gd name="connsiteX3" fmla="*/ 134292 w 154758"/>
              <a:gd name="connsiteY3" fmla="*/ 460166 h 975117"/>
              <a:gd name="connsiteX4" fmla="*/ 99367 w 154758"/>
              <a:gd name="connsiteY4" fmla="*/ 517316 h 975117"/>
              <a:gd name="connsiteX5" fmla="*/ 150167 w 154758"/>
              <a:gd name="connsiteY5" fmla="*/ 476041 h 975117"/>
              <a:gd name="connsiteX6" fmla="*/ 115242 w 154758"/>
              <a:gd name="connsiteY6" fmla="*/ 568116 h 975117"/>
              <a:gd name="connsiteX7" fmla="*/ 134292 w 154758"/>
              <a:gd name="connsiteY7" fmla="*/ 558591 h 975117"/>
              <a:gd name="connsiteX8" fmla="*/ 64442 w 154758"/>
              <a:gd name="connsiteY8" fmla="*/ 672891 h 975117"/>
              <a:gd name="connsiteX9" fmla="*/ 153342 w 154758"/>
              <a:gd name="connsiteY9" fmla="*/ 587166 h 975117"/>
              <a:gd name="connsiteX10" fmla="*/ 118417 w 154758"/>
              <a:gd name="connsiteY10" fmla="*/ 691941 h 975117"/>
              <a:gd name="connsiteX11" fmla="*/ 108892 w 154758"/>
              <a:gd name="connsiteY11" fmla="*/ 825291 h 975117"/>
              <a:gd name="connsiteX12" fmla="*/ 115242 w 154758"/>
              <a:gd name="connsiteY12" fmla="*/ 730041 h 975117"/>
              <a:gd name="connsiteX13" fmla="*/ 112067 w 154758"/>
              <a:gd name="connsiteY13" fmla="*/ 971341 h 975117"/>
              <a:gd name="connsiteX14" fmla="*/ 118417 w 154758"/>
              <a:gd name="connsiteY14" fmla="*/ 504616 h 975117"/>
              <a:gd name="connsiteX15" fmla="*/ 137467 w 154758"/>
              <a:gd name="connsiteY15" fmla="*/ 260141 h 975117"/>
              <a:gd name="connsiteX16" fmla="*/ 124767 w 154758"/>
              <a:gd name="connsiteY16" fmla="*/ 314116 h 975117"/>
              <a:gd name="connsiteX17" fmla="*/ 54917 w 154758"/>
              <a:gd name="connsiteY17" fmla="*/ 114091 h 975117"/>
              <a:gd name="connsiteX18" fmla="*/ 70792 w 154758"/>
              <a:gd name="connsiteY18" fmla="*/ 237916 h 975117"/>
              <a:gd name="connsiteX19" fmla="*/ 942 w 154758"/>
              <a:gd name="connsiteY19" fmla="*/ 2966 h 9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4758" h="975117">
                <a:moveTo>
                  <a:pt x="942" y="2966"/>
                </a:moveTo>
                <a:cubicBezTo>
                  <a:pt x="10996" y="35774"/>
                  <a:pt x="113125" y="372324"/>
                  <a:pt x="131117" y="434766"/>
                </a:cubicBezTo>
                <a:cubicBezTo>
                  <a:pt x="149109" y="497208"/>
                  <a:pt x="108363" y="373383"/>
                  <a:pt x="108892" y="377616"/>
                </a:cubicBezTo>
                <a:cubicBezTo>
                  <a:pt x="109421" y="381849"/>
                  <a:pt x="135880" y="436883"/>
                  <a:pt x="134292" y="460166"/>
                </a:cubicBezTo>
                <a:cubicBezTo>
                  <a:pt x="132705" y="483449"/>
                  <a:pt x="96721" y="514670"/>
                  <a:pt x="99367" y="517316"/>
                </a:cubicBezTo>
                <a:cubicBezTo>
                  <a:pt x="102013" y="519962"/>
                  <a:pt x="147521" y="467574"/>
                  <a:pt x="150167" y="476041"/>
                </a:cubicBezTo>
                <a:cubicBezTo>
                  <a:pt x="152813" y="484508"/>
                  <a:pt x="117888" y="554358"/>
                  <a:pt x="115242" y="568116"/>
                </a:cubicBezTo>
                <a:cubicBezTo>
                  <a:pt x="112596" y="581874"/>
                  <a:pt x="142759" y="541129"/>
                  <a:pt x="134292" y="558591"/>
                </a:cubicBezTo>
                <a:cubicBezTo>
                  <a:pt x="125825" y="576053"/>
                  <a:pt x="61267" y="668129"/>
                  <a:pt x="64442" y="672891"/>
                </a:cubicBezTo>
                <a:cubicBezTo>
                  <a:pt x="67617" y="677653"/>
                  <a:pt x="144346" y="583991"/>
                  <a:pt x="153342" y="587166"/>
                </a:cubicBezTo>
                <a:cubicBezTo>
                  <a:pt x="162338" y="590341"/>
                  <a:pt x="125825" y="652254"/>
                  <a:pt x="118417" y="691941"/>
                </a:cubicBezTo>
                <a:cubicBezTo>
                  <a:pt x="111009" y="731628"/>
                  <a:pt x="109421" y="818941"/>
                  <a:pt x="108892" y="825291"/>
                </a:cubicBezTo>
                <a:cubicBezTo>
                  <a:pt x="108363" y="831641"/>
                  <a:pt x="114713" y="705699"/>
                  <a:pt x="115242" y="730041"/>
                </a:cubicBezTo>
                <a:cubicBezTo>
                  <a:pt x="115771" y="754383"/>
                  <a:pt x="111538" y="1008912"/>
                  <a:pt x="112067" y="971341"/>
                </a:cubicBezTo>
                <a:cubicBezTo>
                  <a:pt x="112596" y="933770"/>
                  <a:pt x="114184" y="623149"/>
                  <a:pt x="118417" y="504616"/>
                </a:cubicBezTo>
                <a:cubicBezTo>
                  <a:pt x="122650" y="386083"/>
                  <a:pt x="136409" y="291891"/>
                  <a:pt x="137467" y="260141"/>
                </a:cubicBezTo>
                <a:cubicBezTo>
                  <a:pt x="138525" y="228391"/>
                  <a:pt x="138525" y="338458"/>
                  <a:pt x="124767" y="314116"/>
                </a:cubicBezTo>
                <a:cubicBezTo>
                  <a:pt x="111009" y="289774"/>
                  <a:pt x="63913" y="126791"/>
                  <a:pt x="54917" y="114091"/>
                </a:cubicBezTo>
                <a:cubicBezTo>
                  <a:pt x="45921" y="101391"/>
                  <a:pt x="77142" y="255908"/>
                  <a:pt x="70792" y="237916"/>
                </a:cubicBezTo>
                <a:cubicBezTo>
                  <a:pt x="64442" y="219924"/>
                  <a:pt x="-9112" y="-29842"/>
                  <a:pt x="942" y="2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8A093739-57C5-5538-D81C-29EEC1BC1861}"/>
              </a:ext>
            </a:extLst>
          </p:cNvPr>
          <p:cNvSpPr/>
          <p:nvPr/>
        </p:nvSpPr>
        <p:spPr>
          <a:xfrm>
            <a:off x="4797409" y="10458289"/>
            <a:ext cx="276462" cy="481447"/>
          </a:xfrm>
          <a:custGeom>
            <a:avLst/>
            <a:gdLst>
              <a:gd name="connsiteX0" fmla="*/ 276241 w 276462"/>
              <a:gd name="connsiteY0" fmla="*/ 161 h 481447"/>
              <a:gd name="connsiteX1" fmla="*/ 244491 w 276462"/>
              <a:gd name="connsiteY1" fmla="*/ 216061 h 481447"/>
              <a:gd name="connsiteX2" fmla="*/ 152416 w 276462"/>
              <a:gd name="connsiteY2" fmla="*/ 257336 h 481447"/>
              <a:gd name="connsiteX3" fmla="*/ 142891 w 276462"/>
              <a:gd name="connsiteY3" fmla="*/ 406561 h 481447"/>
              <a:gd name="connsiteX4" fmla="*/ 120666 w 276462"/>
              <a:gd name="connsiteY4" fmla="*/ 276386 h 481447"/>
              <a:gd name="connsiteX5" fmla="*/ 73041 w 276462"/>
              <a:gd name="connsiteY5" fmla="*/ 435136 h 481447"/>
              <a:gd name="connsiteX6" fmla="*/ 60341 w 276462"/>
              <a:gd name="connsiteY6" fmla="*/ 476411 h 481447"/>
              <a:gd name="connsiteX7" fmla="*/ 16 w 276462"/>
              <a:gd name="connsiteY7" fmla="*/ 339886 h 481447"/>
              <a:gd name="connsiteX8" fmla="*/ 66691 w 276462"/>
              <a:gd name="connsiteY8" fmla="*/ 374811 h 481447"/>
              <a:gd name="connsiteX9" fmla="*/ 171466 w 276462"/>
              <a:gd name="connsiteY9" fmla="*/ 216061 h 481447"/>
              <a:gd name="connsiteX10" fmla="*/ 231791 w 276462"/>
              <a:gd name="connsiteY10" fmla="*/ 181136 h 481447"/>
              <a:gd name="connsiteX11" fmla="*/ 276241 w 276462"/>
              <a:gd name="connsiteY11" fmla="*/ 161 h 48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462" h="481447">
                <a:moveTo>
                  <a:pt x="276241" y="161"/>
                </a:moveTo>
                <a:cubicBezTo>
                  <a:pt x="278358" y="5982"/>
                  <a:pt x="265128" y="173199"/>
                  <a:pt x="244491" y="216061"/>
                </a:cubicBezTo>
                <a:cubicBezTo>
                  <a:pt x="223854" y="258923"/>
                  <a:pt x="169349" y="225586"/>
                  <a:pt x="152416" y="257336"/>
                </a:cubicBezTo>
                <a:cubicBezTo>
                  <a:pt x="135483" y="289086"/>
                  <a:pt x="148183" y="403386"/>
                  <a:pt x="142891" y="406561"/>
                </a:cubicBezTo>
                <a:cubicBezTo>
                  <a:pt x="137599" y="409736"/>
                  <a:pt x="132308" y="271624"/>
                  <a:pt x="120666" y="276386"/>
                </a:cubicBezTo>
                <a:cubicBezTo>
                  <a:pt x="109024" y="281148"/>
                  <a:pt x="83095" y="401798"/>
                  <a:pt x="73041" y="435136"/>
                </a:cubicBezTo>
                <a:cubicBezTo>
                  <a:pt x="62987" y="468474"/>
                  <a:pt x="72512" y="492286"/>
                  <a:pt x="60341" y="476411"/>
                </a:cubicBezTo>
                <a:cubicBezTo>
                  <a:pt x="48170" y="460536"/>
                  <a:pt x="-1042" y="356819"/>
                  <a:pt x="16" y="339886"/>
                </a:cubicBezTo>
                <a:cubicBezTo>
                  <a:pt x="1074" y="322953"/>
                  <a:pt x="38116" y="395448"/>
                  <a:pt x="66691" y="374811"/>
                </a:cubicBezTo>
                <a:cubicBezTo>
                  <a:pt x="95266" y="354174"/>
                  <a:pt x="143949" y="248340"/>
                  <a:pt x="171466" y="216061"/>
                </a:cubicBezTo>
                <a:cubicBezTo>
                  <a:pt x="198983" y="183782"/>
                  <a:pt x="214858" y="214473"/>
                  <a:pt x="231791" y="181136"/>
                </a:cubicBezTo>
                <a:cubicBezTo>
                  <a:pt x="248724" y="147799"/>
                  <a:pt x="274124" y="-5660"/>
                  <a:pt x="276241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C0EA2872-117D-9686-CABE-71B226FDED1C}"/>
              </a:ext>
            </a:extLst>
          </p:cNvPr>
          <p:cNvSpPr/>
          <p:nvPr/>
        </p:nvSpPr>
        <p:spPr>
          <a:xfrm>
            <a:off x="1872943" y="8661094"/>
            <a:ext cx="344308" cy="816759"/>
          </a:xfrm>
          <a:custGeom>
            <a:avLst/>
            <a:gdLst>
              <a:gd name="connsiteX0" fmla="*/ 343207 w 344308"/>
              <a:gd name="connsiteY0" fmla="*/ 3481 h 816759"/>
              <a:gd name="connsiteX1" fmla="*/ 13007 w 344308"/>
              <a:gd name="connsiteY1" fmla="*/ 521006 h 816759"/>
              <a:gd name="connsiteX2" fmla="*/ 70157 w 344308"/>
              <a:gd name="connsiteY2" fmla="*/ 432106 h 816759"/>
              <a:gd name="connsiteX3" fmla="*/ 105082 w 344308"/>
              <a:gd name="connsiteY3" fmla="*/ 333681 h 816759"/>
              <a:gd name="connsiteX4" fmla="*/ 108257 w 344308"/>
              <a:gd name="connsiteY4" fmla="*/ 813106 h 816759"/>
              <a:gd name="connsiteX5" fmla="*/ 120957 w 344308"/>
              <a:gd name="connsiteY5" fmla="*/ 540056 h 816759"/>
              <a:gd name="connsiteX6" fmla="*/ 133657 w 344308"/>
              <a:gd name="connsiteY6" fmla="*/ 273356 h 816759"/>
              <a:gd name="connsiteX7" fmla="*/ 120957 w 344308"/>
              <a:gd name="connsiteY7" fmla="*/ 292406 h 816759"/>
              <a:gd name="connsiteX8" fmla="*/ 343207 w 344308"/>
              <a:gd name="connsiteY8" fmla="*/ 3481 h 8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308" h="816759">
                <a:moveTo>
                  <a:pt x="343207" y="3481"/>
                </a:moveTo>
                <a:cubicBezTo>
                  <a:pt x="325215" y="41581"/>
                  <a:pt x="58515" y="449569"/>
                  <a:pt x="13007" y="521006"/>
                </a:cubicBezTo>
                <a:cubicBezTo>
                  <a:pt x="-32501" y="592443"/>
                  <a:pt x="54811" y="463327"/>
                  <a:pt x="70157" y="432106"/>
                </a:cubicBezTo>
                <a:cubicBezTo>
                  <a:pt x="85503" y="400885"/>
                  <a:pt x="98732" y="270181"/>
                  <a:pt x="105082" y="333681"/>
                </a:cubicBezTo>
                <a:cubicBezTo>
                  <a:pt x="111432" y="397181"/>
                  <a:pt x="105611" y="778710"/>
                  <a:pt x="108257" y="813106"/>
                </a:cubicBezTo>
                <a:cubicBezTo>
                  <a:pt x="110903" y="847502"/>
                  <a:pt x="116724" y="630014"/>
                  <a:pt x="120957" y="540056"/>
                </a:cubicBezTo>
                <a:cubicBezTo>
                  <a:pt x="125190" y="450098"/>
                  <a:pt x="133657" y="314631"/>
                  <a:pt x="133657" y="273356"/>
                </a:cubicBezTo>
                <a:cubicBezTo>
                  <a:pt x="133657" y="232081"/>
                  <a:pt x="88678" y="333152"/>
                  <a:pt x="120957" y="292406"/>
                </a:cubicBezTo>
                <a:cubicBezTo>
                  <a:pt x="153236" y="251660"/>
                  <a:pt x="361199" y="-34619"/>
                  <a:pt x="343207" y="3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B34A55A4-2AF8-DBBA-1C69-CC113028D709}"/>
              </a:ext>
            </a:extLst>
          </p:cNvPr>
          <p:cNvSpPr/>
          <p:nvPr/>
        </p:nvSpPr>
        <p:spPr>
          <a:xfrm>
            <a:off x="717654" y="8237870"/>
            <a:ext cx="884614" cy="1031660"/>
          </a:xfrm>
          <a:custGeom>
            <a:avLst/>
            <a:gdLst>
              <a:gd name="connsiteX0" fmla="*/ 879371 w 884614"/>
              <a:gd name="connsiteY0" fmla="*/ 4430 h 1031660"/>
              <a:gd name="connsiteX1" fmla="*/ 479321 w 884614"/>
              <a:gd name="connsiteY1" fmla="*/ 258430 h 1031660"/>
              <a:gd name="connsiteX2" fmla="*/ 511071 w 884614"/>
              <a:gd name="connsiteY2" fmla="*/ 245730 h 1031660"/>
              <a:gd name="connsiteX3" fmla="*/ 358671 w 884614"/>
              <a:gd name="connsiteY3" fmla="*/ 448930 h 1031660"/>
              <a:gd name="connsiteX4" fmla="*/ 434871 w 884614"/>
              <a:gd name="connsiteY4" fmla="*/ 388605 h 1031660"/>
              <a:gd name="connsiteX5" fmla="*/ 314221 w 884614"/>
              <a:gd name="connsiteY5" fmla="*/ 579105 h 1031660"/>
              <a:gd name="connsiteX6" fmla="*/ 358671 w 884614"/>
              <a:gd name="connsiteY6" fmla="*/ 795005 h 1031660"/>
              <a:gd name="connsiteX7" fmla="*/ 345971 w 884614"/>
              <a:gd name="connsiteY7" fmla="*/ 744205 h 1031660"/>
              <a:gd name="connsiteX8" fmla="*/ 66571 w 884614"/>
              <a:gd name="connsiteY8" fmla="*/ 712455 h 1031660"/>
              <a:gd name="connsiteX9" fmla="*/ 263421 w 884614"/>
              <a:gd name="connsiteY9" fmla="*/ 741030 h 1031660"/>
              <a:gd name="connsiteX10" fmla="*/ 149121 w 884614"/>
              <a:gd name="connsiteY10" fmla="*/ 829930 h 1031660"/>
              <a:gd name="connsiteX11" fmla="*/ 3071 w 884614"/>
              <a:gd name="connsiteY11" fmla="*/ 1029955 h 1031660"/>
              <a:gd name="connsiteX12" fmla="*/ 295171 w 884614"/>
              <a:gd name="connsiteY12" fmla="*/ 706105 h 1031660"/>
              <a:gd name="connsiteX13" fmla="*/ 266596 w 884614"/>
              <a:gd name="connsiteY13" fmla="*/ 579105 h 1031660"/>
              <a:gd name="connsiteX14" fmla="*/ 403121 w 884614"/>
              <a:gd name="connsiteY14" fmla="*/ 439405 h 1031660"/>
              <a:gd name="connsiteX15" fmla="*/ 584096 w 884614"/>
              <a:gd name="connsiteY15" fmla="*/ 255255 h 1031660"/>
              <a:gd name="connsiteX16" fmla="*/ 561871 w 884614"/>
              <a:gd name="connsiteY16" fmla="*/ 245730 h 1031660"/>
              <a:gd name="connsiteX17" fmla="*/ 746021 w 884614"/>
              <a:gd name="connsiteY17" fmla="*/ 33005 h 1031660"/>
              <a:gd name="connsiteX18" fmla="*/ 711096 w 884614"/>
              <a:gd name="connsiteY18" fmla="*/ 90155 h 1031660"/>
              <a:gd name="connsiteX19" fmla="*/ 879371 w 884614"/>
              <a:gd name="connsiteY19" fmla="*/ 4430 h 103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84614" h="1031660">
                <a:moveTo>
                  <a:pt x="879371" y="4430"/>
                </a:moveTo>
                <a:cubicBezTo>
                  <a:pt x="840742" y="32476"/>
                  <a:pt x="540704" y="218213"/>
                  <a:pt x="479321" y="258430"/>
                </a:cubicBezTo>
                <a:cubicBezTo>
                  <a:pt x="417938" y="298647"/>
                  <a:pt x="531179" y="213980"/>
                  <a:pt x="511071" y="245730"/>
                </a:cubicBezTo>
                <a:cubicBezTo>
                  <a:pt x="490963" y="277480"/>
                  <a:pt x="371371" y="425118"/>
                  <a:pt x="358671" y="448930"/>
                </a:cubicBezTo>
                <a:cubicBezTo>
                  <a:pt x="345971" y="472743"/>
                  <a:pt x="442279" y="366909"/>
                  <a:pt x="434871" y="388605"/>
                </a:cubicBezTo>
                <a:cubicBezTo>
                  <a:pt x="427463" y="410301"/>
                  <a:pt x="326921" y="511372"/>
                  <a:pt x="314221" y="579105"/>
                </a:cubicBezTo>
                <a:cubicBezTo>
                  <a:pt x="301521" y="646838"/>
                  <a:pt x="353379" y="767488"/>
                  <a:pt x="358671" y="795005"/>
                </a:cubicBezTo>
                <a:cubicBezTo>
                  <a:pt x="363963" y="822522"/>
                  <a:pt x="394654" y="757963"/>
                  <a:pt x="345971" y="744205"/>
                </a:cubicBezTo>
                <a:cubicBezTo>
                  <a:pt x="297288" y="730447"/>
                  <a:pt x="80329" y="712984"/>
                  <a:pt x="66571" y="712455"/>
                </a:cubicBezTo>
                <a:cubicBezTo>
                  <a:pt x="52813" y="711926"/>
                  <a:pt x="249663" y="721451"/>
                  <a:pt x="263421" y="741030"/>
                </a:cubicBezTo>
                <a:cubicBezTo>
                  <a:pt x="277179" y="760609"/>
                  <a:pt x="192513" y="781776"/>
                  <a:pt x="149121" y="829930"/>
                </a:cubicBezTo>
                <a:cubicBezTo>
                  <a:pt x="105729" y="878084"/>
                  <a:pt x="-21271" y="1050592"/>
                  <a:pt x="3071" y="1029955"/>
                </a:cubicBezTo>
                <a:cubicBezTo>
                  <a:pt x="27413" y="1009318"/>
                  <a:pt x="251250" y="781247"/>
                  <a:pt x="295171" y="706105"/>
                </a:cubicBezTo>
                <a:cubicBezTo>
                  <a:pt x="339092" y="630963"/>
                  <a:pt x="248604" y="623555"/>
                  <a:pt x="266596" y="579105"/>
                </a:cubicBezTo>
                <a:cubicBezTo>
                  <a:pt x="284588" y="534655"/>
                  <a:pt x="403121" y="439405"/>
                  <a:pt x="403121" y="439405"/>
                </a:cubicBezTo>
                <a:cubicBezTo>
                  <a:pt x="456038" y="385430"/>
                  <a:pt x="557638" y="287534"/>
                  <a:pt x="584096" y="255255"/>
                </a:cubicBezTo>
                <a:cubicBezTo>
                  <a:pt x="610554" y="222976"/>
                  <a:pt x="534884" y="282772"/>
                  <a:pt x="561871" y="245730"/>
                </a:cubicBezTo>
                <a:cubicBezTo>
                  <a:pt x="588858" y="208688"/>
                  <a:pt x="721150" y="58934"/>
                  <a:pt x="746021" y="33005"/>
                </a:cubicBezTo>
                <a:cubicBezTo>
                  <a:pt x="770892" y="7076"/>
                  <a:pt x="690988" y="89626"/>
                  <a:pt x="711096" y="90155"/>
                </a:cubicBezTo>
                <a:cubicBezTo>
                  <a:pt x="731204" y="90684"/>
                  <a:pt x="918000" y="-23616"/>
                  <a:pt x="879371" y="4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2F73A846-A5BC-F853-7F91-70B5ED4EF7A5}"/>
              </a:ext>
            </a:extLst>
          </p:cNvPr>
          <p:cNvSpPr/>
          <p:nvPr/>
        </p:nvSpPr>
        <p:spPr>
          <a:xfrm>
            <a:off x="568175" y="9366013"/>
            <a:ext cx="133940" cy="1277991"/>
          </a:xfrm>
          <a:custGeom>
            <a:avLst/>
            <a:gdLst>
              <a:gd name="connsiteX0" fmla="*/ 133500 w 133940"/>
              <a:gd name="connsiteY0" fmla="*/ 237 h 1277991"/>
              <a:gd name="connsiteX1" fmla="*/ 123975 w 133940"/>
              <a:gd name="connsiteY1" fmla="*/ 590787 h 1277991"/>
              <a:gd name="connsiteX2" fmla="*/ 120800 w 133940"/>
              <a:gd name="connsiteY2" fmla="*/ 593962 h 1277991"/>
              <a:gd name="connsiteX3" fmla="*/ 150 w 133940"/>
              <a:gd name="connsiteY3" fmla="*/ 1276587 h 1277991"/>
              <a:gd name="connsiteX4" fmla="*/ 95400 w 133940"/>
              <a:gd name="connsiteY4" fmla="*/ 755887 h 1277991"/>
              <a:gd name="connsiteX5" fmla="*/ 79525 w 133940"/>
              <a:gd name="connsiteY5" fmla="*/ 203437 h 1277991"/>
              <a:gd name="connsiteX6" fmla="*/ 108100 w 133940"/>
              <a:gd name="connsiteY6" fmla="*/ 514587 h 1277991"/>
              <a:gd name="connsiteX7" fmla="*/ 133500 w 133940"/>
              <a:gd name="connsiteY7" fmla="*/ 237 h 127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40" h="1277991">
                <a:moveTo>
                  <a:pt x="133500" y="237"/>
                </a:moveTo>
                <a:cubicBezTo>
                  <a:pt x="136146" y="12937"/>
                  <a:pt x="126092" y="491833"/>
                  <a:pt x="123975" y="590787"/>
                </a:cubicBezTo>
                <a:cubicBezTo>
                  <a:pt x="121858" y="689741"/>
                  <a:pt x="141437" y="479662"/>
                  <a:pt x="120800" y="593962"/>
                </a:cubicBezTo>
                <a:cubicBezTo>
                  <a:pt x="100163" y="708262"/>
                  <a:pt x="4383" y="1249600"/>
                  <a:pt x="150" y="1276587"/>
                </a:cubicBezTo>
                <a:cubicBezTo>
                  <a:pt x="-4083" y="1303575"/>
                  <a:pt x="82171" y="934745"/>
                  <a:pt x="95400" y="755887"/>
                </a:cubicBezTo>
                <a:cubicBezTo>
                  <a:pt x="108629" y="577029"/>
                  <a:pt x="77408" y="243654"/>
                  <a:pt x="79525" y="203437"/>
                </a:cubicBezTo>
                <a:cubicBezTo>
                  <a:pt x="81642" y="163220"/>
                  <a:pt x="101750" y="541045"/>
                  <a:pt x="108100" y="514587"/>
                </a:cubicBezTo>
                <a:cubicBezTo>
                  <a:pt x="114450" y="488129"/>
                  <a:pt x="130854" y="-12463"/>
                  <a:pt x="133500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A647060B-4ADE-DB7C-0398-B5C31B923466}"/>
              </a:ext>
            </a:extLst>
          </p:cNvPr>
          <p:cNvSpPr/>
          <p:nvPr/>
        </p:nvSpPr>
        <p:spPr>
          <a:xfrm>
            <a:off x="1815980" y="9705758"/>
            <a:ext cx="31879" cy="1023305"/>
          </a:xfrm>
          <a:custGeom>
            <a:avLst/>
            <a:gdLst>
              <a:gd name="connsiteX0" fmla="*/ 6470 w 31879"/>
              <a:gd name="connsiteY0" fmla="*/ 16092 h 1023305"/>
              <a:gd name="connsiteX1" fmla="*/ 31870 w 31879"/>
              <a:gd name="connsiteY1" fmla="*/ 1016217 h 1023305"/>
              <a:gd name="connsiteX2" fmla="*/ 3295 w 31879"/>
              <a:gd name="connsiteY2" fmla="*/ 441542 h 1023305"/>
              <a:gd name="connsiteX3" fmla="*/ 6470 w 31879"/>
              <a:gd name="connsiteY3" fmla="*/ 16092 h 10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79" h="1023305">
                <a:moveTo>
                  <a:pt x="6470" y="16092"/>
                </a:moveTo>
                <a:cubicBezTo>
                  <a:pt x="11232" y="111871"/>
                  <a:pt x="32399" y="945309"/>
                  <a:pt x="31870" y="1016217"/>
                </a:cubicBezTo>
                <a:cubicBezTo>
                  <a:pt x="31341" y="1087125"/>
                  <a:pt x="10174" y="606642"/>
                  <a:pt x="3295" y="441542"/>
                </a:cubicBezTo>
                <a:cubicBezTo>
                  <a:pt x="-3584" y="276442"/>
                  <a:pt x="1708" y="-79687"/>
                  <a:pt x="6470" y="16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>
            <a:extLst>
              <a:ext uri="{FF2B5EF4-FFF2-40B4-BE49-F238E27FC236}">
                <a16:creationId xmlns:a16="http://schemas.microsoft.com/office/drawing/2014/main" id="{69C54403-FD54-4588-E0FE-F5C70337A8D4}"/>
              </a:ext>
            </a:extLst>
          </p:cNvPr>
          <p:cNvSpPr/>
          <p:nvPr/>
        </p:nvSpPr>
        <p:spPr>
          <a:xfrm>
            <a:off x="1755598" y="10277286"/>
            <a:ext cx="58569" cy="1295890"/>
          </a:xfrm>
          <a:custGeom>
            <a:avLst/>
            <a:gdLst>
              <a:gd name="connsiteX0" fmla="*/ 44627 w 58569"/>
              <a:gd name="connsiteY0" fmla="*/ 189 h 1295890"/>
              <a:gd name="connsiteX1" fmla="*/ 57327 w 58569"/>
              <a:gd name="connsiteY1" fmla="*/ 724089 h 1295890"/>
              <a:gd name="connsiteX2" fmla="*/ 9702 w 58569"/>
              <a:gd name="connsiteY2" fmla="*/ 1254314 h 1295890"/>
              <a:gd name="connsiteX3" fmla="*/ 9702 w 58569"/>
              <a:gd name="connsiteY3" fmla="*/ 1168589 h 1295890"/>
              <a:gd name="connsiteX4" fmla="*/ 177 w 58569"/>
              <a:gd name="connsiteY4" fmla="*/ 431989 h 1295890"/>
              <a:gd name="connsiteX5" fmla="*/ 19227 w 58569"/>
              <a:gd name="connsiteY5" fmla="*/ 1016189 h 1295890"/>
              <a:gd name="connsiteX6" fmla="*/ 44627 w 58569"/>
              <a:gd name="connsiteY6" fmla="*/ 793939 h 1295890"/>
              <a:gd name="connsiteX7" fmla="*/ 44627 w 58569"/>
              <a:gd name="connsiteY7" fmla="*/ 189 h 129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69" h="1295890">
                <a:moveTo>
                  <a:pt x="44627" y="189"/>
                </a:moveTo>
                <a:cubicBezTo>
                  <a:pt x="46744" y="-11453"/>
                  <a:pt x="63148" y="515068"/>
                  <a:pt x="57327" y="724089"/>
                </a:cubicBezTo>
                <a:cubicBezTo>
                  <a:pt x="51506" y="933110"/>
                  <a:pt x="17640" y="1180231"/>
                  <a:pt x="9702" y="1254314"/>
                </a:cubicBezTo>
                <a:cubicBezTo>
                  <a:pt x="1764" y="1328397"/>
                  <a:pt x="11289" y="1305643"/>
                  <a:pt x="9702" y="1168589"/>
                </a:cubicBezTo>
                <a:cubicBezTo>
                  <a:pt x="8115" y="1031535"/>
                  <a:pt x="-1411" y="457389"/>
                  <a:pt x="177" y="431989"/>
                </a:cubicBezTo>
                <a:cubicBezTo>
                  <a:pt x="1764" y="406589"/>
                  <a:pt x="11819" y="955864"/>
                  <a:pt x="19227" y="1016189"/>
                </a:cubicBezTo>
                <a:cubicBezTo>
                  <a:pt x="26635" y="1076514"/>
                  <a:pt x="41981" y="958510"/>
                  <a:pt x="44627" y="793939"/>
                </a:cubicBezTo>
                <a:cubicBezTo>
                  <a:pt x="47273" y="629368"/>
                  <a:pt x="42510" y="11831"/>
                  <a:pt x="44627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D6AC6F3D-D420-0F1A-DB76-D3B7F68C6B05}"/>
              </a:ext>
            </a:extLst>
          </p:cNvPr>
          <p:cNvSpPr/>
          <p:nvPr/>
        </p:nvSpPr>
        <p:spPr>
          <a:xfrm>
            <a:off x="403182" y="10297833"/>
            <a:ext cx="108030" cy="1221355"/>
          </a:xfrm>
          <a:custGeom>
            <a:avLst/>
            <a:gdLst>
              <a:gd name="connsiteX0" fmla="*/ 107993 w 108030"/>
              <a:gd name="connsiteY0" fmla="*/ 1867 h 1221355"/>
              <a:gd name="connsiteX1" fmla="*/ 98468 w 108030"/>
              <a:gd name="connsiteY1" fmla="*/ 722592 h 1221355"/>
              <a:gd name="connsiteX2" fmla="*/ 73068 w 108030"/>
              <a:gd name="connsiteY2" fmla="*/ 513042 h 1221355"/>
              <a:gd name="connsiteX3" fmla="*/ 50843 w 108030"/>
              <a:gd name="connsiteY3" fmla="*/ 786092 h 1221355"/>
              <a:gd name="connsiteX4" fmla="*/ 60368 w 108030"/>
              <a:gd name="connsiteY4" fmla="*/ 935317 h 1221355"/>
              <a:gd name="connsiteX5" fmla="*/ 54018 w 108030"/>
              <a:gd name="connsiteY5" fmla="*/ 1217892 h 1221355"/>
              <a:gd name="connsiteX6" fmla="*/ 54018 w 108030"/>
              <a:gd name="connsiteY6" fmla="*/ 1052792 h 1221355"/>
              <a:gd name="connsiteX7" fmla="*/ 43 w 108030"/>
              <a:gd name="connsiteY7" fmla="*/ 497167 h 1221355"/>
              <a:gd name="connsiteX8" fmla="*/ 44493 w 108030"/>
              <a:gd name="connsiteY8" fmla="*/ 757517 h 1221355"/>
              <a:gd name="connsiteX9" fmla="*/ 22268 w 108030"/>
              <a:gd name="connsiteY9" fmla="*/ 230467 h 1221355"/>
              <a:gd name="connsiteX10" fmla="*/ 82593 w 108030"/>
              <a:gd name="connsiteY10" fmla="*/ 821017 h 1221355"/>
              <a:gd name="connsiteX11" fmla="*/ 101643 w 108030"/>
              <a:gd name="connsiteY11" fmla="*/ 522567 h 1221355"/>
              <a:gd name="connsiteX12" fmla="*/ 107993 w 108030"/>
              <a:gd name="connsiteY12" fmla="*/ 1867 h 122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030" h="1221355">
                <a:moveTo>
                  <a:pt x="107993" y="1867"/>
                </a:moveTo>
                <a:cubicBezTo>
                  <a:pt x="107464" y="35204"/>
                  <a:pt x="104289" y="637396"/>
                  <a:pt x="98468" y="722592"/>
                </a:cubicBezTo>
                <a:cubicBezTo>
                  <a:pt x="92647" y="807788"/>
                  <a:pt x="81005" y="502459"/>
                  <a:pt x="73068" y="513042"/>
                </a:cubicBezTo>
                <a:cubicBezTo>
                  <a:pt x="65131" y="523625"/>
                  <a:pt x="52960" y="715713"/>
                  <a:pt x="50843" y="786092"/>
                </a:cubicBezTo>
                <a:cubicBezTo>
                  <a:pt x="48726" y="856471"/>
                  <a:pt x="59839" y="863350"/>
                  <a:pt x="60368" y="935317"/>
                </a:cubicBezTo>
                <a:cubicBezTo>
                  <a:pt x="60897" y="1007284"/>
                  <a:pt x="55076" y="1198313"/>
                  <a:pt x="54018" y="1217892"/>
                </a:cubicBezTo>
                <a:cubicBezTo>
                  <a:pt x="52960" y="1237471"/>
                  <a:pt x="63014" y="1172913"/>
                  <a:pt x="54018" y="1052792"/>
                </a:cubicBezTo>
                <a:cubicBezTo>
                  <a:pt x="45022" y="932671"/>
                  <a:pt x="1630" y="546379"/>
                  <a:pt x="43" y="497167"/>
                </a:cubicBezTo>
                <a:cubicBezTo>
                  <a:pt x="-1544" y="447955"/>
                  <a:pt x="40789" y="801967"/>
                  <a:pt x="44493" y="757517"/>
                </a:cubicBezTo>
                <a:cubicBezTo>
                  <a:pt x="48197" y="713067"/>
                  <a:pt x="15918" y="219884"/>
                  <a:pt x="22268" y="230467"/>
                </a:cubicBezTo>
                <a:cubicBezTo>
                  <a:pt x="28618" y="241050"/>
                  <a:pt x="69364" y="772334"/>
                  <a:pt x="82593" y="821017"/>
                </a:cubicBezTo>
                <a:cubicBezTo>
                  <a:pt x="95822" y="869700"/>
                  <a:pt x="100056" y="654329"/>
                  <a:pt x="101643" y="522567"/>
                </a:cubicBezTo>
                <a:cubicBezTo>
                  <a:pt x="103230" y="390805"/>
                  <a:pt x="108522" y="-31470"/>
                  <a:pt x="107993" y="1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>
            <a:extLst>
              <a:ext uri="{FF2B5EF4-FFF2-40B4-BE49-F238E27FC236}">
                <a16:creationId xmlns:a16="http://schemas.microsoft.com/office/drawing/2014/main" id="{BAC29991-1E31-AC20-1DA7-17D4B0371B8A}"/>
              </a:ext>
            </a:extLst>
          </p:cNvPr>
          <p:cNvSpPr/>
          <p:nvPr/>
        </p:nvSpPr>
        <p:spPr>
          <a:xfrm>
            <a:off x="1041236" y="10141851"/>
            <a:ext cx="99476" cy="1148671"/>
          </a:xfrm>
          <a:custGeom>
            <a:avLst/>
            <a:gdLst>
              <a:gd name="connsiteX0" fmla="*/ 95414 w 99476"/>
              <a:gd name="connsiteY0" fmla="*/ 21324 h 1148671"/>
              <a:gd name="connsiteX1" fmla="*/ 164 w 99476"/>
              <a:gd name="connsiteY1" fmla="*/ 1142099 h 1148671"/>
              <a:gd name="connsiteX2" fmla="*/ 73189 w 99476"/>
              <a:gd name="connsiteY2" fmla="*/ 462649 h 1148671"/>
              <a:gd name="connsiteX3" fmla="*/ 95414 w 99476"/>
              <a:gd name="connsiteY3" fmla="*/ 21324 h 114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76" h="1148671">
                <a:moveTo>
                  <a:pt x="95414" y="21324"/>
                </a:moveTo>
                <a:cubicBezTo>
                  <a:pt x="83243" y="134566"/>
                  <a:pt x="3868" y="1068545"/>
                  <a:pt x="164" y="1142099"/>
                </a:cubicBezTo>
                <a:cubicBezTo>
                  <a:pt x="-3540" y="1215653"/>
                  <a:pt x="56256" y="651561"/>
                  <a:pt x="73189" y="462649"/>
                </a:cubicBezTo>
                <a:cubicBezTo>
                  <a:pt x="90122" y="273737"/>
                  <a:pt x="107585" y="-91918"/>
                  <a:pt x="95414" y="21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>
            <a:extLst>
              <a:ext uri="{FF2B5EF4-FFF2-40B4-BE49-F238E27FC236}">
                <a16:creationId xmlns:a16="http://schemas.microsoft.com/office/drawing/2014/main" id="{A78F823C-E841-4C13-352D-750E75039AD9}"/>
              </a:ext>
            </a:extLst>
          </p:cNvPr>
          <p:cNvSpPr/>
          <p:nvPr/>
        </p:nvSpPr>
        <p:spPr>
          <a:xfrm>
            <a:off x="6199712" y="9299380"/>
            <a:ext cx="213788" cy="1472980"/>
          </a:xfrm>
          <a:custGeom>
            <a:avLst/>
            <a:gdLst>
              <a:gd name="connsiteX0" fmla="*/ 213788 w 213788"/>
              <a:gd name="connsiteY0" fmla="*/ 195 h 1472980"/>
              <a:gd name="connsiteX1" fmla="*/ 105838 w 213788"/>
              <a:gd name="connsiteY1" fmla="*/ 590745 h 1472980"/>
              <a:gd name="connsiteX2" fmla="*/ 7413 w 213788"/>
              <a:gd name="connsiteY2" fmla="*/ 1403545 h 1472980"/>
              <a:gd name="connsiteX3" fmla="*/ 10588 w 213788"/>
              <a:gd name="connsiteY3" fmla="*/ 1343220 h 1472980"/>
              <a:gd name="connsiteX4" fmla="*/ 39163 w 213788"/>
              <a:gd name="connsiteY4" fmla="*/ 644720 h 1472980"/>
              <a:gd name="connsiteX5" fmla="*/ 32813 w 213788"/>
              <a:gd name="connsiteY5" fmla="*/ 514545 h 1472980"/>
              <a:gd name="connsiteX6" fmla="*/ 13763 w 213788"/>
              <a:gd name="connsiteY6" fmla="*/ 1178120 h 1472980"/>
              <a:gd name="connsiteX7" fmla="*/ 83613 w 213788"/>
              <a:gd name="connsiteY7" fmla="*/ 330395 h 1472980"/>
              <a:gd name="connsiteX8" fmla="*/ 51863 w 213788"/>
              <a:gd name="connsiteY8" fmla="*/ 990795 h 1472980"/>
              <a:gd name="connsiteX9" fmla="*/ 105838 w 213788"/>
              <a:gd name="connsiteY9" fmla="*/ 530420 h 1472980"/>
              <a:gd name="connsiteX10" fmla="*/ 213788 w 213788"/>
              <a:gd name="connsiteY10" fmla="*/ 195 h 147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788" h="1472980">
                <a:moveTo>
                  <a:pt x="213788" y="195"/>
                </a:moveTo>
                <a:cubicBezTo>
                  <a:pt x="213788" y="10249"/>
                  <a:pt x="140234" y="356853"/>
                  <a:pt x="105838" y="590745"/>
                </a:cubicBezTo>
                <a:cubicBezTo>
                  <a:pt x="71442" y="824637"/>
                  <a:pt x="23288" y="1278133"/>
                  <a:pt x="7413" y="1403545"/>
                </a:cubicBezTo>
                <a:cubicBezTo>
                  <a:pt x="-8462" y="1528958"/>
                  <a:pt x="5296" y="1469691"/>
                  <a:pt x="10588" y="1343220"/>
                </a:cubicBezTo>
                <a:cubicBezTo>
                  <a:pt x="15880" y="1216749"/>
                  <a:pt x="35459" y="782832"/>
                  <a:pt x="39163" y="644720"/>
                </a:cubicBezTo>
                <a:cubicBezTo>
                  <a:pt x="42867" y="506608"/>
                  <a:pt x="37046" y="425645"/>
                  <a:pt x="32813" y="514545"/>
                </a:cubicBezTo>
                <a:cubicBezTo>
                  <a:pt x="28580" y="603445"/>
                  <a:pt x="5296" y="1208812"/>
                  <a:pt x="13763" y="1178120"/>
                </a:cubicBezTo>
                <a:cubicBezTo>
                  <a:pt x="22230" y="1147428"/>
                  <a:pt x="77263" y="361616"/>
                  <a:pt x="83613" y="330395"/>
                </a:cubicBezTo>
                <a:cubicBezTo>
                  <a:pt x="89963" y="299174"/>
                  <a:pt x="48159" y="957457"/>
                  <a:pt x="51863" y="990795"/>
                </a:cubicBezTo>
                <a:cubicBezTo>
                  <a:pt x="55567" y="1024133"/>
                  <a:pt x="78321" y="690228"/>
                  <a:pt x="105838" y="530420"/>
                </a:cubicBezTo>
                <a:cubicBezTo>
                  <a:pt x="133355" y="370612"/>
                  <a:pt x="213788" y="-9859"/>
                  <a:pt x="213788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>
            <a:extLst>
              <a:ext uri="{FF2B5EF4-FFF2-40B4-BE49-F238E27FC236}">
                <a16:creationId xmlns:a16="http://schemas.microsoft.com/office/drawing/2014/main" id="{3D2D4EF5-298A-31B8-FDC1-077AEA47FB07}"/>
              </a:ext>
            </a:extLst>
          </p:cNvPr>
          <p:cNvSpPr/>
          <p:nvPr/>
        </p:nvSpPr>
        <p:spPr>
          <a:xfrm>
            <a:off x="5937159" y="9834046"/>
            <a:ext cx="237493" cy="977268"/>
          </a:xfrm>
          <a:custGeom>
            <a:avLst/>
            <a:gdLst>
              <a:gd name="connsiteX0" fmla="*/ 9616 w 237493"/>
              <a:gd name="connsiteY0" fmla="*/ 370404 h 977268"/>
              <a:gd name="connsiteX1" fmla="*/ 57241 w 237493"/>
              <a:gd name="connsiteY1" fmla="*/ 275154 h 977268"/>
              <a:gd name="connsiteX2" fmla="*/ 235041 w 237493"/>
              <a:gd name="connsiteY2" fmla="*/ 5279 h 977268"/>
              <a:gd name="connsiteX3" fmla="*/ 158841 w 237493"/>
              <a:gd name="connsiteY3" fmla="*/ 132279 h 977268"/>
              <a:gd name="connsiteX4" fmla="*/ 130266 w 237493"/>
              <a:gd name="connsiteY4" fmla="*/ 554554 h 977268"/>
              <a:gd name="connsiteX5" fmla="*/ 130266 w 237493"/>
              <a:gd name="connsiteY5" fmla="*/ 465654 h 977268"/>
              <a:gd name="connsiteX6" fmla="*/ 162016 w 237493"/>
              <a:gd name="connsiteY6" fmla="*/ 957779 h 977268"/>
              <a:gd name="connsiteX7" fmla="*/ 149316 w 237493"/>
              <a:gd name="connsiteY7" fmla="*/ 872054 h 977268"/>
              <a:gd name="connsiteX8" fmla="*/ 149316 w 237493"/>
              <a:gd name="connsiteY8" fmla="*/ 808554 h 977268"/>
              <a:gd name="connsiteX9" fmla="*/ 91 w 237493"/>
              <a:gd name="connsiteY9" fmla="*/ 560904 h 977268"/>
              <a:gd name="connsiteX10" fmla="*/ 127091 w 237493"/>
              <a:gd name="connsiteY10" fmla="*/ 757754 h 977268"/>
              <a:gd name="connsiteX11" fmla="*/ 127091 w 237493"/>
              <a:gd name="connsiteY11" fmla="*/ 618054 h 977268"/>
              <a:gd name="connsiteX12" fmla="*/ 104866 w 237493"/>
              <a:gd name="connsiteY12" fmla="*/ 224354 h 977268"/>
              <a:gd name="connsiteX13" fmla="*/ 9616 w 237493"/>
              <a:gd name="connsiteY13" fmla="*/ 370404 h 97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7493" h="977268">
                <a:moveTo>
                  <a:pt x="9616" y="370404"/>
                </a:moveTo>
                <a:cubicBezTo>
                  <a:pt x="1678" y="378871"/>
                  <a:pt x="19670" y="336008"/>
                  <a:pt x="57241" y="275154"/>
                </a:cubicBezTo>
                <a:cubicBezTo>
                  <a:pt x="94812" y="214300"/>
                  <a:pt x="218108" y="29091"/>
                  <a:pt x="235041" y="5279"/>
                </a:cubicBezTo>
                <a:cubicBezTo>
                  <a:pt x="251974" y="-18534"/>
                  <a:pt x="176303" y="40733"/>
                  <a:pt x="158841" y="132279"/>
                </a:cubicBezTo>
                <a:cubicBezTo>
                  <a:pt x="141379" y="223825"/>
                  <a:pt x="135029" y="498992"/>
                  <a:pt x="130266" y="554554"/>
                </a:cubicBezTo>
                <a:cubicBezTo>
                  <a:pt x="125504" y="610117"/>
                  <a:pt x="124974" y="398450"/>
                  <a:pt x="130266" y="465654"/>
                </a:cubicBezTo>
                <a:cubicBezTo>
                  <a:pt x="135558" y="532858"/>
                  <a:pt x="158841" y="890046"/>
                  <a:pt x="162016" y="957779"/>
                </a:cubicBezTo>
                <a:cubicBezTo>
                  <a:pt x="165191" y="1025512"/>
                  <a:pt x="151433" y="896925"/>
                  <a:pt x="149316" y="872054"/>
                </a:cubicBezTo>
                <a:cubicBezTo>
                  <a:pt x="147199" y="847183"/>
                  <a:pt x="174187" y="860412"/>
                  <a:pt x="149316" y="808554"/>
                </a:cubicBezTo>
                <a:cubicBezTo>
                  <a:pt x="124445" y="756696"/>
                  <a:pt x="3795" y="569371"/>
                  <a:pt x="91" y="560904"/>
                </a:cubicBezTo>
                <a:cubicBezTo>
                  <a:pt x="-3613" y="552437"/>
                  <a:pt x="105924" y="748229"/>
                  <a:pt x="127091" y="757754"/>
                </a:cubicBezTo>
                <a:cubicBezTo>
                  <a:pt x="148258" y="767279"/>
                  <a:pt x="130795" y="706954"/>
                  <a:pt x="127091" y="618054"/>
                </a:cubicBezTo>
                <a:cubicBezTo>
                  <a:pt x="123387" y="529154"/>
                  <a:pt x="120212" y="265629"/>
                  <a:pt x="104866" y="224354"/>
                </a:cubicBezTo>
                <a:cubicBezTo>
                  <a:pt x="89520" y="183079"/>
                  <a:pt x="17554" y="361937"/>
                  <a:pt x="9616" y="370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>
            <a:extLst>
              <a:ext uri="{FF2B5EF4-FFF2-40B4-BE49-F238E27FC236}">
                <a16:creationId xmlns:a16="http://schemas.microsoft.com/office/drawing/2014/main" id="{3422ACFC-74F0-92C0-FD8C-33D3EC2C2973}"/>
              </a:ext>
            </a:extLst>
          </p:cNvPr>
          <p:cNvSpPr/>
          <p:nvPr/>
        </p:nvSpPr>
        <p:spPr>
          <a:xfrm>
            <a:off x="6324487" y="9256703"/>
            <a:ext cx="887741" cy="567843"/>
          </a:xfrm>
          <a:custGeom>
            <a:avLst/>
            <a:gdLst>
              <a:gd name="connsiteX0" fmla="*/ 113 w 887741"/>
              <a:gd name="connsiteY0" fmla="*/ 14297 h 567843"/>
              <a:gd name="connsiteX1" fmla="*/ 292213 w 887741"/>
              <a:gd name="connsiteY1" fmla="*/ 131772 h 567843"/>
              <a:gd name="connsiteX2" fmla="*/ 177913 w 887741"/>
              <a:gd name="connsiteY2" fmla="*/ 80972 h 567843"/>
              <a:gd name="connsiteX3" fmla="*/ 171563 w 887741"/>
              <a:gd name="connsiteY3" fmla="*/ 26997 h 567843"/>
              <a:gd name="connsiteX4" fmla="*/ 257288 w 887741"/>
              <a:gd name="connsiteY4" fmla="*/ 30172 h 567843"/>
              <a:gd name="connsiteX5" fmla="*/ 390638 w 887741"/>
              <a:gd name="connsiteY5" fmla="*/ 106372 h 567843"/>
              <a:gd name="connsiteX6" fmla="*/ 533513 w 887741"/>
              <a:gd name="connsiteY6" fmla="*/ 258772 h 567843"/>
              <a:gd name="connsiteX7" fmla="*/ 701788 w 887741"/>
              <a:gd name="connsiteY7" fmla="*/ 433397 h 567843"/>
              <a:gd name="connsiteX8" fmla="*/ 885938 w 887741"/>
              <a:gd name="connsiteY8" fmla="*/ 566747 h 567843"/>
              <a:gd name="connsiteX9" fmla="*/ 774813 w 887741"/>
              <a:gd name="connsiteY9" fmla="*/ 474672 h 567843"/>
              <a:gd name="connsiteX10" fmla="*/ 450963 w 887741"/>
              <a:gd name="connsiteY10" fmla="*/ 122247 h 567843"/>
              <a:gd name="connsiteX11" fmla="*/ 200138 w 887741"/>
              <a:gd name="connsiteY11" fmla="*/ 1597 h 567843"/>
              <a:gd name="connsiteX12" fmla="*/ 238238 w 887741"/>
              <a:gd name="connsiteY12" fmla="*/ 52397 h 567843"/>
              <a:gd name="connsiteX13" fmla="*/ 162038 w 887741"/>
              <a:gd name="connsiteY13" fmla="*/ 42872 h 567843"/>
              <a:gd name="connsiteX14" fmla="*/ 298563 w 887741"/>
              <a:gd name="connsiteY14" fmla="*/ 141297 h 567843"/>
              <a:gd name="connsiteX15" fmla="*/ 257288 w 887741"/>
              <a:gd name="connsiteY15" fmla="*/ 138122 h 567843"/>
              <a:gd name="connsiteX16" fmla="*/ 113 w 887741"/>
              <a:gd name="connsiteY16" fmla="*/ 14297 h 56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7741" h="567843">
                <a:moveTo>
                  <a:pt x="113" y="14297"/>
                </a:moveTo>
                <a:cubicBezTo>
                  <a:pt x="5934" y="13239"/>
                  <a:pt x="262580" y="120660"/>
                  <a:pt x="292213" y="131772"/>
                </a:cubicBezTo>
                <a:cubicBezTo>
                  <a:pt x="321846" y="142884"/>
                  <a:pt x="198021" y="98434"/>
                  <a:pt x="177913" y="80972"/>
                </a:cubicBezTo>
                <a:cubicBezTo>
                  <a:pt x="157805" y="63510"/>
                  <a:pt x="158334" y="35464"/>
                  <a:pt x="171563" y="26997"/>
                </a:cubicBezTo>
                <a:cubicBezTo>
                  <a:pt x="184792" y="18530"/>
                  <a:pt x="220776" y="16943"/>
                  <a:pt x="257288" y="30172"/>
                </a:cubicBezTo>
                <a:cubicBezTo>
                  <a:pt x="293801" y="43401"/>
                  <a:pt x="344601" y="68272"/>
                  <a:pt x="390638" y="106372"/>
                </a:cubicBezTo>
                <a:cubicBezTo>
                  <a:pt x="436675" y="144472"/>
                  <a:pt x="481655" y="204268"/>
                  <a:pt x="533513" y="258772"/>
                </a:cubicBezTo>
                <a:cubicBezTo>
                  <a:pt x="585371" y="313276"/>
                  <a:pt x="643051" y="382068"/>
                  <a:pt x="701788" y="433397"/>
                </a:cubicBezTo>
                <a:cubicBezTo>
                  <a:pt x="760525" y="484726"/>
                  <a:pt x="873767" y="559868"/>
                  <a:pt x="885938" y="566747"/>
                </a:cubicBezTo>
                <a:cubicBezTo>
                  <a:pt x="898109" y="573626"/>
                  <a:pt x="847309" y="548755"/>
                  <a:pt x="774813" y="474672"/>
                </a:cubicBezTo>
                <a:cubicBezTo>
                  <a:pt x="702317" y="400589"/>
                  <a:pt x="546742" y="201093"/>
                  <a:pt x="450963" y="122247"/>
                </a:cubicBezTo>
                <a:cubicBezTo>
                  <a:pt x="355184" y="43401"/>
                  <a:pt x="235592" y="13239"/>
                  <a:pt x="200138" y="1597"/>
                </a:cubicBezTo>
                <a:cubicBezTo>
                  <a:pt x="164684" y="-10045"/>
                  <a:pt x="244588" y="45518"/>
                  <a:pt x="238238" y="52397"/>
                </a:cubicBezTo>
                <a:cubicBezTo>
                  <a:pt x="231888" y="59276"/>
                  <a:pt x="151984" y="28055"/>
                  <a:pt x="162038" y="42872"/>
                </a:cubicBezTo>
                <a:cubicBezTo>
                  <a:pt x="172092" y="57689"/>
                  <a:pt x="282688" y="125422"/>
                  <a:pt x="298563" y="141297"/>
                </a:cubicBezTo>
                <a:cubicBezTo>
                  <a:pt x="314438" y="157172"/>
                  <a:pt x="301209" y="156114"/>
                  <a:pt x="257288" y="138122"/>
                </a:cubicBezTo>
                <a:cubicBezTo>
                  <a:pt x="213367" y="120130"/>
                  <a:pt x="-5708" y="15355"/>
                  <a:pt x="113" y="14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>
            <a:extLst>
              <a:ext uri="{FF2B5EF4-FFF2-40B4-BE49-F238E27FC236}">
                <a16:creationId xmlns:a16="http://schemas.microsoft.com/office/drawing/2014/main" id="{72E5FE27-F3A7-3900-F885-CE23EF4E37E7}"/>
              </a:ext>
            </a:extLst>
          </p:cNvPr>
          <p:cNvSpPr/>
          <p:nvPr/>
        </p:nvSpPr>
        <p:spPr>
          <a:xfrm>
            <a:off x="6358668" y="9435728"/>
            <a:ext cx="185279" cy="796643"/>
          </a:xfrm>
          <a:custGeom>
            <a:avLst/>
            <a:gdLst>
              <a:gd name="connsiteX0" fmla="*/ 185007 w 185279"/>
              <a:gd name="connsiteY0" fmla="*/ 372 h 796643"/>
              <a:gd name="connsiteX1" fmla="*/ 115157 w 185279"/>
              <a:gd name="connsiteY1" fmla="*/ 413122 h 796643"/>
              <a:gd name="connsiteX2" fmla="*/ 175482 w 185279"/>
              <a:gd name="connsiteY2" fmla="*/ 787772 h 796643"/>
              <a:gd name="connsiteX3" fmla="*/ 143732 w 185279"/>
              <a:gd name="connsiteY3" fmla="*/ 638547 h 796643"/>
              <a:gd name="connsiteX4" fmla="*/ 857 w 185279"/>
              <a:gd name="connsiteY4" fmla="*/ 194047 h 796643"/>
              <a:gd name="connsiteX5" fmla="*/ 83407 w 185279"/>
              <a:gd name="connsiteY5" fmla="*/ 365497 h 796643"/>
              <a:gd name="connsiteX6" fmla="*/ 67532 w 185279"/>
              <a:gd name="connsiteY6" fmla="*/ 32122 h 796643"/>
              <a:gd name="connsiteX7" fmla="*/ 77057 w 185279"/>
              <a:gd name="connsiteY7" fmla="*/ 406772 h 796643"/>
              <a:gd name="connsiteX8" fmla="*/ 83407 w 185279"/>
              <a:gd name="connsiteY8" fmla="*/ 340097 h 796643"/>
              <a:gd name="connsiteX9" fmla="*/ 185007 w 185279"/>
              <a:gd name="connsiteY9" fmla="*/ 372 h 79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279" h="796643">
                <a:moveTo>
                  <a:pt x="185007" y="372"/>
                </a:moveTo>
                <a:cubicBezTo>
                  <a:pt x="190299" y="12543"/>
                  <a:pt x="116744" y="281889"/>
                  <a:pt x="115157" y="413122"/>
                </a:cubicBezTo>
                <a:cubicBezTo>
                  <a:pt x="113570" y="544355"/>
                  <a:pt x="170720" y="750201"/>
                  <a:pt x="175482" y="787772"/>
                </a:cubicBezTo>
                <a:cubicBezTo>
                  <a:pt x="180244" y="825343"/>
                  <a:pt x="172836" y="737501"/>
                  <a:pt x="143732" y="638547"/>
                </a:cubicBezTo>
                <a:cubicBezTo>
                  <a:pt x="114628" y="539593"/>
                  <a:pt x="10911" y="239555"/>
                  <a:pt x="857" y="194047"/>
                </a:cubicBezTo>
                <a:cubicBezTo>
                  <a:pt x="-9197" y="148539"/>
                  <a:pt x="72295" y="392484"/>
                  <a:pt x="83407" y="365497"/>
                </a:cubicBezTo>
                <a:cubicBezTo>
                  <a:pt x="94519" y="338510"/>
                  <a:pt x="68590" y="25243"/>
                  <a:pt x="67532" y="32122"/>
                </a:cubicBezTo>
                <a:cubicBezTo>
                  <a:pt x="66474" y="39001"/>
                  <a:pt x="74411" y="355443"/>
                  <a:pt x="77057" y="406772"/>
                </a:cubicBezTo>
                <a:cubicBezTo>
                  <a:pt x="79703" y="458101"/>
                  <a:pt x="67003" y="402539"/>
                  <a:pt x="83407" y="340097"/>
                </a:cubicBezTo>
                <a:cubicBezTo>
                  <a:pt x="99811" y="277655"/>
                  <a:pt x="179715" y="-11799"/>
                  <a:pt x="185007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>
            <a:extLst>
              <a:ext uri="{FF2B5EF4-FFF2-40B4-BE49-F238E27FC236}">
                <a16:creationId xmlns:a16="http://schemas.microsoft.com/office/drawing/2014/main" id="{B6E441A0-74C5-D417-D645-AECA3FC99D24}"/>
              </a:ext>
            </a:extLst>
          </p:cNvPr>
          <p:cNvSpPr/>
          <p:nvPr/>
        </p:nvSpPr>
        <p:spPr>
          <a:xfrm>
            <a:off x="5721237" y="10613073"/>
            <a:ext cx="775316" cy="961204"/>
          </a:xfrm>
          <a:custGeom>
            <a:avLst/>
            <a:gdLst>
              <a:gd name="connsiteX0" fmla="*/ 3288 w 775316"/>
              <a:gd name="connsiteY0" fmla="*/ 4127 h 961204"/>
              <a:gd name="connsiteX1" fmla="*/ 371588 w 775316"/>
              <a:gd name="connsiteY1" fmla="*/ 528002 h 961204"/>
              <a:gd name="connsiteX2" fmla="*/ 387463 w 775316"/>
              <a:gd name="connsiteY2" fmla="*/ 480377 h 961204"/>
              <a:gd name="connsiteX3" fmla="*/ 346188 w 775316"/>
              <a:gd name="connsiteY3" fmla="*/ 674052 h 961204"/>
              <a:gd name="connsiteX4" fmla="*/ 393813 w 775316"/>
              <a:gd name="connsiteY4" fmla="*/ 604202 h 961204"/>
              <a:gd name="connsiteX5" fmla="*/ 489063 w 775316"/>
              <a:gd name="connsiteY5" fmla="*/ 632777 h 961204"/>
              <a:gd name="connsiteX6" fmla="*/ 593838 w 775316"/>
              <a:gd name="connsiteY6" fmla="*/ 772477 h 961204"/>
              <a:gd name="connsiteX7" fmla="*/ 774813 w 775316"/>
              <a:gd name="connsiteY7" fmla="*/ 959802 h 961204"/>
              <a:gd name="connsiteX8" fmla="*/ 533513 w 775316"/>
              <a:gd name="connsiteY8" fmla="*/ 667702 h 961204"/>
              <a:gd name="connsiteX9" fmla="*/ 374763 w 775316"/>
              <a:gd name="connsiteY9" fmla="*/ 439102 h 961204"/>
              <a:gd name="connsiteX10" fmla="*/ 349363 w 775316"/>
              <a:gd name="connsiteY10" fmla="*/ 118427 h 961204"/>
              <a:gd name="connsiteX11" fmla="*/ 343013 w 775316"/>
              <a:gd name="connsiteY11" fmla="*/ 458152 h 961204"/>
              <a:gd name="connsiteX12" fmla="*/ 279513 w 775316"/>
              <a:gd name="connsiteY12" fmla="*/ 369252 h 961204"/>
              <a:gd name="connsiteX13" fmla="*/ 136638 w 775316"/>
              <a:gd name="connsiteY13" fmla="*/ 251777 h 961204"/>
              <a:gd name="connsiteX14" fmla="*/ 187438 w 775316"/>
              <a:gd name="connsiteY14" fmla="*/ 280352 h 961204"/>
              <a:gd name="connsiteX15" fmla="*/ 3288 w 775316"/>
              <a:gd name="connsiteY15" fmla="*/ 4127 h 96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5316" h="961204">
                <a:moveTo>
                  <a:pt x="3288" y="4127"/>
                </a:moveTo>
                <a:cubicBezTo>
                  <a:pt x="33980" y="45402"/>
                  <a:pt x="307559" y="448627"/>
                  <a:pt x="371588" y="528002"/>
                </a:cubicBezTo>
                <a:cubicBezTo>
                  <a:pt x="435617" y="607377"/>
                  <a:pt x="391696" y="456035"/>
                  <a:pt x="387463" y="480377"/>
                </a:cubicBezTo>
                <a:cubicBezTo>
                  <a:pt x="383230" y="504719"/>
                  <a:pt x="345130" y="653415"/>
                  <a:pt x="346188" y="674052"/>
                </a:cubicBezTo>
                <a:cubicBezTo>
                  <a:pt x="347246" y="694689"/>
                  <a:pt x="370001" y="611081"/>
                  <a:pt x="393813" y="604202"/>
                </a:cubicBezTo>
                <a:cubicBezTo>
                  <a:pt x="417625" y="597323"/>
                  <a:pt x="455725" y="604731"/>
                  <a:pt x="489063" y="632777"/>
                </a:cubicBezTo>
                <a:cubicBezTo>
                  <a:pt x="522401" y="660823"/>
                  <a:pt x="546213" y="717973"/>
                  <a:pt x="593838" y="772477"/>
                </a:cubicBezTo>
                <a:cubicBezTo>
                  <a:pt x="641463" y="826981"/>
                  <a:pt x="784867" y="977264"/>
                  <a:pt x="774813" y="959802"/>
                </a:cubicBezTo>
                <a:cubicBezTo>
                  <a:pt x="764759" y="942340"/>
                  <a:pt x="600188" y="754485"/>
                  <a:pt x="533513" y="667702"/>
                </a:cubicBezTo>
                <a:cubicBezTo>
                  <a:pt x="466838" y="580919"/>
                  <a:pt x="405455" y="530648"/>
                  <a:pt x="374763" y="439102"/>
                </a:cubicBezTo>
                <a:cubicBezTo>
                  <a:pt x="344071" y="347556"/>
                  <a:pt x="354655" y="115252"/>
                  <a:pt x="349363" y="118427"/>
                </a:cubicBezTo>
                <a:cubicBezTo>
                  <a:pt x="344071" y="121602"/>
                  <a:pt x="354655" y="416348"/>
                  <a:pt x="343013" y="458152"/>
                </a:cubicBezTo>
                <a:cubicBezTo>
                  <a:pt x="331371" y="499956"/>
                  <a:pt x="313909" y="403648"/>
                  <a:pt x="279513" y="369252"/>
                </a:cubicBezTo>
                <a:cubicBezTo>
                  <a:pt x="245117" y="334856"/>
                  <a:pt x="151984" y="266594"/>
                  <a:pt x="136638" y="251777"/>
                </a:cubicBezTo>
                <a:cubicBezTo>
                  <a:pt x="121292" y="236960"/>
                  <a:pt x="208605" y="316864"/>
                  <a:pt x="187438" y="280352"/>
                </a:cubicBezTo>
                <a:cubicBezTo>
                  <a:pt x="166271" y="243840"/>
                  <a:pt x="-27404" y="-37148"/>
                  <a:pt x="3288" y="4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DF3A3C92-4FA9-F157-632E-DA728F0D4B99}"/>
              </a:ext>
            </a:extLst>
          </p:cNvPr>
          <p:cNvSpPr/>
          <p:nvPr/>
        </p:nvSpPr>
        <p:spPr>
          <a:xfrm>
            <a:off x="5654622" y="10761695"/>
            <a:ext cx="73118" cy="831105"/>
          </a:xfrm>
          <a:custGeom>
            <a:avLst/>
            <a:gdLst>
              <a:gd name="connsiteX0" fmla="*/ 50853 w 73118"/>
              <a:gd name="connsiteY0" fmla="*/ 1555 h 831105"/>
              <a:gd name="connsiteX1" fmla="*/ 73078 w 73118"/>
              <a:gd name="connsiteY1" fmla="*/ 798480 h 831105"/>
              <a:gd name="connsiteX2" fmla="*/ 44503 w 73118"/>
              <a:gd name="connsiteY2" fmla="*/ 636555 h 831105"/>
              <a:gd name="connsiteX3" fmla="*/ 53 w 73118"/>
              <a:gd name="connsiteY3" fmla="*/ 258730 h 831105"/>
              <a:gd name="connsiteX4" fmla="*/ 54028 w 73118"/>
              <a:gd name="connsiteY4" fmla="*/ 585755 h 831105"/>
              <a:gd name="connsiteX5" fmla="*/ 50853 w 73118"/>
              <a:gd name="connsiteY5" fmla="*/ 1555 h 83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18" h="831105">
                <a:moveTo>
                  <a:pt x="50853" y="1555"/>
                </a:moveTo>
                <a:cubicBezTo>
                  <a:pt x="54028" y="37009"/>
                  <a:pt x="74136" y="692647"/>
                  <a:pt x="73078" y="798480"/>
                </a:cubicBezTo>
                <a:cubicBezTo>
                  <a:pt x="72020" y="904313"/>
                  <a:pt x="56674" y="726513"/>
                  <a:pt x="44503" y="636555"/>
                </a:cubicBezTo>
                <a:cubicBezTo>
                  <a:pt x="32332" y="546597"/>
                  <a:pt x="-1534" y="267197"/>
                  <a:pt x="53" y="258730"/>
                </a:cubicBezTo>
                <a:cubicBezTo>
                  <a:pt x="1640" y="250263"/>
                  <a:pt x="46620" y="623326"/>
                  <a:pt x="54028" y="585755"/>
                </a:cubicBezTo>
                <a:cubicBezTo>
                  <a:pt x="61436" y="548184"/>
                  <a:pt x="47678" y="-33899"/>
                  <a:pt x="50853" y="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>
            <a:extLst>
              <a:ext uri="{FF2B5EF4-FFF2-40B4-BE49-F238E27FC236}">
                <a16:creationId xmlns:a16="http://schemas.microsoft.com/office/drawing/2014/main" id="{FE0C8D34-CDC1-3D14-93E9-72C33B63872C}"/>
              </a:ext>
            </a:extLst>
          </p:cNvPr>
          <p:cNvSpPr/>
          <p:nvPr/>
        </p:nvSpPr>
        <p:spPr>
          <a:xfrm>
            <a:off x="6078984" y="9482464"/>
            <a:ext cx="286868" cy="222142"/>
          </a:xfrm>
          <a:custGeom>
            <a:avLst/>
            <a:gdLst>
              <a:gd name="connsiteX0" fmla="*/ 168 w 286868"/>
              <a:gd name="connsiteY0" fmla="*/ 42919 h 222142"/>
              <a:gd name="connsiteX1" fmla="*/ 280461 w 286868"/>
              <a:gd name="connsiteY1" fmla="*/ 75084 h 222142"/>
              <a:gd name="connsiteX2" fmla="*/ 197752 w 286868"/>
              <a:gd name="connsiteY2" fmla="*/ 88869 h 222142"/>
              <a:gd name="connsiteX3" fmla="*/ 211537 w 286868"/>
              <a:gd name="connsiteY3" fmla="*/ 222123 h 222142"/>
              <a:gd name="connsiteX4" fmla="*/ 206942 w 286868"/>
              <a:gd name="connsiteY4" fmla="*/ 98059 h 222142"/>
              <a:gd name="connsiteX5" fmla="*/ 266676 w 286868"/>
              <a:gd name="connsiteY5" fmla="*/ 1564 h 222142"/>
              <a:gd name="connsiteX6" fmla="*/ 239106 w 286868"/>
              <a:gd name="connsiteY6" fmla="*/ 38324 h 222142"/>
              <a:gd name="connsiteX7" fmla="*/ 168 w 286868"/>
              <a:gd name="connsiteY7" fmla="*/ 42919 h 22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868" h="222142">
                <a:moveTo>
                  <a:pt x="168" y="42919"/>
                </a:moveTo>
                <a:cubicBezTo>
                  <a:pt x="7061" y="49046"/>
                  <a:pt x="247530" y="67426"/>
                  <a:pt x="280461" y="75084"/>
                </a:cubicBezTo>
                <a:cubicBezTo>
                  <a:pt x="313392" y="82742"/>
                  <a:pt x="209239" y="64363"/>
                  <a:pt x="197752" y="88869"/>
                </a:cubicBezTo>
                <a:cubicBezTo>
                  <a:pt x="186265" y="113375"/>
                  <a:pt x="210005" y="220591"/>
                  <a:pt x="211537" y="222123"/>
                </a:cubicBezTo>
                <a:cubicBezTo>
                  <a:pt x="213069" y="223655"/>
                  <a:pt x="197752" y="134819"/>
                  <a:pt x="206942" y="98059"/>
                </a:cubicBezTo>
                <a:cubicBezTo>
                  <a:pt x="216132" y="61299"/>
                  <a:pt x="261315" y="11520"/>
                  <a:pt x="266676" y="1564"/>
                </a:cubicBezTo>
                <a:cubicBezTo>
                  <a:pt x="272037" y="-8392"/>
                  <a:pt x="278163" y="32197"/>
                  <a:pt x="239106" y="38324"/>
                </a:cubicBezTo>
                <a:cubicBezTo>
                  <a:pt x="200049" y="44451"/>
                  <a:pt x="-6725" y="36792"/>
                  <a:pt x="168" y="42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>
            <a:extLst>
              <a:ext uri="{FF2B5EF4-FFF2-40B4-BE49-F238E27FC236}">
                <a16:creationId xmlns:a16="http://schemas.microsoft.com/office/drawing/2014/main" id="{19525ECA-9BB0-8415-4F70-3D7819E57788}"/>
              </a:ext>
            </a:extLst>
          </p:cNvPr>
          <p:cNvSpPr/>
          <p:nvPr/>
        </p:nvSpPr>
        <p:spPr>
          <a:xfrm>
            <a:off x="6294452" y="10083941"/>
            <a:ext cx="19744" cy="1519303"/>
          </a:xfrm>
          <a:custGeom>
            <a:avLst/>
            <a:gdLst>
              <a:gd name="connsiteX0" fmla="*/ 19043 w 19744"/>
              <a:gd name="connsiteY0" fmla="*/ 25004 h 1519303"/>
              <a:gd name="connsiteX1" fmla="*/ 14449 w 19744"/>
              <a:gd name="connsiteY1" fmla="*/ 1509181 h 1519303"/>
              <a:gd name="connsiteX2" fmla="*/ 664 w 19744"/>
              <a:gd name="connsiteY2" fmla="*/ 645325 h 1519303"/>
              <a:gd name="connsiteX3" fmla="*/ 19043 w 19744"/>
              <a:gd name="connsiteY3" fmla="*/ 25004 h 15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4" h="1519303">
                <a:moveTo>
                  <a:pt x="19043" y="25004"/>
                </a:moveTo>
                <a:cubicBezTo>
                  <a:pt x="21341" y="168980"/>
                  <a:pt x="17512" y="1405794"/>
                  <a:pt x="14449" y="1509181"/>
                </a:cubicBezTo>
                <a:cubicBezTo>
                  <a:pt x="11386" y="1612568"/>
                  <a:pt x="5259" y="895751"/>
                  <a:pt x="664" y="645325"/>
                </a:cubicBezTo>
                <a:cubicBezTo>
                  <a:pt x="-3931" y="394899"/>
                  <a:pt x="16745" y="-118972"/>
                  <a:pt x="19043" y="25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>
            <a:extLst>
              <a:ext uri="{FF2B5EF4-FFF2-40B4-BE49-F238E27FC236}">
                <a16:creationId xmlns:a16="http://schemas.microsoft.com/office/drawing/2014/main" id="{C214699F-A1AF-96F7-56FF-96F70ED5CA70}"/>
              </a:ext>
            </a:extLst>
          </p:cNvPr>
          <p:cNvSpPr/>
          <p:nvPr/>
        </p:nvSpPr>
        <p:spPr>
          <a:xfrm>
            <a:off x="6161206" y="10113829"/>
            <a:ext cx="80534" cy="1480077"/>
          </a:xfrm>
          <a:custGeom>
            <a:avLst/>
            <a:gdLst>
              <a:gd name="connsiteX0" fmla="*/ 55795 w 80534"/>
              <a:gd name="connsiteY0" fmla="*/ 8901 h 1480077"/>
              <a:gd name="connsiteX1" fmla="*/ 655 w 80534"/>
              <a:gd name="connsiteY1" fmla="*/ 1088720 h 1480077"/>
              <a:gd name="connsiteX2" fmla="*/ 28225 w 80534"/>
              <a:gd name="connsiteY2" fmla="*/ 688957 h 1480077"/>
              <a:gd name="connsiteX3" fmla="*/ 69580 w 80534"/>
              <a:gd name="connsiteY3" fmla="*/ 1460913 h 1480077"/>
              <a:gd name="connsiteX4" fmla="*/ 74175 w 80534"/>
              <a:gd name="connsiteY4" fmla="*/ 1208189 h 1480077"/>
              <a:gd name="connsiteX5" fmla="*/ 78770 w 80534"/>
              <a:gd name="connsiteY5" fmla="*/ 794641 h 1480077"/>
              <a:gd name="connsiteX6" fmla="*/ 42010 w 80534"/>
              <a:gd name="connsiteY6" fmla="*/ 744097 h 1480077"/>
              <a:gd name="connsiteX7" fmla="*/ 46605 w 80534"/>
              <a:gd name="connsiteY7" fmla="*/ 835996 h 1480077"/>
              <a:gd name="connsiteX8" fmla="*/ 42010 w 80534"/>
              <a:gd name="connsiteY8" fmla="*/ 587867 h 1480077"/>
              <a:gd name="connsiteX9" fmla="*/ 55795 w 80534"/>
              <a:gd name="connsiteY9" fmla="*/ 8901 h 148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534" h="1480077">
                <a:moveTo>
                  <a:pt x="55795" y="8901"/>
                </a:moveTo>
                <a:cubicBezTo>
                  <a:pt x="48903" y="92376"/>
                  <a:pt x="5250" y="975378"/>
                  <a:pt x="655" y="1088720"/>
                </a:cubicBezTo>
                <a:cubicBezTo>
                  <a:pt x="-3940" y="1202062"/>
                  <a:pt x="16737" y="626925"/>
                  <a:pt x="28225" y="688957"/>
                </a:cubicBezTo>
                <a:cubicBezTo>
                  <a:pt x="39712" y="750989"/>
                  <a:pt x="61922" y="1374374"/>
                  <a:pt x="69580" y="1460913"/>
                </a:cubicBezTo>
                <a:cubicBezTo>
                  <a:pt x="77238" y="1547452"/>
                  <a:pt x="72643" y="1319234"/>
                  <a:pt x="74175" y="1208189"/>
                </a:cubicBezTo>
                <a:cubicBezTo>
                  <a:pt x="75707" y="1097144"/>
                  <a:pt x="84131" y="871990"/>
                  <a:pt x="78770" y="794641"/>
                </a:cubicBezTo>
                <a:cubicBezTo>
                  <a:pt x="73409" y="717292"/>
                  <a:pt x="47371" y="737204"/>
                  <a:pt x="42010" y="744097"/>
                </a:cubicBezTo>
                <a:cubicBezTo>
                  <a:pt x="36649" y="750990"/>
                  <a:pt x="46605" y="862034"/>
                  <a:pt x="46605" y="835996"/>
                </a:cubicBezTo>
                <a:cubicBezTo>
                  <a:pt x="46605" y="809958"/>
                  <a:pt x="42010" y="722653"/>
                  <a:pt x="42010" y="587867"/>
                </a:cubicBezTo>
                <a:cubicBezTo>
                  <a:pt x="42010" y="453081"/>
                  <a:pt x="62687" y="-74574"/>
                  <a:pt x="55795" y="8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 412">
            <a:extLst>
              <a:ext uri="{FF2B5EF4-FFF2-40B4-BE49-F238E27FC236}">
                <a16:creationId xmlns:a16="http://schemas.microsoft.com/office/drawing/2014/main" id="{EF58A807-3410-FAC8-AF1C-44482E6B067C}"/>
              </a:ext>
            </a:extLst>
          </p:cNvPr>
          <p:cNvSpPr/>
          <p:nvPr/>
        </p:nvSpPr>
        <p:spPr>
          <a:xfrm>
            <a:off x="6703973" y="9451681"/>
            <a:ext cx="221678" cy="750548"/>
          </a:xfrm>
          <a:custGeom>
            <a:avLst/>
            <a:gdLst>
              <a:gd name="connsiteX0" fmla="*/ 46045 w 221678"/>
              <a:gd name="connsiteY0" fmla="*/ 182 h 750548"/>
              <a:gd name="connsiteX1" fmla="*/ 114970 w 221678"/>
              <a:gd name="connsiteY1" fmla="*/ 321831 h 750548"/>
              <a:gd name="connsiteX2" fmla="*/ 119565 w 221678"/>
              <a:gd name="connsiteY2" fmla="*/ 739973 h 750548"/>
              <a:gd name="connsiteX3" fmla="*/ 137945 w 221678"/>
              <a:gd name="connsiteY3" fmla="*/ 588339 h 750548"/>
              <a:gd name="connsiteX4" fmla="*/ 216059 w 221678"/>
              <a:gd name="connsiteY4" fmla="*/ 188576 h 750548"/>
              <a:gd name="connsiteX5" fmla="*/ 206869 w 221678"/>
              <a:gd name="connsiteY5" fmla="*/ 229931 h 750548"/>
              <a:gd name="connsiteX6" fmla="*/ 137945 w 221678"/>
              <a:gd name="connsiteY6" fmla="*/ 151816 h 750548"/>
              <a:gd name="connsiteX7" fmla="*/ 206869 w 221678"/>
              <a:gd name="connsiteY7" fmla="*/ 308046 h 750548"/>
              <a:gd name="connsiteX8" fmla="*/ 95 w 221678"/>
              <a:gd name="connsiteY8" fmla="*/ 308046 h 750548"/>
              <a:gd name="connsiteX9" fmla="*/ 179299 w 221678"/>
              <a:gd name="connsiteY9" fmla="*/ 312641 h 750548"/>
              <a:gd name="connsiteX10" fmla="*/ 124160 w 221678"/>
              <a:gd name="connsiteY10" fmla="*/ 275881 h 750548"/>
              <a:gd name="connsiteX11" fmla="*/ 46045 w 221678"/>
              <a:gd name="connsiteY11" fmla="*/ 182 h 75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1678" h="750548">
                <a:moveTo>
                  <a:pt x="46045" y="182"/>
                </a:moveTo>
                <a:cubicBezTo>
                  <a:pt x="44513" y="7840"/>
                  <a:pt x="102717" y="198533"/>
                  <a:pt x="114970" y="321831"/>
                </a:cubicBezTo>
                <a:cubicBezTo>
                  <a:pt x="127223" y="445129"/>
                  <a:pt x="115736" y="695555"/>
                  <a:pt x="119565" y="739973"/>
                </a:cubicBezTo>
                <a:cubicBezTo>
                  <a:pt x="123394" y="784391"/>
                  <a:pt x="121863" y="680239"/>
                  <a:pt x="137945" y="588339"/>
                </a:cubicBezTo>
                <a:cubicBezTo>
                  <a:pt x="154027" y="496440"/>
                  <a:pt x="204572" y="248311"/>
                  <a:pt x="216059" y="188576"/>
                </a:cubicBezTo>
                <a:cubicBezTo>
                  <a:pt x="227546" y="128841"/>
                  <a:pt x="219888" y="236058"/>
                  <a:pt x="206869" y="229931"/>
                </a:cubicBezTo>
                <a:cubicBezTo>
                  <a:pt x="193850" y="223804"/>
                  <a:pt x="137945" y="138797"/>
                  <a:pt x="137945" y="151816"/>
                </a:cubicBezTo>
                <a:cubicBezTo>
                  <a:pt x="137945" y="164835"/>
                  <a:pt x="229844" y="282008"/>
                  <a:pt x="206869" y="308046"/>
                </a:cubicBezTo>
                <a:cubicBezTo>
                  <a:pt x="183894" y="334084"/>
                  <a:pt x="4690" y="307280"/>
                  <a:pt x="95" y="308046"/>
                </a:cubicBezTo>
                <a:cubicBezTo>
                  <a:pt x="-4500" y="308812"/>
                  <a:pt x="158622" y="318002"/>
                  <a:pt x="179299" y="312641"/>
                </a:cubicBezTo>
                <a:cubicBezTo>
                  <a:pt x="199976" y="307280"/>
                  <a:pt x="141008" y="324128"/>
                  <a:pt x="124160" y="275881"/>
                </a:cubicBezTo>
                <a:cubicBezTo>
                  <a:pt x="107312" y="227634"/>
                  <a:pt x="47577" y="-7476"/>
                  <a:pt x="46045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>
            <a:extLst>
              <a:ext uri="{FF2B5EF4-FFF2-40B4-BE49-F238E27FC236}">
                <a16:creationId xmlns:a16="http://schemas.microsoft.com/office/drawing/2014/main" id="{20881EE8-3D21-4454-25BA-41FCE61BE1FE}"/>
              </a:ext>
            </a:extLst>
          </p:cNvPr>
          <p:cNvSpPr/>
          <p:nvPr/>
        </p:nvSpPr>
        <p:spPr>
          <a:xfrm>
            <a:off x="6524759" y="9525058"/>
            <a:ext cx="345159" cy="1983951"/>
          </a:xfrm>
          <a:custGeom>
            <a:avLst/>
            <a:gdLst>
              <a:gd name="connsiteX0" fmla="*/ 266614 w 345159"/>
              <a:gd name="connsiteY0" fmla="*/ 325 h 1983951"/>
              <a:gd name="connsiteX1" fmla="*/ 142550 w 345159"/>
              <a:gd name="connsiteY1" fmla="*/ 298998 h 1983951"/>
              <a:gd name="connsiteX2" fmla="*/ 96600 w 345159"/>
              <a:gd name="connsiteY2" fmla="*/ 1217993 h 1983951"/>
              <a:gd name="connsiteX3" fmla="*/ 69030 w 345159"/>
              <a:gd name="connsiteY3" fmla="*/ 1084739 h 1983951"/>
              <a:gd name="connsiteX4" fmla="*/ 92005 w 345159"/>
              <a:gd name="connsiteY4" fmla="*/ 1332868 h 1983951"/>
              <a:gd name="connsiteX5" fmla="*/ 248234 w 345159"/>
              <a:gd name="connsiteY5" fmla="*/ 1760200 h 1983951"/>
              <a:gd name="connsiteX6" fmla="*/ 344728 w 345159"/>
              <a:gd name="connsiteY6" fmla="*/ 1980759 h 1983951"/>
              <a:gd name="connsiteX7" fmla="*/ 211474 w 345159"/>
              <a:gd name="connsiteY7" fmla="*/ 1603971 h 1983951"/>
              <a:gd name="connsiteX8" fmla="*/ 27675 w 345159"/>
              <a:gd name="connsiteY8" fmla="*/ 1084739 h 1983951"/>
              <a:gd name="connsiteX9" fmla="*/ 46055 w 345159"/>
              <a:gd name="connsiteY9" fmla="*/ 1314488 h 1983951"/>
              <a:gd name="connsiteX10" fmla="*/ 41460 w 345159"/>
              <a:gd name="connsiteY10" fmla="*/ 1475312 h 1983951"/>
              <a:gd name="connsiteX11" fmla="*/ 105 w 345159"/>
              <a:gd name="connsiteY11" fmla="*/ 1847505 h 1983951"/>
              <a:gd name="connsiteX12" fmla="*/ 55245 w 345159"/>
              <a:gd name="connsiteY12" fmla="*/ 1388007 h 1983951"/>
              <a:gd name="connsiteX13" fmla="*/ 46055 w 345159"/>
              <a:gd name="connsiteY13" fmla="*/ 1103119 h 1983951"/>
              <a:gd name="connsiteX14" fmla="*/ 27675 w 345159"/>
              <a:gd name="connsiteY14" fmla="*/ 524152 h 1983951"/>
              <a:gd name="connsiteX15" fmla="*/ 73625 w 345159"/>
              <a:gd name="connsiteY15" fmla="*/ 1195018 h 1983951"/>
              <a:gd name="connsiteX16" fmla="*/ 69030 w 345159"/>
              <a:gd name="connsiteY16" fmla="*/ 726331 h 1983951"/>
              <a:gd name="connsiteX17" fmla="*/ 69030 w 345159"/>
              <a:gd name="connsiteY17" fmla="*/ 101414 h 1983951"/>
              <a:gd name="connsiteX18" fmla="*/ 82815 w 345159"/>
              <a:gd name="connsiteY18" fmla="*/ 933105 h 1983951"/>
              <a:gd name="connsiteX19" fmla="*/ 101195 w 345159"/>
              <a:gd name="connsiteY19" fmla="*/ 280618 h 1983951"/>
              <a:gd name="connsiteX20" fmla="*/ 101195 w 345159"/>
              <a:gd name="connsiteY20" fmla="*/ 455227 h 1983951"/>
              <a:gd name="connsiteX21" fmla="*/ 105790 w 345159"/>
              <a:gd name="connsiteY21" fmla="*/ 340353 h 1983951"/>
              <a:gd name="connsiteX22" fmla="*/ 266614 w 345159"/>
              <a:gd name="connsiteY22" fmla="*/ 325 h 198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5159" h="1983951">
                <a:moveTo>
                  <a:pt x="266614" y="325"/>
                </a:moveTo>
                <a:cubicBezTo>
                  <a:pt x="272741" y="-6568"/>
                  <a:pt x="170886" y="96053"/>
                  <a:pt x="142550" y="298998"/>
                </a:cubicBezTo>
                <a:cubicBezTo>
                  <a:pt x="114214" y="501943"/>
                  <a:pt x="108853" y="1087036"/>
                  <a:pt x="96600" y="1217993"/>
                </a:cubicBezTo>
                <a:cubicBezTo>
                  <a:pt x="84347" y="1348950"/>
                  <a:pt x="69796" y="1065593"/>
                  <a:pt x="69030" y="1084739"/>
                </a:cubicBezTo>
                <a:cubicBezTo>
                  <a:pt x="68264" y="1103885"/>
                  <a:pt x="62138" y="1220291"/>
                  <a:pt x="92005" y="1332868"/>
                </a:cubicBezTo>
                <a:cubicBezTo>
                  <a:pt x="121872" y="1445445"/>
                  <a:pt x="206113" y="1652218"/>
                  <a:pt x="248234" y="1760200"/>
                </a:cubicBezTo>
                <a:cubicBezTo>
                  <a:pt x="290355" y="1868182"/>
                  <a:pt x="350855" y="2006797"/>
                  <a:pt x="344728" y="1980759"/>
                </a:cubicBezTo>
                <a:cubicBezTo>
                  <a:pt x="338601" y="1954721"/>
                  <a:pt x="211474" y="1603971"/>
                  <a:pt x="211474" y="1603971"/>
                </a:cubicBezTo>
                <a:cubicBezTo>
                  <a:pt x="158632" y="1454634"/>
                  <a:pt x="55245" y="1132986"/>
                  <a:pt x="27675" y="1084739"/>
                </a:cubicBezTo>
                <a:cubicBezTo>
                  <a:pt x="105" y="1036492"/>
                  <a:pt x="43758" y="1249393"/>
                  <a:pt x="46055" y="1314488"/>
                </a:cubicBezTo>
                <a:cubicBezTo>
                  <a:pt x="48352" y="1379583"/>
                  <a:pt x="49118" y="1386476"/>
                  <a:pt x="41460" y="1475312"/>
                </a:cubicBezTo>
                <a:cubicBezTo>
                  <a:pt x="33802" y="1564148"/>
                  <a:pt x="-2192" y="1862056"/>
                  <a:pt x="105" y="1847505"/>
                </a:cubicBezTo>
                <a:cubicBezTo>
                  <a:pt x="2402" y="1832954"/>
                  <a:pt x="47587" y="1512071"/>
                  <a:pt x="55245" y="1388007"/>
                </a:cubicBezTo>
                <a:cubicBezTo>
                  <a:pt x="62903" y="1263943"/>
                  <a:pt x="50650" y="1247095"/>
                  <a:pt x="46055" y="1103119"/>
                </a:cubicBezTo>
                <a:cubicBezTo>
                  <a:pt x="41460" y="959143"/>
                  <a:pt x="23080" y="508836"/>
                  <a:pt x="27675" y="524152"/>
                </a:cubicBezTo>
                <a:cubicBezTo>
                  <a:pt x="32270" y="539468"/>
                  <a:pt x="66732" y="1161321"/>
                  <a:pt x="73625" y="1195018"/>
                </a:cubicBezTo>
                <a:cubicBezTo>
                  <a:pt x="80518" y="1228715"/>
                  <a:pt x="69796" y="908598"/>
                  <a:pt x="69030" y="726331"/>
                </a:cubicBezTo>
                <a:cubicBezTo>
                  <a:pt x="68264" y="544064"/>
                  <a:pt x="66733" y="66952"/>
                  <a:pt x="69030" y="101414"/>
                </a:cubicBezTo>
                <a:cubicBezTo>
                  <a:pt x="71327" y="135876"/>
                  <a:pt x="77454" y="903238"/>
                  <a:pt x="82815" y="933105"/>
                </a:cubicBezTo>
                <a:cubicBezTo>
                  <a:pt x="88176" y="962972"/>
                  <a:pt x="98132" y="360264"/>
                  <a:pt x="101195" y="280618"/>
                </a:cubicBezTo>
                <a:cubicBezTo>
                  <a:pt x="104258" y="200972"/>
                  <a:pt x="100429" y="445271"/>
                  <a:pt x="101195" y="455227"/>
                </a:cubicBezTo>
                <a:cubicBezTo>
                  <a:pt x="101961" y="465183"/>
                  <a:pt x="80518" y="410809"/>
                  <a:pt x="105790" y="340353"/>
                </a:cubicBezTo>
                <a:cubicBezTo>
                  <a:pt x="131062" y="269897"/>
                  <a:pt x="260487" y="7218"/>
                  <a:pt x="266614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>
            <a:extLst>
              <a:ext uri="{FF2B5EF4-FFF2-40B4-BE49-F238E27FC236}">
                <a16:creationId xmlns:a16="http://schemas.microsoft.com/office/drawing/2014/main" id="{448DB220-27D5-2577-3B61-84F7FEB627F5}"/>
              </a:ext>
            </a:extLst>
          </p:cNvPr>
          <p:cNvSpPr/>
          <p:nvPr/>
        </p:nvSpPr>
        <p:spPr>
          <a:xfrm>
            <a:off x="6909693" y="9706262"/>
            <a:ext cx="10510" cy="832191"/>
          </a:xfrm>
          <a:custGeom>
            <a:avLst/>
            <a:gdLst>
              <a:gd name="connsiteX0" fmla="*/ 1149 w 10510"/>
              <a:gd name="connsiteY0" fmla="*/ 25895 h 832191"/>
              <a:gd name="connsiteX1" fmla="*/ 1149 w 10510"/>
              <a:gd name="connsiteY1" fmla="*/ 830015 h 832191"/>
              <a:gd name="connsiteX2" fmla="*/ 10339 w 10510"/>
              <a:gd name="connsiteY2" fmla="*/ 255644 h 832191"/>
              <a:gd name="connsiteX3" fmla="*/ 1149 w 10510"/>
              <a:gd name="connsiteY3" fmla="*/ 25895 h 83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0" h="832191">
                <a:moveTo>
                  <a:pt x="1149" y="25895"/>
                </a:moveTo>
                <a:cubicBezTo>
                  <a:pt x="-383" y="121623"/>
                  <a:pt x="-383" y="791724"/>
                  <a:pt x="1149" y="830015"/>
                </a:cubicBezTo>
                <a:cubicBezTo>
                  <a:pt x="2681" y="868307"/>
                  <a:pt x="8807" y="390430"/>
                  <a:pt x="10339" y="255644"/>
                </a:cubicBezTo>
                <a:cubicBezTo>
                  <a:pt x="11871" y="120858"/>
                  <a:pt x="2681" y="-69833"/>
                  <a:pt x="1149" y="25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>
            <a:extLst>
              <a:ext uri="{FF2B5EF4-FFF2-40B4-BE49-F238E27FC236}">
                <a16:creationId xmlns:a16="http://schemas.microsoft.com/office/drawing/2014/main" id="{84DD2039-F9AC-CB8C-6FA2-487B490A6AD1}"/>
              </a:ext>
            </a:extLst>
          </p:cNvPr>
          <p:cNvSpPr/>
          <p:nvPr/>
        </p:nvSpPr>
        <p:spPr>
          <a:xfrm>
            <a:off x="6786555" y="9871678"/>
            <a:ext cx="184495" cy="1063863"/>
          </a:xfrm>
          <a:custGeom>
            <a:avLst/>
            <a:gdLst>
              <a:gd name="connsiteX0" fmla="*/ 223 w 184495"/>
              <a:gd name="connsiteY0" fmla="*/ 2923 h 1063863"/>
              <a:gd name="connsiteX1" fmla="*/ 18603 w 184495"/>
              <a:gd name="connsiteY1" fmla="*/ 1023007 h 1063863"/>
              <a:gd name="connsiteX2" fmla="*/ 27793 w 184495"/>
              <a:gd name="connsiteY2" fmla="*/ 839208 h 1063863"/>
              <a:gd name="connsiteX3" fmla="*/ 78337 w 184495"/>
              <a:gd name="connsiteY3" fmla="*/ 623245 h 1063863"/>
              <a:gd name="connsiteX4" fmla="*/ 184022 w 184495"/>
              <a:gd name="connsiteY4" fmla="*/ 338356 h 1063863"/>
              <a:gd name="connsiteX5" fmla="*/ 32388 w 184495"/>
              <a:gd name="connsiteY5" fmla="*/ 701359 h 1063863"/>
              <a:gd name="connsiteX6" fmla="*/ 223 w 184495"/>
              <a:gd name="connsiteY6" fmla="*/ 2923 h 10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495" h="1063863">
                <a:moveTo>
                  <a:pt x="223" y="2923"/>
                </a:moveTo>
                <a:cubicBezTo>
                  <a:pt x="-2074" y="56531"/>
                  <a:pt x="14008" y="883626"/>
                  <a:pt x="18603" y="1023007"/>
                </a:cubicBezTo>
                <a:cubicBezTo>
                  <a:pt x="23198" y="1162388"/>
                  <a:pt x="17837" y="905835"/>
                  <a:pt x="27793" y="839208"/>
                </a:cubicBezTo>
                <a:cubicBezTo>
                  <a:pt x="37749" y="772581"/>
                  <a:pt x="52299" y="706720"/>
                  <a:pt x="78337" y="623245"/>
                </a:cubicBezTo>
                <a:cubicBezTo>
                  <a:pt x="104375" y="539770"/>
                  <a:pt x="191680" y="325337"/>
                  <a:pt x="184022" y="338356"/>
                </a:cubicBezTo>
                <a:cubicBezTo>
                  <a:pt x="176364" y="351375"/>
                  <a:pt x="59192" y="752669"/>
                  <a:pt x="32388" y="701359"/>
                </a:cubicBezTo>
                <a:cubicBezTo>
                  <a:pt x="5584" y="650049"/>
                  <a:pt x="2520" y="-50685"/>
                  <a:pt x="223" y="2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>
            <a:extLst>
              <a:ext uri="{FF2B5EF4-FFF2-40B4-BE49-F238E27FC236}">
                <a16:creationId xmlns:a16="http://schemas.microsoft.com/office/drawing/2014/main" id="{79ECCF56-91B2-0741-D5A6-8D126ADE4A31}"/>
              </a:ext>
            </a:extLst>
          </p:cNvPr>
          <p:cNvSpPr/>
          <p:nvPr/>
        </p:nvSpPr>
        <p:spPr>
          <a:xfrm>
            <a:off x="6827411" y="10590686"/>
            <a:ext cx="474715" cy="776941"/>
          </a:xfrm>
          <a:custGeom>
            <a:avLst/>
            <a:gdLst>
              <a:gd name="connsiteX0" fmla="*/ 722 w 474715"/>
              <a:gd name="connsiteY0" fmla="*/ 133985 h 776941"/>
              <a:gd name="connsiteX1" fmla="*/ 189116 w 474715"/>
              <a:gd name="connsiteY1" fmla="*/ 758902 h 776941"/>
              <a:gd name="connsiteX2" fmla="*/ 170736 w 474715"/>
              <a:gd name="connsiteY2" fmla="*/ 588888 h 776941"/>
              <a:gd name="connsiteX3" fmla="*/ 267230 w 474715"/>
              <a:gd name="connsiteY3" fmla="*/ 386709 h 776941"/>
              <a:gd name="connsiteX4" fmla="*/ 474004 w 474715"/>
              <a:gd name="connsiteY4" fmla="*/ 731 h 776941"/>
              <a:gd name="connsiteX5" fmla="*/ 189116 w 474715"/>
              <a:gd name="connsiteY5" fmla="*/ 492393 h 776941"/>
              <a:gd name="connsiteX6" fmla="*/ 175331 w 474715"/>
              <a:gd name="connsiteY6" fmla="*/ 556723 h 776941"/>
              <a:gd name="connsiteX7" fmla="*/ 124786 w 474715"/>
              <a:gd name="connsiteY7" fmla="*/ 409684 h 776941"/>
              <a:gd name="connsiteX8" fmla="*/ 722 w 474715"/>
              <a:gd name="connsiteY8" fmla="*/ 133985 h 7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715" h="776941">
                <a:moveTo>
                  <a:pt x="722" y="133985"/>
                </a:moveTo>
                <a:cubicBezTo>
                  <a:pt x="11444" y="192188"/>
                  <a:pt x="160780" y="683085"/>
                  <a:pt x="189116" y="758902"/>
                </a:cubicBezTo>
                <a:cubicBezTo>
                  <a:pt x="217452" y="834719"/>
                  <a:pt x="157717" y="650920"/>
                  <a:pt x="170736" y="588888"/>
                </a:cubicBezTo>
                <a:cubicBezTo>
                  <a:pt x="183755" y="526856"/>
                  <a:pt x="216685" y="484735"/>
                  <a:pt x="267230" y="386709"/>
                </a:cubicBezTo>
                <a:cubicBezTo>
                  <a:pt x="317775" y="288683"/>
                  <a:pt x="487023" y="-16883"/>
                  <a:pt x="474004" y="731"/>
                </a:cubicBezTo>
                <a:cubicBezTo>
                  <a:pt x="460985" y="18345"/>
                  <a:pt x="238895" y="399728"/>
                  <a:pt x="189116" y="492393"/>
                </a:cubicBezTo>
                <a:cubicBezTo>
                  <a:pt x="139337" y="585058"/>
                  <a:pt x="186053" y="570508"/>
                  <a:pt x="175331" y="556723"/>
                </a:cubicBezTo>
                <a:cubicBezTo>
                  <a:pt x="164609" y="542938"/>
                  <a:pt x="147761" y="478609"/>
                  <a:pt x="124786" y="409684"/>
                </a:cubicBezTo>
                <a:cubicBezTo>
                  <a:pt x="101811" y="340759"/>
                  <a:pt x="-10000" y="75782"/>
                  <a:pt x="722" y="133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>
            <a:extLst>
              <a:ext uri="{FF2B5EF4-FFF2-40B4-BE49-F238E27FC236}">
                <a16:creationId xmlns:a16="http://schemas.microsoft.com/office/drawing/2014/main" id="{631C5D52-6299-A612-3A85-05A888BA4A74}"/>
              </a:ext>
            </a:extLst>
          </p:cNvPr>
          <p:cNvSpPr/>
          <p:nvPr/>
        </p:nvSpPr>
        <p:spPr>
          <a:xfrm>
            <a:off x="6929222" y="9750519"/>
            <a:ext cx="606716" cy="530652"/>
          </a:xfrm>
          <a:custGeom>
            <a:avLst/>
            <a:gdLst>
              <a:gd name="connsiteX0" fmla="*/ 32165 w 606716"/>
              <a:gd name="connsiteY0" fmla="*/ 27588 h 530652"/>
              <a:gd name="connsiteX1" fmla="*/ 36760 w 606716"/>
              <a:gd name="connsiteY1" fmla="*/ 408970 h 530652"/>
              <a:gd name="connsiteX2" fmla="*/ 4595 w 606716"/>
              <a:gd name="connsiteY2" fmla="*/ 523845 h 530652"/>
              <a:gd name="connsiteX3" fmla="*/ 105685 w 606716"/>
              <a:gd name="connsiteY3" fmla="*/ 243551 h 530652"/>
              <a:gd name="connsiteX4" fmla="*/ 188394 w 606716"/>
              <a:gd name="connsiteY4" fmla="*/ 151652 h 530652"/>
              <a:gd name="connsiteX5" fmla="*/ 376788 w 606716"/>
              <a:gd name="connsiteY5" fmla="*/ 105702 h 530652"/>
              <a:gd name="connsiteX6" fmla="*/ 606537 w 606716"/>
              <a:gd name="connsiteY6" fmla="*/ 105702 h 530652"/>
              <a:gd name="connsiteX7" fmla="*/ 408953 w 606716"/>
              <a:gd name="connsiteY7" fmla="*/ 110297 h 530652"/>
              <a:gd name="connsiteX8" fmla="*/ 82710 w 606716"/>
              <a:gd name="connsiteY8" fmla="*/ 18 h 530652"/>
              <a:gd name="connsiteX9" fmla="*/ 340028 w 606716"/>
              <a:gd name="connsiteY9" fmla="*/ 119487 h 530652"/>
              <a:gd name="connsiteX10" fmla="*/ 179204 w 606716"/>
              <a:gd name="connsiteY10" fmla="*/ 156247 h 530652"/>
              <a:gd name="connsiteX11" fmla="*/ 202179 w 606716"/>
              <a:gd name="connsiteY11" fmla="*/ 321666 h 530652"/>
              <a:gd name="connsiteX12" fmla="*/ 160824 w 606716"/>
              <a:gd name="connsiteY12" fmla="*/ 220576 h 530652"/>
              <a:gd name="connsiteX13" fmla="*/ 32165 w 606716"/>
              <a:gd name="connsiteY13" fmla="*/ 450325 h 530652"/>
              <a:gd name="connsiteX14" fmla="*/ 0 w 606716"/>
              <a:gd name="connsiteY14" fmla="*/ 238956 h 530652"/>
              <a:gd name="connsiteX15" fmla="*/ 32165 w 606716"/>
              <a:gd name="connsiteY15" fmla="*/ 27588 h 53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6716" h="530652">
                <a:moveTo>
                  <a:pt x="32165" y="27588"/>
                </a:moveTo>
                <a:cubicBezTo>
                  <a:pt x="38292" y="55924"/>
                  <a:pt x="41355" y="326261"/>
                  <a:pt x="36760" y="408970"/>
                </a:cubicBezTo>
                <a:cubicBezTo>
                  <a:pt x="32165" y="491679"/>
                  <a:pt x="-6892" y="551415"/>
                  <a:pt x="4595" y="523845"/>
                </a:cubicBezTo>
                <a:cubicBezTo>
                  <a:pt x="16082" y="496275"/>
                  <a:pt x="75052" y="305583"/>
                  <a:pt x="105685" y="243551"/>
                </a:cubicBezTo>
                <a:cubicBezTo>
                  <a:pt x="136318" y="181519"/>
                  <a:pt x="143210" y="174627"/>
                  <a:pt x="188394" y="151652"/>
                </a:cubicBezTo>
                <a:cubicBezTo>
                  <a:pt x="233578" y="128677"/>
                  <a:pt x="307098" y="113360"/>
                  <a:pt x="376788" y="105702"/>
                </a:cubicBezTo>
                <a:cubicBezTo>
                  <a:pt x="446478" y="98044"/>
                  <a:pt x="601176" y="104936"/>
                  <a:pt x="606537" y="105702"/>
                </a:cubicBezTo>
                <a:cubicBezTo>
                  <a:pt x="611898" y="106468"/>
                  <a:pt x="496257" y="127911"/>
                  <a:pt x="408953" y="110297"/>
                </a:cubicBezTo>
                <a:cubicBezTo>
                  <a:pt x="321649" y="92683"/>
                  <a:pt x="94197" y="-1514"/>
                  <a:pt x="82710" y="18"/>
                </a:cubicBezTo>
                <a:cubicBezTo>
                  <a:pt x="71223" y="1550"/>
                  <a:pt x="323946" y="93449"/>
                  <a:pt x="340028" y="119487"/>
                </a:cubicBezTo>
                <a:cubicBezTo>
                  <a:pt x="356110" y="145525"/>
                  <a:pt x="202179" y="122551"/>
                  <a:pt x="179204" y="156247"/>
                </a:cubicBezTo>
                <a:cubicBezTo>
                  <a:pt x="156229" y="189944"/>
                  <a:pt x="205242" y="310944"/>
                  <a:pt x="202179" y="321666"/>
                </a:cubicBezTo>
                <a:cubicBezTo>
                  <a:pt x="199116" y="332388"/>
                  <a:pt x="189160" y="199133"/>
                  <a:pt x="160824" y="220576"/>
                </a:cubicBezTo>
                <a:cubicBezTo>
                  <a:pt x="132488" y="242019"/>
                  <a:pt x="58969" y="447262"/>
                  <a:pt x="32165" y="450325"/>
                </a:cubicBezTo>
                <a:cubicBezTo>
                  <a:pt x="5361" y="453388"/>
                  <a:pt x="0" y="302520"/>
                  <a:pt x="0" y="238956"/>
                </a:cubicBezTo>
                <a:cubicBezTo>
                  <a:pt x="0" y="175392"/>
                  <a:pt x="26038" y="-748"/>
                  <a:pt x="32165" y="27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>
            <a:extLst>
              <a:ext uri="{FF2B5EF4-FFF2-40B4-BE49-F238E27FC236}">
                <a16:creationId xmlns:a16="http://schemas.microsoft.com/office/drawing/2014/main" id="{D352D81F-7AF6-70F8-AFEE-CEB3C7231DA7}"/>
              </a:ext>
            </a:extLst>
          </p:cNvPr>
          <p:cNvSpPr/>
          <p:nvPr/>
        </p:nvSpPr>
        <p:spPr>
          <a:xfrm>
            <a:off x="7435666" y="9859197"/>
            <a:ext cx="482920" cy="1001850"/>
          </a:xfrm>
          <a:custGeom>
            <a:avLst/>
            <a:gdLst>
              <a:gd name="connsiteX0" fmla="*/ 113878 w 482920"/>
              <a:gd name="connsiteY0" fmla="*/ 1619 h 1001850"/>
              <a:gd name="connsiteX1" fmla="*/ 334437 w 482920"/>
              <a:gd name="connsiteY1" fmla="*/ 42974 h 1001850"/>
              <a:gd name="connsiteX2" fmla="*/ 467691 w 482920"/>
              <a:gd name="connsiteY2" fmla="*/ 144063 h 1001850"/>
              <a:gd name="connsiteX3" fmla="*/ 366601 w 482920"/>
              <a:gd name="connsiteY3" fmla="*/ 272723 h 1001850"/>
              <a:gd name="connsiteX4" fmla="*/ 3598 w 482920"/>
              <a:gd name="connsiteY4" fmla="*/ 998729 h 1001850"/>
              <a:gd name="connsiteX5" fmla="*/ 178207 w 482920"/>
              <a:gd name="connsiteY5" fmla="*/ 525446 h 1001850"/>
              <a:gd name="connsiteX6" fmla="*/ 136853 w 482920"/>
              <a:gd name="connsiteY6" fmla="*/ 281913 h 1001850"/>
              <a:gd name="connsiteX7" fmla="*/ 178207 w 482920"/>
              <a:gd name="connsiteY7" fmla="*/ 534636 h 1001850"/>
              <a:gd name="connsiteX8" fmla="*/ 297677 w 482920"/>
              <a:gd name="connsiteY8" fmla="*/ 295697 h 1001850"/>
              <a:gd name="connsiteX9" fmla="*/ 339031 w 482920"/>
              <a:gd name="connsiteY9" fmla="*/ 148658 h 1001850"/>
              <a:gd name="connsiteX10" fmla="*/ 237942 w 482920"/>
              <a:gd name="connsiteY10" fmla="*/ 470307 h 1001850"/>
              <a:gd name="connsiteX11" fmla="*/ 371196 w 482920"/>
              <a:gd name="connsiteY11" fmla="*/ 176228 h 1001850"/>
              <a:gd name="connsiteX12" fmla="*/ 398766 w 482920"/>
              <a:gd name="connsiteY12" fmla="*/ 125683 h 1001850"/>
              <a:gd name="connsiteX13" fmla="*/ 472286 w 482920"/>
              <a:gd name="connsiteY13" fmla="*/ 93519 h 1001850"/>
              <a:gd name="connsiteX14" fmla="*/ 113878 w 482920"/>
              <a:gd name="connsiteY14" fmla="*/ 1619 h 100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2920" h="1001850">
                <a:moveTo>
                  <a:pt x="113878" y="1619"/>
                </a:moveTo>
                <a:cubicBezTo>
                  <a:pt x="90903" y="-6805"/>
                  <a:pt x="275468" y="19233"/>
                  <a:pt x="334437" y="42974"/>
                </a:cubicBezTo>
                <a:cubicBezTo>
                  <a:pt x="393406" y="66715"/>
                  <a:pt x="462330" y="105772"/>
                  <a:pt x="467691" y="144063"/>
                </a:cubicBezTo>
                <a:cubicBezTo>
                  <a:pt x="473052" y="182354"/>
                  <a:pt x="443950" y="130279"/>
                  <a:pt x="366601" y="272723"/>
                </a:cubicBezTo>
                <a:cubicBezTo>
                  <a:pt x="289252" y="415167"/>
                  <a:pt x="34997" y="956609"/>
                  <a:pt x="3598" y="998729"/>
                </a:cubicBezTo>
                <a:cubicBezTo>
                  <a:pt x="-27801" y="1040849"/>
                  <a:pt x="155998" y="644915"/>
                  <a:pt x="178207" y="525446"/>
                </a:cubicBezTo>
                <a:cubicBezTo>
                  <a:pt x="200416" y="405977"/>
                  <a:pt x="136853" y="280381"/>
                  <a:pt x="136853" y="281913"/>
                </a:cubicBezTo>
                <a:cubicBezTo>
                  <a:pt x="136853" y="283445"/>
                  <a:pt x="151403" y="532339"/>
                  <a:pt x="178207" y="534636"/>
                </a:cubicBezTo>
                <a:cubicBezTo>
                  <a:pt x="205011" y="536933"/>
                  <a:pt x="270873" y="360027"/>
                  <a:pt x="297677" y="295697"/>
                </a:cubicBezTo>
                <a:cubicBezTo>
                  <a:pt x="324481" y="231367"/>
                  <a:pt x="348987" y="119556"/>
                  <a:pt x="339031" y="148658"/>
                </a:cubicBezTo>
                <a:cubicBezTo>
                  <a:pt x="329075" y="177760"/>
                  <a:pt x="232581" y="465712"/>
                  <a:pt x="237942" y="470307"/>
                </a:cubicBezTo>
                <a:cubicBezTo>
                  <a:pt x="243303" y="474902"/>
                  <a:pt x="344392" y="233665"/>
                  <a:pt x="371196" y="176228"/>
                </a:cubicBezTo>
                <a:cubicBezTo>
                  <a:pt x="398000" y="118791"/>
                  <a:pt x="381918" y="139468"/>
                  <a:pt x="398766" y="125683"/>
                </a:cubicBezTo>
                <a:cubicBezTo>
                  <a:pt x="415614" y="111898"/>
                  <a:pt x="515172" y="111133"/>
                  <a:pt x="472286" y="93519"/>
                </a:cubicBezTo>
                <a:cubicBezTo>
                  <a:pt x="429400" y="75905"/>
                  <a:pt x="136853" y="10043"/>
                  <a:pt x="113878" y="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>
            <a:extLst>
              <a:ext uri="{FF2B5EF4-FFF2-40B4-BE49-F238E27FC236}">
                <a16:creationId xmlns:a16="http://schemas.microsoft.com/office/drawing/2014/main" id="{5B6897DF-AA24-5BF5-0315-E963CE4E3506}"/>
              </a:ext>
            </a:extLst>
          </p:cNvPr>
          <p:cNvSpPr/>
          <p:nvPr/>
        </p:nvSpPr>
        <p:spPr>
          <a:xfrm>
            <a:off x="7179147" y="10004779"/>
            <a:ext cx="435389" cy="1570740"/>
          </a:xfrm>
          <a:custGeom>
            <a:avLst/>
            <a:gdLst>
              <a:gd name="connsiteX0" fmla="*/ 416346 w 435389"/>
              <a:gd name="connsiteY0" fmla="*/ 53621 h 1570740"/>
              <a:gd name="connsiteX1" fmla="*/ 384182 w 435389"/>
              <a:gd name="connsiteY1" fmla="*/ 104166 h 1570740"/>
              <a:gd name="connsiteX2" fmla="*/ 80913 w 435389"/>
              <a:gd name="connsiteY2" fmla="*/ 857742 h 1570740"/>
              <a:gd name="connsiteX3" fmla="*/ 126863 w 435389"/>
              <a:gd name="connsiteY3" fmla="*/ 848552 h 1570740"/>
              <a:gd name="connsiteX4" fmla="*/ 117673 w 435389"/>
              <a:gd name="connsiteY4" fmla="*/ 1138035 h 1570740"/>
              <a:gd name="connsiteX5" fmla="*/ 163623 w 435389"/>
              <a:gd name="connsiteY5" fmla="*/ 1542393 h 1570740"/>
              <a:gd name="connsiteX6" fmla="*/ 131458 w 435389"/>
              <a:gd name="connsiteY6" fmla="*/ 1280479 h 1570740"/>
              <a:gd name="connsiteX7" fmla="*/ 90103 w 435389"/>
              <a:gd name="connsiteY7" fmla="*/ 1087490 h 1570740"/>
              <a:gd name="connsiteX8" fmla="*/ 57938 w 435389"/>
              <a:gd name="connsiteY8" fmla="*/ 1013971 h 1570740"/>
              <a:gd name="connsiteX9" fmla="*/ 11989 w 435389"/>
              <a:gd name="connsiteY9" fmla="*/ 1487253 h 1570740"/>
              <a:gd name="connsiteX10" fmla="*/ 2799 w 435389"/>
              <a:gd name="connsiteY10" fmla="*/ 1519418 h 1570740"/>
              <a:gd name="connsiteX11" fmla="*/ 53343 w 435389"/>
              <a:gd name="connsiteY11" fmla="*/ 954236 h 1570740"/>
              <a:gd name="connsiteX12" fmla="*/ 191193 w 435389"/>
              <a:gd name="connsiteY12" fmla="*/ 425814 h 1570740"/>
              <a:gd name="connsiteX13" fmla="*/ 241737 w 435389"/>
              <a:gd name="connsiteY13" fmla="*/ 113356 h 1570740"/>
              <a:gd name="connsiteX14" fmla="*/ 186598 w 435389"/>
              <a:gd name="connsiteY14" fmla="*/ 549878 h 1570740"/>
              <a:gd name="connsiteX15" fmla="*/ 416346 w 435389"/>
              <a:gd name="connsiteY15" fmla="*/ 53621 h 15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389" h="1570740">
                <a:moveTo>
                  <a:pt x="416346" y="53621"/>
                </a:moveTo>
                <a:cubicBezTo>
                  <a:pt x="449277" y="-20664"/>
                  <a:pt x="440087" y="-29854"/>
                  <a:pt x="384182" y="104166"/>
                </a:cubicBezTo>
                <a:cubicBezTo>
                  <a:pt x="328277" y="238186"/>
                  <a:pt x="123799" y="733678"/>
                  <a:pt x="80913" y="857742"/>
                </a:cubicBezTo>
                <a:cubicBezTo>
                  <a:pt x="38027" y="981806"/>
                  <a:pt x="120736" y="801837"/>
                  <a:pt x="126863" y="848552"/>
                </a:cubicBezTo>
                <a:cubicBezTo>
                  <a:pt x="132990" y="895268"/>
                  <a:pt x="111546" y="1022395"/>
                  <a:pt x="117673" y="1138035"/>
                </a:cubicBezTo>
                <a:cubicBezTo>
                  <a:pt x="123800" y="1253675"/>
                  <a:pt x="161326" y="1518652"/>
                  <a:pt x="163623" y="1542393"/>
                </a:cubicBezTo>
                <a:cubicBezTo>
                  <a:pt x="165920" y="1566134"/>
                  <a:pt x="143711" y="1356296"/>
                  <a:pt x="131458" y="1280479"/>
                </a:cubicBezTo>
                <a:cubicBezTo>
                  <a:pt x="119205" y="1204662"/>
                  <a:pt x="102356" y="1131908"/>
                  <a:pt x="90103" y="1087490"/>
                </a:cubicBezTo>
                <a:cubicBezTo>
                  <a:pt x="77850" y="1043072"/>
                  <a:pt x="70957" y="947344"/>
                  <a:pt x="57938" y="1013971"/>
                </a:cubicBezTo>
                <a:cubicBezTo>
                  <a:pt x="44919" y="1080598"/>
                  <a:pt x="21179" y="1403012"/>
                  <a:pt x="11989" y="1487253"/>
                </a:cubicBezTo>
                <a:cubicBezTo>
                  <a:pt x="2799" y="1571494"/>
                  <a:pt x="-4093" y="1608254"/>
                  <a:pt x="2799" y="1519418"/>
                </a:cubicBezTo>
                <a:cubicBezTo>
                  <a:pt x="9691" y="1430582"/>
                  <a:pt x="21944" y="1136503"/>
                  <a:pt x="53343" y="954236"/>
                </a:cubicBezTo>
                <a:cubicBezTo>
                  <a:pt x="84742" y="771969"/>
                  <a:pt x="159794" y="565961"/>
                  <a:pt x="191193" y="425814"/>
                </a:cubicBezTo>
                <a:cubicBezTo>
                  <a:pt x="222592" y="285667"/>
                  <a:pt x="242503" y="92679"/>
                  <a:pt x="241737" y="113356"/>
                </a:cubicBezTo>
                <a:cubicBezTo>
                  <a:pt x="240971" y="134033"/>
                  <a:pt x="153667" y="561366"/>
                  <a:pt x="186598" y="549878"/>
                </a:cubicBezTo>
                <a:cubicBezTo>
                  <a:pt x="219529" y="538390"/>
                  <a:pt x="383415" y="127906"/>
                  <a:pt x="416346" y="53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>
            <a:extLst>
              <a:ext uri="{FF2B5EF4-FFF2-40B4-BE49-F238E27FC236}">
                <a16:creationId xmlns:a16="http://schemas.microsoft.com/office/drawing/2014/main" id="{44815800-3B2E-3524-69F4-54447AB55542}"/>
              </a:ext>
            </a:extLst>
          </p:cNvPr>
          <p:cNvSpPr/>
          <p:nvPr/>
        </p:nvSpPr>
        <p:spPr>
          <a:xfrm>
            <a:off x="7484260" y="10307011"/>
            <a:ext cx="442218" cy="1189966"/>
          </a:xfrm>
          <a:custGeom>
            <a:avLst/>
            <a:gdLst>
              <a:gd name="connsiteX0" fmla="*/ 285843 w 442218"/>
              <a:gd name="connsiteY0" fmla="*/ 8708 h 1189966"/>
              <a:gd name="connsiteX1" fmla="*/ 157183 w 442218"/>
              <a:gd name="connsiteY1" fmla="*/ 936893 h 1189966"/>
              <a:gd name="connsiteX2" fmla="*/ 125018 w 442218"/>
              <a:gd name="connsiteY2" fmla="*/ 1189616 h 1189966"/>
              <a:gd name="connsiteX3" fmla="*/ 216918 w 442218"/>
              <a:gd name="connsiteY3" fmla="*/ 982842 h 1189966"/>
              <a:gd name="connsiteX4" fmla="*/ 336387 w 442218"/>
              <a:gd name="connsiteY4" fmla="*/ 619839 h 1189966"/>
              <a:gd name="connsiteX5" fmla="*/ 442072 w 442218"/>
              <a:gd name="connsiteY5" fmla="*/ 8708 h 1189966"/>
              <a:gd name="connsiteX6" fmla="*/ 313412 w 442218"/>
              <a:gd name="connsiteY6" fmla="*/ 743904 h 1189966"/>
              <a:gd name="connsiteX7" fmla="*/ 143398 w 442218"/>
              <a:gd name="connsiteY7" fmla="*/ 1180426 h 1189966"/>
              <a:gd name="connsiteX8" fmla="*/ 161778 w 442218"/>
              <a:gd name="connsiteY8" fmla="*/ 936893 h 1189966"/>
              <a:gd name="connsiteX9" fmla="*/ 138803 w 442218"/>
              <a:gd name="connsiteY9" fmla="*/ 619839 h 1189966"/>
              <a:gd name="connsiteX10" fmla="*/ 954 w 442218"/>
              <a:gd name="connsiteY10" fmla="*/ 1070147 h 1189966"/>
              <a:gd name="connsiteX11" fmla="*/ 216918 w 442218"/>
              <a:gd name="connsiteY11" fmla="*/ 504965 h 1189966"/>
              <a:gd name="connsiteX12" fmla="*/ 285843 w 442218"/>
              <a:gd name="connsiteY12" fmla="*/ 8708 h 118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218" h="1189966">
                <a:moveTo>
                  <a:pt x="285843" y="8708"/>
                </a:moveTo>
                <a:cubicBezTo>
                  <a:pt x="275887" y="80696"/>
                  <a:pt x="183987" y="740075"/>
                  <a:pt x="157183" y="936893"/>
                </a:cubicBezTo>
                <a:cubicBezTo>
                  <a:pt x="130379" y="1133711"/>
                  <a:pt x="115062" y="1181958"/>
                  <a:pt x="125018" y="1189616"/>
                </a:cubicBezTo>
                <a:cubicBezTo>
                  <a:pt x="134974" y="1197274"/>
                  <a:pt x="181690" y="1077805"/>
                  <a:pt x="216918" y="982842"/>
                </a:cubicBezTo>
                <a:cubicBezTo>
                  <a:pt x="252146" y="887879"/>
                  <a:pt x="298861" y="782195"/>
                  <a:pt x="336387" y="619839"/>
                </a:cubicBezTo>
                <a:cubicBezTo>
                  <a:pt x="373913" y="457483"/>
                  <a:pt x="445901" y="-11969"/>
                  <a:pt x="442072" y="8708"/>
                </a:cubicBezTo>
                <a:cubicBezTo>
                  <a:pt x="438243" y="29385"/>
                  <a:pt x="363191" y="548618"/>
                  <a:pt x="313412" y="743904"/>
                </a:cubicBezTo>
                <a:cubicBezTo>
                  <a:pt x="263633" y="939190"/>
                  <a:pt x="168670" y="1148261"/>
                  <a:pt x="143398" y="1180426"/>
                </a:cubicBezTo>
                <a:cubicBezTo>
                  <a:pt x="118126" y="1212591"/>
                  <a:pt x="162544" y="1030324"/>
                  <a:pt x="161778" y="936893"/>
                </a:cubicBezTo>
                <a:cubicBezTo>
                  <a:pt x="161012" y="843462"/>
                  <a:pt x="165607" y="597630"/>
                  <a:pt x="138803" y="619839"/>
                </a:cubicBezTo>
                <a:cubicBezTo>
                  <a:pt x="111999" y="642048"/>
                  <a:pt x="-12065" y="1089293"/>
                  <a:pt x="954" y="1070147"/>
                </a:cubicBezTo>
                <a:cubicBezTo>
                  <a:pt x="13973" y="1051001"/>
                  <a:pt x="167139" y="680340"/>
                  <a:pt x="216918" y="504965"/>
                </a:cubicBezTo>
                <a:cubicBezTo>
                  <a:pt x="266697" y="329590"/>
                  <a:pt x="295799" y="-63280"/>
                  <a:pt x="285843" y="8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>
            <a:extLst>
              <a:ext uri="{FF2B5EF4-FFF2-40B4-BE49-F238E27FC236}">
                <a16:creationId xmlns:a16="http://schemas.microsoft.com/office/drawing/2014/main" id="{CADB655D-95F9-C372-192D-11BA04565188}"/>
              </a:ext>
            </a:extLst>
          </p:cNvPr>
          <p:cNvSpPr/>
          <p:nvPr/>
        </p:nvSpPr>
        <p:spPr>
          <a:xfrm>
            <a:off x="-87435" y="9116295"/>
            <a:ext cx="792712" cy="28005"/>
          </a:xfrm>
          <a:custGeom>
            <a:avLst/>
            <a:gdLst>
              <a:gd name="connsiteX0" fmla="*/ 130 w 792712"/>
              <a:gd name="connsiteY0" fmla="*/ 27705 h 28005"/>
              <a:gd name="connsiteX1" fmla="*/ 730731 w 792712"/>
              <a:gd name="connsiteY1" fmla="*/ 13920 h 28005"/>
              <a:gd name="connsiteX2" fmla="*/ 670997 w 792712"/>
              <a:gd name="connsiteY2" fmla="*/ 135 h 28005"/>
              <a:gd name="connsiteX3" fmla="*/ 130 w 792712"/>
              <a:gd name="connsiteY3" fmla="*/ 27705 h 2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712" h="28005">
                <a:moveTo>
                  <a:pt x="130" y="27705"/>
                </a:moveTo>
                <a:cubicBezTo>
                  <a:pt x="10086" y="30002"/>
                  <a:pt x="618920" y="18515"/>
                  <a:pt x="730731" y="13920"/>
                </a:cubicBezTo>
                <a:cubicBezTo>
                  <a:pt x="842542" y="9325"/>
                  <a:pt x="791232" y="2432"/>
                  <a:pt x="670997" y="135"/>
                </a:cubicBezTo>
                <a:cubicBezTo>
                  <a:pt x="550762" y="-2162"/>
                  <a:pt x="-9826" y="25408"/>
                  <a:pt x="130" y="27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 422">
            <a:extLst>
              <a:ext uri="{FF2B5EF4-FFF2-40B4-BE49-F238E27FC236}">
                <a16:creationId xmlns:a16="http://schemas.microsoft.com/office/drawing/2014/main" id="{449DC47E-94E3-7460-E2F0-654382F3FDB6}"/>
              </a:ext>
            </a:extLst>
          </p:cNvPr>
          <p:cNvSpPr/>
          <p:nvPr/>
        </p:nvSpPr>
        <p:spPr>
          <a:xfrm>
            <a:off x="362319" y="9087983"/>
            <a:ext cx="279181" cy="1356427"/>
          </a:xfrm>
          <a:custGeom>
            <a:avLst/>
            <a:gdLst>
              <a:gd name="connsiteX0" fmla="*/ 276383 w 279181"/>
              <a:gd name="connsiteY0" fmla="*/ 28447 h 1356427"/>
              <a:gd name="connsiteX1" fmla="*/ 65014 w 279181"/>
              <a:gd name="connsiteY1" fmla="*/ 662554 h 1356427"/>
              <a:gd name="connsiteX2" fmla="*/ 42039 w 279181"/>
              <a:gd name="connsiteY2" fmla="*/ 795808 h 1356427"/>
              <a:gd name="connsiteX3" fmla="*/ 28254 w 279181"/>
              <a:gd name="connsiteY3" fmla="*/ 1053127 h 1356427"/>
              <a:gd name="connsiteX4" fmla="*/ 684 w 279181"/>
              <a:gd name="connsiteY4" fmla="*/ 1356395 h 1356427"/>
              <a:gd name="connsiteX5" fmla="*/ 19064 w 279181"/>
              <a:gd name="connsiteY5" fmla="*/ 1034747 h 1356427"/>
              <a:gd name="connsiteX6" fmla="*/ 124748 w 279181"/>
              <a:gd name="connsiteY6" fmla="*/ 612009 h 1356427"/>
              <a:gd name="connsiteX7" fmla="*/ 74204 w 279181"/>
              <a:gd name="connsiteY7" fmla="*/ 667149 h 1356427"/>
              <a:gd name="connsiteX8" fmla="*/ 179888 w 279181"/>
              <a:gd name="connsiteY8" fmla="*/ 161701 h 1356427"/>
              <a:gd name="connsiteX9" fmla="*/ 276383 w 279181"/>
              <a:gd name="connsiteY9" fmla="*/ 28447 h 135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181" h="1356427">
                <a:moveTo>
                  <a:pt x="276383" y="28447"/>
                </a:moveTo>
                <a:cubicBezTo>
                  <a:pt x="257237" y="111922"/>
                  <a:pt x="104071" y="534661"/>
                  <a:pt x="65014" y="662554"/>
                </a:cubicBezTo>
                <a:cubicBezTo>
                  <a:pt x="25957" y="790447"/>
                  <a:pt x="48166" y="730712"/>
                  <a:pt x="42039" y="795808"/>
                </a:cubicBezTo>
                <a:cubicBezTo>
                  <a:pt x="35912" y="860904"/>
                  <a:pt x="35146" y="959696"/>
                  <a:pt x="28254" y="1053127"/>
                </a:cubicBezTo>
                <a:cubicBezTo>
                  <a:pt x="21362" y="1146558"/>
                  <a:pt x="2216" y="1359458"/>
                  <a:pt x="684" y="1356395"/>
                </a:cubicBezTo>
                <a:cubicBezTo>
                  <a:pt x="-848" y="1353332"/>
                  <a:pt x="-1613" y="1158811"/>
                  <a:pt x="19064" y="1034747"/>
                </a:cubicBezTo>
                <a:cubicBezTo>
                  <a:pt x="39741" y="910683"/>
                  <a:pt x="115558" y="673275"/>
                  <a:pt x="124748" y="612009"/>
                </a:cubicBezTo>
                <a:cubicBezTo>
                  <a:pt x="133938" y="550743"/>
                  <a:pt x="65014" y="742200"/>
                  <a:pt x="74204" y="667149"/>
                </a:cubicBezTo>
                <a:cubicBezTo>
                  <a:pt x="83394" y="592098"/>
                  <a:pt x="148489" y="261259"/>
                  <a:pt x="179888" y="161701"/>
                </a:cubicBezTo>
                <a:cubicBezTo>
                  <a:pt x="211287" y="62143"/>
                  <a:pt x="295529" y="-55028"/>
                  <a:pt x="276383" y="28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 423">
            <a:extLst>
              <a:ext uri="{FF2B5EF4-FFF2-40B4-BE49-F238E27FC236}">
                <a16:creationId xmlns:a16="http://schemas.microsoft.com/office/drawing/2014/main" id="{F81F7D67-4586-A3B6-4415-60B9A65027AB}"/>
              </a:ext>
            </a:extLst>
          </p:cNvPr>
          <p:cNvSpPr/>
          <p:nvPr/>
        </p:nvSpPr>
        <p:spPr>
          <a:xfrm>
            <a:off x="-42258" y="10444305"/>
            <a:ext cx="422438" cy="39169"/>
          </a:xfrm>
          <a:custGeom>
            <a:avLst/>
            <a:gdLst>
              <a:gd name="connsiteX0" fmla="*/ 5498 w 422438"/>
              <a:gd name="connsiteY0" fmla="*/ 27643 h 39169"/>
              <a:gd name="connsiteX1" fmla="*/ 419046 w 422438"/>
              <a:gd name="connsiteY1" fmla="*/ 73 h 39169"/>
              <a:gd name="connsiteX2" fmla="*/ 193892 w 422438"/>
              <a:gd name="connsiteY2" fmla="*/ 36833 h 39169"/>
              <a:gd name="connsiteX3" fmla="*/ 5498 w 422438"/>
              <a:gd name="connsiteY3" fmla="*/ 27643 h 3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38" h="39169">
                <a:moveTo>
                  <a:pt x="5498" y="27643"/>
                </a:moveTo>
                <a:cubicBezTo>
                  <a:pt x="43024" y="21516"/>
                  <a:pt x="387647" y="-1459"/>
                  <a:pt x="419046" y="73"/>
                </a:cubicBezTo>
                <a:cubicBezTo>
                  <a:pt x="450445" y="1605"/>
                  <a:pt x="255158" y="29941"/>
                  <a:pt x="193892" y="36833"/>
                </a:cubicBezTo>
                <a:cubicBezTo>
                  <a:pt x="132626" y="43725"/>
                  <a:pt x="-32028" y="33770"/>
                  <a:pt x="5498" y="27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 424">
            <a:extLst>
              <a:ext uri="{FF2B5EF4-FFF2-40B4-BE49-F238E27FC236}">
                <a16:creationId xmlns:a16="http://schemas.microsoft.com/office/drawing/2014/main" id="{1E32BFF4-D74F-1AB5-FBFC-C9ECC7E3AC40}"/>
              </a:ext>
            </a:extLst>
          </p:cNvPr>
          <p:cNvSpPr/>
          <p:nvPr/>
        </p:nvSpPr>
        <p:spPr>
          <a:xfrm>
            <a:off x="-926" y="9163850"/>
            <a:ext cx="609516" cy="150274"/>
          </a:xfrm>
          <a:custGeom>
            <a:avLst/>
            <a:gdLst>
              <a:gd name="connsiteX0" fmla="*/ 926 w 609516"/>
              <a:gd name="connsiteY0" fmla="*/ 21505 h 150274"/>
              <a:gd name="connsiteX1" fmla="*/ 579893 w 609516"/>
              <a:gd name="connsiteY1" fmla="*/ 7720 h 150274"/>
              <a:gd name="connsiteX2" fmla="*/ 524753 w 609516"/>
              <a:gd name="connsiteY2" fmla="*/ 12315 h 150274"/>
              <a:gd name="connsiteX3" fmla="*/ 520158 w 609516"/>
              <a:gd name="connsiteY3" fmla="*/ 150164 h 150274"/>
              <a:gd name="connsiteX4" fmla="*/ 492588 w 609516"/>
              <a:gd name="connsiteY4" fmla="*/ 35290 h 150274"/>
              <a:gd name="connsiteX5" fmla="*/ 216890 w 609516"/>
              <a:gd name="connsiteY5" fmla="*/ 16910 h 150274"/>
              <a:gd name="connsiteX6" fmla="*/ 147965 w 609516"/>
              <a:gd name="connsiteY6" fmla="*/ 21505 h 150274"/>
              <a:gd name="connsiteX7" fmla="*/ 437449 w 609516"/>
              <a:gd name="connsiteY7" fmla="*/ 35290 h 150274"/>
              <a:gd name="connsiteX8" fmla="*/ 926 w 609516"/>
              <a:gd name="connsiteY8" fmla="*/ 21505 h 15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516" h="150274">
                <a:moveTo>
                  <a:pt x="926" y="21505"/>
                </a:moveTo>
                <a:cubicBezTo>
                  <a:pt x="24667" y="16910"/>
                  <a:pt x="492589" y="9252"/>
                  <a:pt x="579893" y="7720"/>
                </a:cubicBezTo>
                <a:cubicBezTo>
                  <a:pt x="667197" y="6188"/>
                  <a:pt x="534709" y="-11426"/>
                  <a:pt x="524753" y="12315"/>
                </a:cubicBezTo>
                <a:cubicBezTo>
                  <a:pt x="514797" y="36056"/>
                  <a:pt x="525519" y="146335"/>
                  <a:pt x="520158" y="150164"/>
                </a:cubicBezTo>
                <a:cubicBezTo>
                  <a:pt x="514797" y="153993"/>
                  <a:pt x="543133" y="57499"/>
                  <a:pt x="492588" y="35290"/>
                </a:cubicBezTo>
                <a:cubicBezTo>
                  <a:pt x="442043" y="13081"/>
                  <a:pt x="274327" y="19207"/>
                  <a:pt x="216890" y="16910"/>
                </a:cubicBezTo>
                <a:cubicBezTo>
                  <a:pt x="159453" y="14613"/>
                  <a:pt x="111205" y="18442"/>
                  <a:pt x="147965" y="21505"/>
                </a:cubicBezTo>
                <a:cubicBezTo>
                  <a:pt x="184725" y="24568"/>
                  <a:pt x="457360" y="32993"/>
                  <a:pt x="437449" y="35290"/>
                </a:cubicBezTo>
                <a:cubicBezTo>
                  <a:pt x="417538" y="37587"/>
                  <a:pt x="-22815" y="26100"/>
                  <a:pt x="926" y="21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 425">
            <a:extLst>
              <a:ext uri="{FF2B5EF4-FFF2-40B4-BE49-F238E27FC236}">
                <a16:creationId xmlns:a16="http://schemas.microsoft.com/office/drawing/2014/main" id="{F7D5F538-CEEE-E534-EA9D-1AF8A486882D}"/>
              </a:ext>
            </a:extLst>
          </p:cNvPr>
          <p:cNvSpPr/>
          <p:nvPr/>
        </p:nvSpPr>
        <p:spPr>
          <a:xfrm>
            <a:off x="319974" y="9523223"/>
            <a:ext cx="116638" cy="889577"/>
          </a:xfrm>
          <a:custGeom>
            <a:avLst/>
            <a:gdLst>
              <a:gd name="connsiteX0" fmla="*/ 116549 w 116638"/>
              <a:gd name="connsiteY0" fmla="*/ 2160 h 889577"/>
              <a:gd name="connsiteX1" fmla="*/ 6269 w 116638"/>
              <a:gd name="connsiteY1" fmla="*/ 861420 h 889577"/>
              <a:gd name="connsiteX2" fmla="*/ 24649 w 116638"/>
              <a:gd name="connsiteY2" fmla="*/ 622482 h 889577"/>
              <a:gd name="connsiteX3" fmla="*/ 116549 w 116638"/>
              <a:gd name="connsiteY3" fmla="*/ 2160 h 88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38" h="889577">
                <a:moveTo>
                  <a:pt x="116549" y="2160"/>
                </a:moveTo>
                <a:cubicBezTo>
                  <a:pt x="113486" y="41983"/>
                  <a:pt x="21586" y="758033"/>
                  <a:pt x="6269" y="861420"/>
                </a:cubicBezTo>
                <a:cubicBezTo>
                  <a:pt x="-9048" y="964807"/>
                  <a:pt x="6269" y="760331"/>
                  <a:pt x="24649" y="622482"/>
                </a:cubicBezTo>
                <a:cubicBezTo>
                  <a:pt x="43029" y="484633"/>
                  <a:pt x="119612" y="-37663"/>
                  <a:pt x="116549" y="2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 426">
            <a:extLst>
              <a:ext uri="{FF2B5EF4-FFF2-40B4-BE49-F238E27FC236}">
                <a16:creationId xmlns:a16="http://schemas.microsoft.com/office/drawing/2014/main" id="{29AA26BF-61D1-BADA-A0AD-8E902C194415}"/>
              </a:ext>
            </a:extLst>
          </p:cNvPr>
          <p:cNvSpPr/>
          <p:nvPr/>
        </p:nvSpPr>
        <p:spPr>
          <a:xfrm>
            <a:off x="247190" y="9314125"/>
            <a:ext cx="212446" cy="1092878"/>
          </a:xfrm>
          <a:custGeom>
            <a:avLst/>
            <a:gdLst>
              <a:gd name="connsiteX0" fmla="*/ 207713 w 212446"/>
              <a:gd name="connsiteY0" fmla="*/ 27459 h 1092878"/>
              <a:gd name="connsiteX1" fmla="*/ 939 w 212446"/>
              <a:gd name="connsiteY1" fmla="*/ 1088898 h 1092878"/>
              <a:gd name="connsiteX2" fmla="*/ 134193 w 212446"/>
              <a:gd name="connsiteY2" fmla="*/ 376677 h 1092878"/>
              <a:gd name="connsiteX3" fmla="*/ 207713 w 212446"/>
              <a:gd name="connsiteY3" fmla="*/ 27459 h 109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446" h="1092878">
                <a:moveTo>
                  <a:pt x="207713" y="27459"/>
                </a:moveTo>
                <a:cubicBezTo>
                  <a:pt x="185504" y="146162"/>
                  <a:pt x="13192" y="1030695"/>
                  <a:pt x="939" y="1088898"/>
                </a:cubicBezTo>
                <a:cubicBezTo>
                  <a:pt x="-11314" y="1147101"/>
                  <a:pt x="99731" y="550520"/>
                  <a:pt x="134193" y="376677"/>
                </a:cubicBezTo>
                <a:cubicBezTo>
                  <a:pt x="168655" y="202834"/>
                  <a:pt x="229922" y="-91244"/>
                  <a:pt x="207713" y="27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>
            <a:extLst>
              <a:ext uri="{FF2B5EF4-FFF2-40B4-BE49-F238E27FC236}">
                <a16:creationId xmlns:a16="http://schemas.microsoft.com/office/drawing/2014/main" id="{F5FB27FC-279D-DF89-0FAA-26DA25ADC272}"/>
              </a:ext>
            </a:extLst>
          </p:cNvPr>
          <p:cNvSpPr/>
          <p:nvPr/>
        </p:nvSpPr>
        <p:spPr>
          <a:xfrm>
            <a:off x="1002732" y="8605572"/>
            <a:ext cx="295801" cy="1638507"/>
          </a:xfrm>
          <a:custGeom>
            <a:avLst/>
            <a:gdLst>
              <a:gd name="connsiteX0" fmla="*/ 293051 w 295801"/>
              <a:gd name="connsiteY0" fmla="*/ 19196 h 1638507"/>
              <a:gd name="connsiteX1" fmla="*/ 3567 w 295801"/>
              <a:gd name="connsiteY1" fmla="*/ 1622842 h 1638507"/>
              <a:gd name="connsiteX2" fmla="*/ 141417 w 295801"/>
              <a:gd name="connsiteY2" fmla="*/ 791152 h 1638507"/>
              <a:gd name="connsiteX3" fmla="*/ 293051 w 295801"/>
              <a:gd name="connsiteY3" fmla="*/ 19196 h 163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01" h="1638507">
                <a:moveTo>
                  <a:pt x="293051" y="19196"/>
                </a:moveTo>
                <a:cubicBezTo>
                  <a:pt x="270076" y="157811"/>
                  <a:pt x="28839" y="1494183"/>
                  <a:pt x="3567" y="1622842"/>
                </a:cubicBezTo>
                <a:cubicBezTo>
                  <a:pt x="-21705" y="1751501"/>
                  <a:pt x="93935" y="1053066"/>
                  <a:pt x="141417" y="791152"/>
                </a:cubicBezTo>
                <a:cubicBezTo>
                  <a:pt x="188898" y="529239"/>
                  <a:pt x="316026" y="-119419"/>
                  <a:pt x="293051" y="19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 428">
            <a:extLst>
              <a:ext uri="{FF2B5EF4-FFF2-40B4-BE49-F238E27FC236}">
                <a16:creationId xmlns:a16="http://schemas.microsoft.com/office/drawing/2014/main" id="{262B9CAE-2ECB-6383-FC79-5E553222128F}"/>
              </a:ext>
            </a:extLst>
          </p:cNvPr>
          <p:cNvSpPr/>
          <p:nvPr/>
        </p:nvSpPr>
        <p:spPr>
          <a:xfrm>
            <a:off x="5347001" y="5017717"/>
            <a:ext cx="249482" cy="1968279"/>
          </a:xfrm>
          <a:custGeom>
            <a:avLst/>
            <a:gdLst>
              <a:gd name="connsiteX0" fmla="*/ 248908 w 249482"/>
              <a:gd name="connsiteY0" fmla="*/ 8745 h 1968279"/>
              <a:gd name="connsiteX1" fmla="*/ 7988 w 249482"/>
              <a:gd name="connsiteY1" fmla="*/ 1925152 h 1968279"/>
              <a:gd name="connsiteX2" fmla="*/ 73694 w 249482"/>
              <a:gd name="connsiteY2" fmla="*/ 1240721 h 1968279"/>
              <a:gd name="connsiteX3" fmla="*/ 248908 w 249482"/>
              <a:gd name="connsiteY3" fmla="*/ 8745 h 196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482" h="1968279">
                <a:moveTo>
                  <a:pt x="248908" y="8745"/>
                </a:moveTo>
                <a:cubicBezTo>
                  <a:pt x="237957" y="122817"/>
                  <a:pt x="37190" y="1719823"/>
                  <a:pt x="7988" y="1925152"/>
                </a:cubicBezTo>
                <a:cubicBezTo>
                  <a:pt x="-21214" y="2130481"/>
                  <a:pt x="36278" y="1552822"/>
                  <a:pt x="73694" y="1240721"/>
                </a:cubicBezTo>
                <a:cubicBezTo>
                  <a:pt x="111110" y="928621"/>
                  <a:pt x="259859" y="-105327"/>
                  <a:pt x="248908" y="8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 429">
            <a:extLst>
              <a:ext uri="{FF2B5EF4-FFF2-40B4-BE49-F238E27FC236}">
                <a16:creationId xmlns:a16="http://schemas.microsoft.com/office/drawing/2014/main" id="{01BFA31A-AD2A-1016-8531-042B5D95E783}"/>
              </a:ext>
            </a:extLst>
          </p:cNvPr>
          <p:cNvSpPr/>
          <p:nvPr/>
        </p:nvSpPr>
        <p:spPr>
          <a:xfrm>
            <a:off x="5041641" y="4923830"/>
            <a:ext cx="243153" cy="1897051"/>
          </a:xfrm>
          <a:custGeom>
            <a:avLst/>
            <a:gdLst>
              <a:gd name="connsiteX0" fmla="*/ 1248 w 243153"/>
              <a:gd name="connsiteY0" fmla="*/ 20501 h 1897051"/>
              <a:gd name="connsiteX1" fmla="*/ 56002 w 243153"/>
              <a:gd name="connsiteY1" fmla="*/ 1581004 h 1897051"/>
              <a:gd name="connsiteX2" fmla="*/ 56002 w 243153"/>
              <a:gd name="connsiteY2" fmla="*/ 1356510 h 1897051"/>
              <a:gd name="connsiteX3" fmla="*/ 77904 w 243153"/>
              <a:gd name="connsiteY3" fmla="*/ 589947 h 1897051"/>
              <a:gd name="connsiteX4" fmla="*/ 94330 w 243153"/>
              <a:gd name="connsiteY4" fmla="*/ 1071787 h 1897051"/>
              <a:gd name="connsiteX5" fmla="*/ 236692 w 243153"/>
              <a:gd name="connsiteY5" fmla="*/ 1882153 h 1897051"/>
              <a:gd name="connsiteX6" fmla="*/ 198364 w 243153"/>
              <a:gd name="connsiteY6" fmla="*/ 1515298 h 1897051"/>
              <a:gd name="connsiteX7" fmla="*/ 17674 w 243153"/>
              <a:gd name="connsiteY7" fmla="*/ 518766 h 1897051"/>
              <a:gd name="connsiteX8" fmla="*/ 17674 w 243153"/>
              <a:gd name="connsiteY8" fmla="*/ 677554 h 1897051"/>
              <a:gd name="connsiteX9" fmla="*/ 1248 w 243153"/>
              <a:gd name="connsiteY9" fmla="*/ 20501 h 189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153" h="1897051">
                <a:moveTo>
                  <a:pt x="1248" y="20501"/>
                </a:moveTo>
                <a:cubicBezTo>
                  <a:pt x="7636" y="171076"/>
                  <a:pt x="46876" y="1358336"/>
                  <a:pt x="56002" y="1581004"/>
                </a:cubicBezTo>
                <a:cubicBezTo>
                  <a:pt x="65128" y="1803672"/>
                  <a:pt x="52352" y="1521686"/>
                  <a:pt x="56002" y="1356510"/>
                </a:cubicBezTo>
                <a:cubicBezTo>
                  <a:pt x="59652" y="1191334"/>
                  <a:pt x="71516" y="637401"/>
                  <a:pt x="77904" y="589947"/>
                </a:cubicBezTo>
                <a:cubicBezTo>
                  <a:pt x="84292" y="542493"/>
                  <a:pt x="67865" y="856419"/>
                  <a:pt x="94330" y="1071787"/>
                </a:cubicBezTo>
                <a:cubicBezTo>
                  <a:pt x="120795" y="1287155"/>
                  <a:pt x="219353" y="1808235"/>
                  <a:pt x="236692" y="1882153"/>
                </a:cubicBezTo>
                <a:cubicBezTo>
                  <a:pt x="254031" y="1956072"/>
                  <a:pt x="234867" y="1742529"/>
                  <a:pt x="198364" y="1515298"/>
                </a:cubicBezTo>
                <a:cubicBezTo>
                  <a:pt x="161861" y="1288067"/>
                  <a:pt x="47789" y="658390"/>
                  <a:pt x="17674" y="518766"/>
                </a:cubicBezTo>
                <a:cubicBezTo>
                  <a:pt x="-12441" y="379142"/>
                  <a:pt x="20412" y="759686"/>
                  <a:pt x="17674" y="677554"/>
                </a:cubicBezTo>
                <a:cubicBezTo>
                  <a:pt x="14936" y="595422"/>
                  <a:pt x="-5140" y="-130074"/>
                  <a:pt x="1248" y="20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 430">
            <a:extLst>
              <a:ext uri="{FF2B5EF4-FFF2-40B4-BE49-F238E27FC236}">
                <a16:creationId xmlns:a16="http://schemas.microsoft.com/office/drawing/2014/main" id="{DF829EC1-99BB-711E-D78D-FE7D4A1CCA3B}"/>
              </a:ext>
            </a:extLst>
          </p:cNvPr>
          <p:cNvSpPr/>
          <p:nvPr/>
        </p:nvSpPr>
        <p:spPr>
          <a:xfrm>
            <a:off x="5897053" y="5046524"/>
            <a:ext cx="549586" cy="2224559"/>
          </a:xfrm>
          <a:custGeom>
            <a:avLst/>
            <a:gdLst>
              <a:gd name="connsiteX0" fmla="*/ 459943 w 549586"/>
              <a:gd name="connsiteY0" fmla="*/ 1840 h 2224559"/>
              <a:gd name="connsiteX1" fmla="*/ 503747 w 549586"/>
              <a:gd name="connsiteY1" fmla="*/ 636992 h 2224559"/>
              <a:gd name="connsiteX2" fmla="*/ 536600 w 549586"/>
              <a:gd name="connsiteY2" fmla="*/ 313941 h 2224559"/>
              <a:gd name="connsiteX3" fmla="*/ 366861 w 549586"/>
              <a:gd name="connsiteY3" fmla="*/ 943617 h 2224559"/>
              <a:gd name="connsiteX4" fmla="*/ 323057 w 549586"/>
              <a:gd name="connsiteY4" fmla="*/ 1085979 h 2224559"/>
              <a:gd name="connsiteX5" fmla="*/ 388763 w 549586"/>
              <a:gd name="connsiteY5" fmla="*/ 883387 h 2224559"/>
              <a:gd name="connsiteX6" fmla="*/ 136892 w 549586"/>
              <a:gd name="connsiteY6" fmla="*/ 1841591 h 2224559"/>
              <a:gd name="connsiteX7" fmla="*/ 120466 w 549586"/>
              <a:gd name="connsiteY7" fmla="*/ 2219397 h 2224559"/>
              <a:gd name="connsiteX8" fmla="*/ 114990 w 549586"/>
              <a:gd name="connsiteY8" fmla="*/ 1994904 h 2224559"/>
              <a:gd name="connsiteX9" fmla="*/ 6 w 549586"/>
              <a:gd name="connsiteY9" fmla="*/ 1129783 h 2224559"/>
              <a:gd name="connsiteX10" fmla="*/ 120466 w 549586"/>
              <a:gd name="connsiteY10" fmla="*/ 1814214 h 2224559"/>
              <a:gd name="connsiteX11" fmla="*/ 186171 w 549586"/>
              <a:gd name="connsiteY11" fmla="*/ 1458310 h 2224559"/>
              <a:gd name="connsiteX12" fmla="*/ 186171 w 549586"/>
              <a:gd name="connsiteY12" fmla="*/ 1195488 h 2224559"/>
              <a:gd name="connsiteX13" fmla="*/ 82137 w 549586"/>
              <a:gd name="connsiteY13" fmla="*/ 746501 h 2224559"/>
              <a:gd name="connsiteX14" fmla="*/ 257352 w 549586"/>
              <a:gd name="connsiteY14" fmla="*/ 1310472 h 2224559"/>
              <a:gd name="connsiteX15" fmla="*/ 273778 w 549586"/>
              <a:gd name="connsiteY15" fmla="*/ 1173586 h 2224559"/>
              <a:gd name="connsiteX16" fmla="*/ 487321 w 549586"/>
              <a:gd name="connsiteY16" fmla="*/ 538434 h 2224559"/>
              <a:gd name="connsiteX17" fmla="*/ 421615 w 549586"/>
              <a:gd name="connsiteY17" fmla="*/ 598664 h 2224559"/>
              <a:gd name="connsiteX18" fmla="*/ 547551 w 549586"/>
              <a:gd name="connsiteY18" fmla="*/ 363220 h 2224559"/>
              <a:gd name="connsiteX19" fmla="*/ 498272 w 549586"/>
              <a:gd name="connsiteY19" fmla="*/ 439876 h 2224559"/>
              <a:gd name="connsiteX20" fmla="*/ 459943 w 549586"/>
              <a:gd name="connsiteY20" fmla="*/ 1840 h 22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86" h="2224559">
                <a:moveTo>
                  <a:pt x="459943" y="1840"/>
                </a:moveTo>
                <a:cubicBezTo>
                  <a:pt x="460856" y="34693"/>
                  <a:pt x="490971" y="584975"/>
                  <a:pt x="503747" y="636992"/>
                </a:cubicBezTo>
                <a:cubicBezTo>
                  <a:pt x="516523" y="689009"/>
                  <a:pt x="559414" y="262837"/>
                  <a:pt x="536600" y="313941"/>
                </a:cubicBezTo>
                <a:cubicBezTo>
                  <a:pt x="513786" y="365045"/>
                  <a:pt x="402451" y="814944"/>
                  <a:pt x="366861" y="943617"/>
                </a:cubicBezTo>
                <a:cubicBezTo>
                  <a:pt x="331270" y="1072290"/>
                  <a:pt x="319407" y="1096017"/>
                  <a:pt x="323057" y="1085979"/>
                </a:cubicBezTo>
                <a:cubicBezTo>
                  <a:pt x="326707" y="1075941"/>
                  <a:pt x="419790" y="757452"/>
                  <a:pt x="388763" y="883387"/>
                </a:cubicBezTo>
                <a:cubicBezTo>
                  <a:pt x="357735" y="1009322"/>
                  <a:pt x="181608" y="1618923"/>
                  <a:pt x="136892" y="1841591"/>
                </a:cubicBezTo>
                <a:cubicBezTo>
                  <a:pt x="92176" y="2064259"/>
                  <a:pt x="124116" y="2193845"/>
                  <a:pt x="120466" y="2219397"/>
                </a:cubicBezTo>
                <a:cubicBezTo>
                  <a:pt x="116816" y="2244949"/>
                  <a:pt x="135067" y="2176506"/>
                  <a:pt x="114990" y="1994904"/>
                </a:cubicBezTo>
                <a:cubicBezTo>
                  <a:pt x="94913" y="1813302"/>
                  <a:pt x="-907" y="1159898"/>
                  <a:pt x="6" y="1129783"/>
                </a:cubicBezTo>
                <a:cubicBezTo>
                  <a:pt x="919" y="1099668"/>
                  <a:pt x="89439" y="1759460"/>
                  <a:pt x="120466" y="1814214"/>
                </a:cubicBezTo>
                <a:cubicBezTo>
                  <a:pt x="151493" y="1868968"/>
                  <a:pt x="175220" y="1561431"/>
                  <a:pt x="186171" y="1458310"/>
                </a:cubicBezTo>
                <a:cubicBezTo>
                  <a:pt x="197122" y="1355189"/>
                  <a:pt x="203510" y="1314123"/>
                  <a:pt x="186171" y="1195488"/>
                </a:cubicBezTo>
                <a:cubicBezTo>
                  <a:pt x="168832" y="1076853"/>
                  <a:pt x="70274" y="727337"/>
                  <a:pt x="82137" y="746501"/>
                </a:cubicBezTo>
                <a:cubicBezTo>
                  <a:pt x="94000" y="765665"/>
                  <a:pt x="225412" y="1239291"/>
                  <a:pt x="257352" y="1310472"/>
                </a:cubicBezTo>
                <a:cubicBezTo>
                  <a:pt x="289292" y="1381653"/>
                  <a:pt x="235450" y="1302259"/>
                  <a:pt x="273778" y="1173586"/>
                </a:cubicBezTo>
                <a:cubicBezTo>
                  <a:pt x="312106" y="1044913"/>
                  <a:pt x="462682" y="634254"/>
                  <a:pt x="487321" y="538434"/>
                </a:cubicBezTo>
                <a:cubicBezTo>
                  <a:pt x="511960" y="442614"/>
                  <a:pt x="411577" y="627866"/>
                  <a:pt x="421615" y="598664"/>
                </a:cubicBezTo>
                <a:cubicBezTo>
                  <a:pt x="431653" y="569462"/>
                  <a:pt x="534775" y="389685"/>
                  <a:pt x="547551" y="363220"/>
                </a:cubicBezTo>
                <a:cubicBezTo>
                  <a:pt x="560327" y="336755"/>
                  <a:pt x="509223" y="493718"/>
                  <a:pt x="498272" y="439876"/>
                </a:cubicBezTo>
                <a:cubicBezTo>
                  <a:pt x="487321" y="386034"/>
                  <a:pt x="459030" y="-31013"/>
                  <a:pt x="459943" y="1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 431">
            <a:extLst>
              <a:ext uri="{FF2B5EF4-FFF2-40B4-BE49-F238E27FC236}">
                <a16:creationId xmlns:a16="http://schemas.microsoft.com/office/drawing/2014/main" id="{738BFD45-7526-36A0-8346-9417619432A3}"/>
              </a:ext>
            </a:extLst>
          </p:cNvPr>
          <p:cNvSpPr/>
          <p:nvPr/>
        </p:nvSpPr>
        <p:spPr>
          <a:xfrm>
            <a:off x="5772546" y="4304892"/>
            <a:ext cx="32252" cy="2674693"/>
          </a:xfrm>
          <a:custGeom>
            <a:avLst/>
            <a:gdLst>
              <a:gd name="connsiteX0" fmla="*/ 31906 w 32252"/>
              <a:gd name="connsiteY0" fmla="*/ 4715 h 2674693"/>
              <a:gd name="connsiteX1" fmla="*/ 16004 w 32252"/>
              <a:gd name="connsiteY1" fmla="*/ 2572986 h 2674693"/>
              <a:gd name="connsiteX2" fmla="*/ 101 w 32252"/>
              <a:gd name="connsiteY2" fmla="*/ 1952785 h 2674693"/>
              <a:gd name="connsiteX3" fmla="*/ 31906 w 32252"/>
              <a:gd name="connsiteY3" fmla="*/ 4715 h 267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52" h="2674693">
                <a:moveTo>
                  <a:pt x="31906" y="4715"/>
                </a:moveTo>
                <a:cubicBezTo>
                  <a:pt x="34556" y="108082"/>
                  <a:pt x="21305" y="2248308"/>
                  <a:pt x="16004" y="2572986"/>
                </a:cubicBezTo>
                <a:cubicBezTo>
                  <a:pt x="10703" y="2897664"/>
                  <a:pt x="-1224" y="2378180"/>
                  <a:pt x="101" y="1952785"/>
                </a:cubicBezTo>
                <a:cubicBezTo>
                  <a:pt x="1426" y="1527390"/>
                  <a:pt x="29256" y="-98652"/>
                  <a:pt x="31906" y="4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 432">
            <a:extLst>
              <a:ext uri="{FF2B5EF4-FFF2-40B4-BE49-F238E27FC236}">
                <a16:creationId xmlns:a16="http://schemas.microsoft.com/office/drawing/2014/main" id="{F1114332-5545-93F2-8D5B-F25CBD4E7CA8}"/>
              </a:ext>
            </a:extLst>
          </p:cNvPr>
          <p:cNvSpPr/>
          <p:nvPr/>
        </p:nvSpPr>
        <p:spPr>
          <a:xfrm>
            <a:off x="6855498" y="4336699"/>
            <a:ext cx="355411" cy="2206257"/>
          </a:xfrm>
          <a:custGeom>
            <a:avLst/>
            <a:gdLst>
              <a:gd name="connsiteX0" fmla="*/ 340432 w 355411"/>
              <a:gd name="connsiteY0" fmla="*/ 116031 h 2206257"/>
              <a:gd name="connsiteX1" fmla="*/ 93942 w 355411"/>
              <a:gd name="connsiteY1" fmla="*/ 1523412 h 2206257"/>
              <a:gd name="connsiteX2" fmla="*/ 6478 w 355411"/>
              <a:gd name="connsiteY2" fmla="*/ 1913026 h 2206257"/>
              <a:gd name="connsiteX3" fmla="*/ 6478 w 355411"/>
              <a:gd name="connsiteY3" fmla="*/ 2199273 h 2206257"/>
              <a:gd name="connsiteX4" fmla="*/ 6478 w 355411"/>
              <a:gd name="connsiteY4" fmla="*/ 2064101 h 2206257"/>
              <a:gd name="connsiteX5" fmla="*/ 22380 w 355411"/>
              <a:gd name="connsiteY5" fmla="*/ 1491607 h 2206257"/>
              <a:gd name="connsiteX6" fmla="*/ 22380 w 355411"/>
              <a:gd name="connsiteY6" fmla="*/ 1666536 h 2206257"/>
              <a:gd name="connsiteX7" fmla="*/ 205260 w 355411"/>
              <a:gd name="connsiteY7" fmla="*/ 990675 h 2206257"/>
              <a:gd name="connsiteX8" fmla="*/ 316579 w 355411"/>
              <a:gd name="connsiteY8" fmla="*/ 179642 h 2206257"/>
              <a:gd name="connsiteX9" fmla="*/ 340432 w 355411"/>
              <a:gd name="connsiteY9" fmla="*/ 116031 h 220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411" h="2206257">
                <a:moveTo>
                  <a:pt x="340432" y="116031"/>
                </a:moveTo>
                <a:cubicBezTo>
                  <a:pt x="303326" y="339993"/>
                  <a:pt x="149601" y="1223913"/>
                  <a:pt x="93942" y="1523412"/>
                </a:cubicBezTo>
                <a:cubicBezTo>
                  <a:pt x="38283" y="1822911"/>
                  <a:pt x="21055" y="1800383"/>
                  <a:pt x="6478" y="1913026"/>
                </a:cubicBezTo>
                <a:cubicBezTo>
                  <a:pt x="-8099" y="2025669"/>
                  <a:pt x="6478" y="2199273"/>
                  <a:pt x="6478" y="2199273"/>
                </a:cubicBezTo>
                <a:cubicBezTo>
                  <a:pt x="6478" y="2224452"/>
                  <a:pt x="3828" y="2182045"/>
                  <a:pt x="6478" y="2064101"/>
                </a:cubicBezTo>
                <a:cubicBezTo>
                  <a:pt x="9128" y="1946157"/>
                  <a:pt x="19730" y="1557868"/>
                  <a:pt x="22380" y="1491607"/>
                </a:cubicBezTo>
                <a:cubicBezTo>
                  <a:pt x="25030" y="1425346"/>
                  <a:pt x="-8100" y="1750025"/>
                  <a:pt x="22380" y="1666536"/>
                </a:cubicBezTo>
                <a:cubicBezTo>
                  <a:pt x="52860" y="1583047"/>
                  <a:pt x="156227" y="1238491"/>
                  <a:pt x="205260" y="990675"/>
                </a:cubicBezTo>
                <a:cubicBezTo>
                  <a:pt x="254293" y="742859"/>
                  <a:pt x="296701" y="322765"/>
                  <a:pt x="316579" y="179642"/>
                </a:cubicBezTo>
                <a:cubicBezTo>
                  <a:pt x="336457" y="36519"/>
                  <a:pt x="377538" y="-107931"/>
                  <a:pt x="340432" y="116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 433">
            <a:extLst>
              <a:ext uri="{FF2B5EF4-FFF2-40B4-BE49-F238E27FC236}">
                <a16:creationId xmlns:a16="http://schemas.microsoft.com/office/drawing/2014/main" id="{618E98B9-0CA9-4FDD-412B-14F793DD2ECC}"/>
              </a:ext>
            </a:extLst>
          </p:cNvPr>
          <p:cNvSpPr/>
          <p:nvPr/>
        </p:nvSpPr>
        <p:spPr>
          <a:xfrm>
            <a:off x="5955498" y="7339044"/>
            <a:ext cx="206810" cy="278351"/>
          </a:xfrm>
          <a:custGeom>
            <a:avLst/>
            <a:gdLst>
              <a:gd name="connsiteX0" fmla="*/ 159055 w 206810"/>
              <a:gd name="connsiteY0" fmla="*/ 10 h 278351"/>
              <a:gd name="connsiteX1" fmla="*/ 190860 w 206810"/>
              <a:gd name="connsiteY1" fmla="*/ 151085 h 278351"/>
              <a:gd name="connsiteX2" fmla="*/ 29 w 206810"/>
              <a:gd name="connsiteY2" fmla="*/ 278306 h 278351"/>
              <a:gd name="connsiteX3" fmla="*/ 174958 w 206810"/>
              <a:gd name="connsiteY3" fmla="*/ 166987 h 278351"/>
              <a:gd name="connsiteX4" fmla="*/ 206763 w 206810"/>
              <a:gd name="connsiteY4" fmla="*/ 143133 h 278351"/>
              <a:gd name="connsiteX5" fmla="*/ 159055 w 206810"/>
              <a:gd name="connsiteY5" fmla="*/ 10 h 27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10" h="278351">
                <a:moveTo>
                  <a:pt x="159055" y="10"/>
                </a:moveTo>
                <a:cubicBezTo>
                  <a:pt x="156405" y="1335"/>
                  <a:pt x="217364" y="104702"/>
                  <a:pt x="190860" y="151085"/>
                </a:cubicBezTo>
                <a:cubicBezTo>
                  <a:pt x="164356" y="197468"/>
                  <a:pt x="2679" y="275656"/>
                  <a:pt x="29" y="278306"/>
                </a:cubicBezTo>
                <a:cubicBezTo>
                  <a:pt x="-2621" y="280956"/>
                  <a:pt x="174958" y="166987"/>
                  <a:pt x="174958" y="166987"/>
                </a:cubicBezTo>
                <a:cubicBezTo>
                  <a:pt x="209414" y="144458"/>
                  <a:pt x="206763" y="165662"/>
                  <a:pt x="206763" y="143133"/>
                </a:cubicBezTo>
                <a:cubicBezTo>
                  <a:pt x="206763" y="120604"/>
                  <a:pt x="161705" y="-1315"/>
                  <a:pt x="15905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 434">
            <a:extLst>
              <a:ext uri="{FF2B5EF4-FFF2-40B4-BE49-F238E27FC236}">
                <a16:creationId xmlns:a16="http://schemas.microsoft.com/office/drawing/2014/main" id="{6511C5FE-47B1-7A4A-DD69-3A017852FA89}"/>
              </a:ext>
            </a:extLst>
          </p:cNvPr>
          <p:cNvSpPr/>
          <p:nvPr/>
        </p:nvSpPr>
        <p:spPr>
          <a:xfrm>
            <a:off x="6494190" y="6877332"/>
            <a:ext cx="65636" cy="239961"/>
          </a:xfrm>
          <a:custGeom>
            <a:avLst/>
            <a:gdLst>
              <a:gd name="connsiteX0" fmla="*/ 65636 w 65636"/>
              <a:gd name="connsiteY0" fmla="*/ 546 h 239961"/>
              <a:gd name="connsiteX1" fmla="*/ 2026 w 65636"/>
              <a:gd name="connsiteY1" fmla="*/ 159572 h 239961"/>
              <a:gd name="connsiteX2" fmla="*/ 25880 w 65636"/>
              <a:gd name="connsiteY2" fmla="*/ 239085 h 239961"/>
              <a:gd name="connsiteX3" fmla="*/ 2026 w 65636"/>
              <a:gd name="connsiteY3" fmla="*/ 111865 h 239961"/>
              <a:gd name="connsiteX4" fmla="*/ 65636 w 65636"/>
              <a:gd name="connsiteY4" fmla="*/ 546 h 23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36" h="239961">
                <a:moveTo>
                  <a:pt x="65636" y="546"/>
                </a:moveTo>
                <a:cubicBezTo>
                  <a:pt x="65636" y="8497"/>
                  <a:pt x="8652" y="119816"/>
                  <a:pt x="2026" y="159572"/>
                </a:cubicBezTo>
                <a:cubicBezTo>
                  <a:pt x="-4600" y="199328"/>
                  <a:pt x="25880" y="247036"/>
                  <a:pt x="25880" y="239085"/>
                </a:cubicBezTo>
                <a:cubicBezTo>
                  <a:pt x="25880" y="231134"/>
                  <a:pt x="-8576" y="150296"/>
                  <a:pt x="2026" y="111865"/>
                </a:cubicBezTo>
                <a:cubicBezTo>
                  <a:pt x="12628" y="73434"/>
                  <a:pt x="65636" y="-7405"/>
                  <a:pt x="65636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 435">
            <a:extLst>
              <a:ext uri="{FF2B5EF4-FFF2-40B4-BE49-F238E27FC236}">
                <a16:creationId xmlns:a16="http://schemas.microsoft.com/office/drawing/2014/main" id="{ECA8BC50-E69D-B028-403B-BE8E20BA6603}"/>
              </a:ext>
            </a:extLst>
          </p:cNvPr>
          <p:cNvSpPr/>
          <p:nvPr/>
        </p:nvSpPr>
        <p:spPr>
          <a:xfrm>
            <a:off x="5128591" y="6948909"/>
            <a:ext cx="78656" cy="314951"/>
          </a:xfrm>
          <a:custGeom>
            <a:avLst/>
            <a:gdLst>
              <a:gd name="connsiteX0" fmla="*/ 0 w 78656"/>
              <a:gd name="connsiteY0" fmla="*/ 531 h 314951"/>
              <a:gd name="connsiteX1" fmla="*/ 71562 w 78656"/>
              <a:gd name="connsiteY1" fmla="*/ 302681 h 314951"/>
              <a:gd name="connsiteX2" fmla="*/ 71562 w 78656"/>
              <a:gd name="connsiteY2" fmla="*/ 231119 h 314951"/>
              <a:gd name="connsiteX3" fmla="*/ 0 w 78656"/>
              <a:gd name="connsiteY3" fmla="*/ 531 h 31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56" h="314951">
                <a:moveTo>
                  <a:pt x="0" y="531"/>
                </a:moveTo>
                <a:cubicBezTo>
                  <a:pt x="0" y="12458"/>
                  <a:pt x="59635" y="264250"/>
                  <a:pt x="71562" y="302681"/>
                </a:cubicBezTo>
                <a:cubicBezTo>
                  <a:pt x="83489" y="341112"/>
                  <a:pt x="78188" y="281477"/>
                  <a:pt x="71562" y="231119"/>
                </a:cubicBezTo>
                <a:cubicBezTo>
                  <a:pt x="64936" y="180761"/>
                  <a:pt x="0" y="-11396"/>
                  <a:pt x="0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 436">
            <a:extLst>
              <a:ext uri="{FF2B5EF4-FFF2-40B4-BE49-F238E27FC236}">
                <a16:creationId xmlns:a16="http://schemas.microsoft.com/office/drawing/2014/main" id="{F45115C5-3D75-BC54-162B-B4A16110862F}"/>
              </a:ext>
            </a:extLst>
          </p:cNvPr>
          <p:cNvSpPr/>
          <p:nvPr/>
        </p:nvSpPr>
        <p:spPr>
          <a:xfrm>
            <a:off x="5335137" y="7760052"/>
            <a:ext cx="397959" cy="73017"/>
          </a:xfrm>
          <a:custGeom>
            <a:avLst/>
            <a:gdLst>
              <a:gd name="connsiteX0" fmla="*/ 188 w 397959"/>
              <a:gd name="connsiteY0" fmla="*/ 421 h 73017"/>
              <a:gd name="connsiteX1" fmla="*/ 350046 w 397959"/>
              <a:gd name="connsiteY1" fmla="*/ 56080 h 73017"/>
              <a:gd name="connsiteX2" fmla="*/ 389802 w 397959"/>
              <a:gd name="connsiteY2" fmla="*/ 71983 h 73017"/>
              <a:gd name="connsiteX3" fmla="*/ 302338 w 397959"/>
              <a:gd name="connsiteY3" fmla="*/ 32226 h 73017"/>
              <a:gd name="connsiteX4" fmla="*/ 188 w 397959"/>
              <a:gd name="connsiteY4" fmla="*/ 421 h 7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959" h="73017">
                <a:moveTo>
                  <a:pt x="188" y="421"/>
                </a:moveTo>
                <a:cubicBezTo>
                  <a:pt x="8139" y="4397"/>
                  <a:pt x="350046" y="56080"/>
                  <a:pt x="350046" y="56080"/>
                </a:cubicBezTo>
                <a:cubicBezTo>
                  <a:pt x="414982" y="68007"/>
                  <a:pt x="397753" y="75959"/>
                  <a:pt x="389802" y="71983"/>
                </a:cubicBezTo>
                <a:cubicBezTo>
                  <a:pt x="381851" y="68007"/>
                  <a:pt x="365948" y="42828"/>
                  <a:pt x="302338" y="32226"/>
                </a:cubicBezTo>
                <a:cubicBezTo>
                  <a:pt x="238728" y="21624"/>
                  <a:pt x="-7763" y="-3555"/>
                  <a:pt x="188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 437">
            <a:extLst>
              <a:ext uri="{FF2B5EF4-FFF2-40B4-BE49-F238E27FC236}">
                <a16:creationId xmlns:a16="http://schemas.microsoft.com/office/drawing/2014/main" id="{8163BF4E-4C93-E8FA-B13D-0C20436714C3}"/>
              </a:ext>
            </a:extLst>
          </p:cNvPr>
          <p:cNvSpPr/>
          <p:nvPr/>
        </p:nvSpPr>
        <p:spPr>
          <a:xfrm>
            <a:off x="6034833" y="7776360"/>
            <a:ext cx="81088" cy="190879"/>
          </a:xfrm>
          <a:custGeom>
            <a:avLst/>
            <a:gdLst>
              <a:gd name="connsiteX0" fmla="*/ 32012 w 81088"/>
              <a:gd name="connsiteY0" fmla="*/ 16 h 190879"/>
              <a:gd name="connsiteX1" fmla="*/ 55866 w 81088"/>
              <a:gd name="connsiteY1" fmla="*/ 111334 h 190879"/>
              <a:gd name="connsiteX2" fmla="*/ 207 w 81088"/>
              <a:gd name="connsiteY2" fmla="*/ 190847 h 190879"/>
              <a:gd name="connsiteX3" fmla="*/ 79720 w 81088"/>
              <a:gd name="connsiteY3" fmla="*/ 119285 h 190879"/>
              <a:gd name="connsiteX4" fmla="*/ 32012 w 81088"/>
              <a:gd name="connsiteY4" fmla="*/ 16 h 19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8" h="190879">
                <a:moveTo>
                  <a:pt x="32012" y="16"/>
                </a:moveTo>
                <a:cubicBezTo>
                  <a:pt x="28036" y="-1309"/>
                  <a:pt x="61167" y="79529"/>
                  <a:pt x="55866" y="111334"/>
                </a:cubicBezTo>
                <a:cubicBezTo>
                  <a:pt x="50565" y="143139"/>
                  <a:pt x="-3769" y="189522"/>
                  <a:pt x="207" y="190847"/>
                </a:cubicBezTo>
                <a:cubicBezTo>
                  <a:pt x="4183" y="192172"/>
                  <a:pt x="69118" y="152416"/>
                  <a:pt x="79720" y="119285"/>
                </a:cubicBezTo>
                <a:cubicBezTo>
                  <a:pt x="90322" y="86155"/>
                  <a:pt x="35988" y="1341"/>
                  <a:pt x="3201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 438">
            <a:extLst>
              <a:ext uri="{FF2B5EF4-FFF2-40B4-BE49-F238E27FC236}">
                <a16:creationId xmlns:a16="http://schemas.microsoft.com/office/drawing/2014/main" id="{A17CC65E-355D-47FC-A036-D57E192D86A3}"/>
              </a:ext>
            </a:extLst>
          </p:cNvPr>
          <p:cNvSpPr/>
          <p:nvPr/>
        </p:nvSpPr>
        <p:spPr>
          <a:xfrm>
            <a:off x="6996365" y="7990796"/>
            <a:ext cx="136071" cy="214966"/>
          </a:xfrm>
          <a:custGeom>
            <a:avLst/>
            <a:gdLst>
              <a:gd name="connsiteX0" fmla="*/ 40539 w 136071"/>
              <a:gd name="connsiteY0" fmla="*/ 265 h 214966"/>
              <a:gd name="connsiteX1" fmla="*/ 16685 w 136071"/>
              <a:gd name="connsiteY1" fmla="*/ 127486 h 214966"/>
              <a:gd name="connsiteX2" fmla="*/ 135955 w 136071"/>
              <a:gd name="connsiteY2" fmla="*/ 214950 h 214966"/>
              <a:gd name="connsiteX3" fmla="*/ 40539 w 136071"/>
              <a:gd name="connsiteY3" fmla="*/ 135437 h 214966"/>
              <a:gd name="connsiteX4" fmla="*/ 783 w 136071"/>
              <a:gd name="connsiteY4" fmla="*/ 95681 h 214966"/>
              <a:gd name="connsiteX5" fmla="*/ 40539 w 136071"/>
              <a:gd name="connsiteY5" fmla="*/ 265 h 21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071" h="214966">
                <a:moveTo>
                  <a:pt x="40539" y="265"/>
                </a:moveTo>
                <a:cubicBezTo>
                  <a:pt x="43189" y="5566"/>
                  <a:pt x="782" y="91705"/>
                  <a:pt x="16685" y="127486"/>
                </a:cubicBezTo>
                <a:cubicBezTo>
                  <a:pt x="32588" y="163267"/>
                  <a:pt x="131979" y="213625"/>
                  <a:pt x="135955" y="214950"/>
                </a:cubicBezTo>
                <a:cubicBezTo>
                  <a:pt x="139931" y="216275"/>
                  <a:pt x="40539" y="135437"/>
                  <a:pt x="40539" y="135437"/>
                </a:cubicBezTo>
                <a:cubicBezTo>
                  <a:pt x="18010" y="115559"/>
                  <a:pt x="-4518" y="120860"/>
                  <a:pt x="783" y="95681"/>
                </a:cubicBezTo>
                <a:cubicBezTo>
                  <a:pt x="6084" y="70502"/>
                  <a:pt x="37889" y="-5036"/>
                  <a:pt x="40539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 439">
            <a:extLst>
              <a:ext uri="{FF2B5EF4-FFF2-40B4-BE49-F238E27FC236}">
                <a16:creationId xmlns:a16="http://schemas.microsoft.com/office/drawing/2014/main" id="{91CC78C1-D22A-D94F-9DB5-2E999107E23B}"/>
              </a:ext>
            </a:extLst>
          </p:cNvPr>
          <p:cNvSpPr/>
          <p:nvPr/>
        </p:nvSpPr>
        <p:spPr>
          <a:xfrm>
            <a:off x="6201916" y="7943271"/>
            <a:ext cx="700032" cy="175251"/>
          </a:xfrm>
          <a:custGeom>
            <a:avLst/>
            <a:gdLst>
              <a:gd name="connsiteX0" fmla="*/ 101 w 700032"/>
              <a:gd name="connsiteY0" fmla="*/ 175011 h 175251"/>
              <a:gd name="connsiteX1" fmla="*/ 604401 w 700032"/>
              <a:gd name="connsiteY1" fmla="*/ 95498 h 175251"/>
              <a:gd name="connsiteX2" fmla="*/ 699816 w 700032"/>
              <a:gd name="connsiteY2" fmla="*/ 82 h 175251"/>
              <a:gd name="connsiteX3" fmla="*/ 628254 w 700032"/>
              <a:gd name="connsiteY3" fmla="*/ 79595 h 175251"/>
              <a:gd name="connsiteX4" fmla="*/ 556693 w 700032"/>
              <a:gd name="connsiteY4" fmla="*/ 119352 h 175251"/>
              <a:gd name="connsiteX5" fmla="*/ 101 w 700032"/>
              <a:gd name="connsiteY5" fmla="*/ 175011 h 17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032" h="175251">
                <a:moveTo>
                  <a:pt x="101" y="175011"/>
                </a:moveTo>
                <a:cubicBezTo>
                  <a:pt x="8052" y="171035"/>
                  <a:pt x="487782" y="124653"/>
                  <a:pt x="604401" y="95498"/>
                </a:cubicBezTo>
                <a:cubicBezTo>
                  <a:pt x="721020" y="66343"/>
                  <a:pt x="695841" y="2732"/>
                  <a:pt x="699816" y="82"/>
                </a:cubicBezTo>
                <a:cubicBezTo>
                  <a:pt x="703791" y="-2568"/>
                  <a:pt x="652108" y="59717"/>
                  <a:pt x="628254" y="79595"/>
                </a:cubicBezTo>
                <a:cubicBezTo>
                  <a:pt x="604400" y="99473"/>
                  <a:pt x="657409" y="106100"/>
                  <a:pt x="556693" y="119352"/>
                </a:cubicBezTo>
                <a:cubicBezTo>
                  <a:pt x="455977" y="132604"/>
                  <a:pt x="-7850" y="178987"/>
                  <a:pt x="101" y="175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 440">
            <a:extLst>
              <a:ext uri="{FF2B5EF4-FFF2-40B4-BE49-F238E27FC236}">
                <a16:creationId xmlns:a16="http://schemas.microsoft.com/office/drawing/2014/main" id="{269E45FE-EDE6-E8C2-C43E-46071EB6DD64}"/>
              </a:ext>
            </a:extLst>
          </p:cNvPr>
          <p:cNvSpPr/>
          <p:nvPr/>
        </p:nvSpPr>
        <p:spPr>
          <a:xfrm>
            <a:off x="6845909" y="8221433"/>
            <a:ext cx="417772" cy="40604"/>
          </a:xfrm>
          <a:custGeom>
            <a:avLst/>
            <a:gdLst>
              <a:gd name="connsiteX0" fmla="*/ 164 w 417772"/>
              <a:gd name="connsiteY0" fmla="*/ 39972 h 40604"/>
              <a:gd name="connsiteX1" fmla="*/ 389778 w 417772"/>
              <a:gd name="connsiteY1" fmla="*/ 216 h 40604"/>
              <a:gd name="connsiteX2" fmla="*/ 342070 w 417772"/>
              <a:gd name="connsiteY2" fmla="*/ 24070 h 40604"/>
              <a:gd name="connsiteX3" fmla="*/ 164 w 417772"/>
              <a:gd name="connsiteY3" fmla="*/ 39972 h 4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772" h="40604">
                <a:moveTo>
                  <a:pt x="164" y="39972"/>
                </a:moveTo>
                <a:cubicBezTo>
                  <a:pt x="8115" y="35996"/>
                  <a:pt x="389778" y="216"/>
                  <a:pt x="389778" y="216"/>
                </a:cubicBezTo>
                <a:cubicBezTo>
                  <a:pt x="446762" y="-2434"/>
                  <a:pt x="409656" y="20094"/>
                  <a:pt x="342070" y="24070"/>
                </a:cubicBezTo>
                <a:cubicBezTo>
                  <a:pt x="274484" y="28046"/>
                  <a:pt x="-7787" y="43948"/>
                  <a:pt x="164" y="39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 441">
            <a:extLst>
              <a:ext uri="{FF2B5EF4-FFF2-40B4-BE49-F238E27FC236}">
                <a16:creationId xmlns:a16="http://schemas.microsoft.com/office/drawing/2014/main" id="{4CD8DC5E-6A55-A966-3628-CA7278EF8EF1}"/>
              </a:ext>
            </a:extLst>
          </p:cNvPr>
          <p:cNvSpPr/>
          <p:nvPr/>
        </p:nvSpPr>
        <p:spPr>
          <a:xfrm>
            <a:off x="6495850" y="8285235"/>
            <a:ext cx="350536" cy="176699"/>
          </a:xfrm>
          <a:custGeom>
            <a:avLst/>
            <a:gdLst>
              <a:gd name="connsiteX0" fmla="*/ 366 w 350536"/>
              <a:gd name="connsiteY0" fmla="*/ 24 h 176699"/>
              <a:gd name="connsiteX1" fmla="*/ 254807 w 350536"/>
              <a:gd name="connsiteY1" fmla="*/ 79537 h 176699"/>
              <a:gd name="connsiteX2" fmla="*/ 350223 w 350536"/>
              <a:gd name="connsiteY2" fmla="*/ 174953 h 176699"/>
              <a:gd name="connsiteX3" fmla="*/ 278661 w 350536"/>
              <a:gd name="connsiteY3" fmla="*/ 143148 h 176699"/>
              <a:gd name="connsiteX4" fmla="*/ 103733 w 350536"/>
              <a:gd name="connsiteY4" fmla="*/ 167002 h 176699"/>
              <a:gd name="connsiteX5" fmla="*/ 238905 w 350536"/>
              <a:gd name="connsiteY5" fmla="*/ 119294 h 176699"/>
              <a:gd name="connsiteX6" fmla="*/ 199148 w 350536"/>
              <a:gd name="connsiteY6" fmla="*/ 87488 h 176699"/>
              <a:gd name="connsiteX7" fmla="*/ 366 w 350536"/>
              <a:gd name="connsiteY7" fmla="*/ 24 h 17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536" h="176699">
                <a:moveTo>
                  <a:pt x="366" y="24"/>
                </a:moveTo>
                <a:cubicBezTo>
                  <a:pt x="9643" y="-1301"/>
                  <a:pt x="196498" y="50382"/>
                  <a:pt x="254807" y="79537"/>
                </a:cubicBezTo>
                <a:cubicBezTo>
                  <a:pt x="313117" y="108692"/>
                  <a:pt x="346247" y="164351"/>
                  <a:pt x="350223" y="174953"/>
                </a:cubicBezTo>
                <a:cubicBezTo>
                  <a:pt x="354199" y="185555"/>
                  <a:pt x="319743" y="144473"/>
                  <a:pt x="278661" y="143148"/>
                </a:cubicBezTo>
                <a:cubicBezTo>
                  <a:pt x="237579" y="141823"/>
                  <a:pt x="110359" y="170978"/>
                  <a:pt x="103733" y="167002"/>
                </a:cubicBezTo>
                <a:cubicBezTo>
                  <a:pt x="97107" y="163026"/>
                  <a:pt x="238905" y="119294"/>
                  <a:pt x="238905" y="119294"/>
                </a:cubicBezTo>
                <a:cubicBezTo>
                  <a:pt x="254807" y="106042"/>
                  <a:pt x="237579" y="108691"/>
                  <a:pt x="199148" y="87488"/>
                </a:cubicBezTo>
                <a:cubicBezTo>
                  <a:pt x="160717" y="66285"/>
                  <a:pt x="-8911" y="1349"/>
                  <a:pt x="36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 442">
            <a:extLst>
              <a:ext uri="{FF2B5EF4-FFF2-40B4-BE49-F238E27FC236}">
                <a16:creationId xmlns:a16="http://schemas.microsoft.com/office/drawing/2014/main" id="{3B8C442B-AF3E-8981-DBAB-DC79A44123A9}"/>
              </a:ext>
            </a:extLst>
          </p:cNvPr>
          <p:cNvSpPr/>
          <p:nvPr/>
        </p:nvSpPr>
        <p:spPr>
          <a:xfrm>
            <a:off x="6925475" y="8340795"/>
            <a:ext cx="388771" cy="278544"/>
          </a:xfrm>
          <a:custGeom>
            <a:avLst/>
            <a:gdLst>
              <a:gd name="connsiteX0" fmla="*/ 111 w 388771"/>
              <a:gd name="connsiteY0" fmla="*/ 123 h 278544"/>
              <a:gd name="connsiteX1" fmla="*/ 373822 w 388771"/>
              <a:gd name="connsiteY1" fmla="*/ 135295 h 278544"/>
              <a:gd name="connsiteX2" fmla="*/ 318163 w 388771"/>
              <a:gd name="connsiteY2" fmla="*/ 167101 h 278544"/>
              <a:gd name="connsiteX3" fmla="*/ 349968 w 388771"/>
              <a:gd name="connsiteY3" fmla="*/ 278419 h 278544"/>
              <a:gd name="connsiteX4" fmla="*/ 326115 w 388771"/>
              <a:gd name="connsiteY4" fmla="*/ 143247 h 278544"/>
              <a:gd name="connsiteX5" fmla="*/ 334066 w 388771"/>
              <a:gd name="connsiteY5" fmla="*/ 111442 h 278544"/>
              <a:gd name="connsiteX6" fmla="*/ 111 w 388771"/>
              <a:gd name="connsiteY6" fmla="*/ 123 h 27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771" h="278544">
                <a:moveTo>
                  <a:pt x="111" y="123"/>
                </a:moveTo>
                <a:cubicBezTo>
                  <a:pt x="6737" y="4098"/>
                  <a:pt x="320813" y="107465"/>
                  <a:pt x="373822" y="135295"/>
                </a:cubicBezTo>
                <a:cubicBezTo>
                  <a:pt x="426831" y="163125"/>
                  <a:pt x="322139" y="143247"/>
                  <a:pt x="318163" y="167101"/>
                </a:cubicBezTo>
                <a:cubicBezTo>
                  <a:pt x="314187" y="190955"/>
                  <a:pt x="348643" y="282395"/>
                  <a:pt x="349968" y="278419"/>
                </a:cubicBezTo>
                <a:cubicBezTo>
                  <a:pt x="351293" y="274443"/>
                  <a:pt x="328765" y="171077"/>
                  <a:pt x="326115" y="143247"/>
                </a:cubicBezTo>
                <a:cubicBezTo>
                  <a:pt x="323465" y="115418"/>
                  <a:pt x="384424" y="133971"/>
                  <a:pt x="334066" y="111442"/>
                </a:cubicBezTo>
                <a:cubicBezTo>
                  <a:pt x="283708" y="88913"/>
                  <a:pt x="-6515" y="-3852"/>
                  <a:pt x="111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 443">
            <a:extLst>
              <a:ext uri="{FF2B5EF4-FFF2-40B4-BE49-F238E27FC236}">
                <a16:creationId xmlns:a16="http://schemas.microsoft.com/office/drawing/2014/main" id="{2372D36A-205C-2127-DC6F-9244959A7BDF}"/>
              </a:ext>
            </a:extLst>
          </p:cNvPr>
          <p:cNvSpPr/>
          <p:nvPr/>
        </p:nvSpPr>
        <p:spPr>
          <a:xfrm>
            <a:off x="6447792" y="7303200"/>
            <a:ext cx="42167" cy="142799"/>
          </a:xfrm>
          <a:custGeom>
            <a:avLst/>
            <a:gdLst>
              <a:gd name="connsiteX0" fmla="*/ 42073 w 42167"/>
              <a:gd name="connsiteY0" fmla="*/ 125 h 142799"/>
              <a:gd name="connsiteX1" fmla="*/ 12385 w 42167"/>
              <a:gd name="connsiteY1" fmla="*/ 71377 h 142799"/>
              <a:gd name="connsiteX2" fmla="*/ 30198 w 42167"/>
              <a:gd name="connsiteY2" fmla="*/ 142629 h 142799"/>
              <a:gd name="connsiteX3" fmla="*/ 509 w 42167"/>
              <a:gd name="connsiteY3" fmla="*/ 89190 h 142799"/>
              <a:gd name="connsiteX4" fmla="*/ 42073 w 42167"/>
              <a:gd name="connsiteY4" fmla="*/ 125 h 1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67" h="142799">
                <a:moveTo>
                  <a:pt x="42073" y="125"/>
                </a:moveTo>
                <a:cubicBezTo>
                  <a:pt x="44052" y="-2844"/>
                  <a:pt x="14364" y="47626"/>
                  <a:pt x="12385" y="71377"/>
                </a:cubicBezTo>
                <a:cubicBezTo>
                  <a:pt x="10406" y="95128"/>
                  <a:pt x="32177" y="139660"/>
                  <a:pt x="30198" y="142629"/>
                </a:cubicBezTo>
                <a:cubicBezTo>
                  <a:pt x="28219" y="145598"/>
                  <a:pt x="-4439" y="108982"/>
                  <a:pt x="509" y="89190"/>
                </a:cubicBezTo>
                <a:cubicBezTo>
                  <a:pt x="5457" y="69398"/>
                  <a:pt x="40094" y="3094"/>
                  <a:pt x="42073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 444">
            <a:extLst>
              <a:ext uri="{FF2B5EF4-FFF2-40B4-BE49-F238E27FC236}">
                <a16:creationId xmlns:a16="http://schemas.microsoft.com/office/drawing/2014/main" id="{B102BF1E-BD67-06E5-6DB9-5FD79C12DDA7}"/>
              </a:ext>
            </a:extLst>
          </p:cNvPr>
          <p:cNvSpPr/>
          <p:nvPr/>
        </p:nvSpPr>
        <p:spPr>
          <a:xfrm>
            <a:off x="6881553" y="6803804"/>
            <a:ext cx="92216" cy="115365"/>
          </a:xfrm>
          <a:custGeom>
            <a:avLst/>
            <a:gdLst>
              <a:gd name="connsiteX0" fmla="*/ 198 w 92216"/>
              <a:gd name="connsiteY0" fmla="*/ 757 h 115365"/>
              <a:gd name="connsiteX1" fmla="*/ 89263 w 92216"/>
              <a:gd name="connsiteY1" fmla="*/ 113573 h 115365"/>
              <a:gd name="connsiteX2" fmla="*/ 65512 w 92216"/>
              <a:gd name="connsiteY2" fmla="*/ 66071 h 115365"/>
              <a:gd name="connsiteX3" fmla="*/ 198 w 92216"/>
              <a:gd name="connsiteY3" fmla="*/ 757 h 11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6" h="115365">
                <a:moveTo>
                  <a:pt x="198" y="757"/>
                </a:moveTo>
                <a:cubicBezTo>
                  <a:pt x="4157" y="8674"/>
                  <a:pt x="78377" y="102687"/>
                  <a:pt x="89263" y="113573"/>
                </a:cubicBezTo>
                <a:cubicBezTo>
                  <a:pt x="100149" y="124459"/>
                  <a:pt x="78377" y="82895"/>
                  <a:pt x="65512" y="66071"/>
                </a:cubicBezTo>
                <a:cubicBezTo>
                  <a:pt x="52647" y="49247"/>
                  <a:pt x="-3761" y="-7160"/>
                  <a:pt x="198" y="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 445">
            <a:extLst>
              <a:ext uri="{FF2B5EF4-FFF2-40B4-BE49-F238E27FC236}">
                <a16:creationId xmlns:a16="http://schemas.microsoft.com/office/drawing/2014/main" id="{13726B04-EEBA-8F16-AD37-08B3B68B55F3}"/>
              </a:ext>
            </a:extLst>
          </p:cNvPr>
          <p:cNvSpPr/>
          <p:nvPr/>
        </p:nvSpPr>
        <p:spPr>
          <a:xfrm>
            <a:off x="6814904" y="6940938"/>
            <a:ext cx="54971" cy="220304"/>
          </a:xfrm>
          <a:custGeom>
            <a:avLst/>
            <a:gdLst>
              <a:gd name="connsiteX0" fmla="*/ 13408 w 54971"/>
              <a:gd name="connsiteY0" fmla="*/ 189 h 220304"/>
              <a:gd name="connsiteX1" fmla="*/ 1532 w 54971"/>
              <a:gd name="connsiteY1" fmla="*/ 124880 h 220304"/>
              <a:gd name="connsiteX2" fmla="*/ 54971 w 54971"/>
              <a:gd name="connsiteY2" fmla="*/ 219883 h 220304"/>
              <a:gd name="connsiteX3" fmla="*/ 1532 w 54971"/>
              <a:gd name="connsiteY3" fmla="*/ 154568 h 220304"/>
              <a:gd name="connsiteX4" fmla="*/ 13408 w 54971"/>
              <a:gd name="connsiteY4" fmla="*/ 189 h 22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1" h="220304">
                <a:moveTo>
                  <a:pt x="13408" y="189"/>
                </a:moveTo>
                <a:cubicBezTo>
                  <a:pt x="13408" y="-4759"/>
                  <a:pt x="-5395" y="88264"/>
                  <a:pt x="1532" y="124880"/>
                </a:cubicBezTo>
                <a:cubicBezTo>
                  <a:pt x="8459" y="161496"/>
                  <a:pt x="54971" y="214935"/>
                  <a:pt x="54971" y="219883"/>
                </a:cubicBezTo>
                <a:cubicBezTo>
                  <a:pt x="54971" y="224831"/>
                  <a:pt x="5490" y="185246"/>
                  <a:pt x="1532" y="154568"/>
                </a:cubicBezTo>
                <a:cubicBezTo>
                  <a:pt x="-2426" y="123890"/>
                  <a:pt x="13408" y="5137"/>
                  <a:pt x="13408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 446">
            <a:extLst>
              <a:ext uri="{FF2B5EF4-FFF2-40B4-BE49-F238E27FC236}">
                <a16:creationId xmlns:a16="http://schemas.microsoft.com/office/drawing/2014/main" id="{23E093B4-05E8-DB0F-6C3D-87D5F3BDA29D}"/>
              </a:ext>
            </a:extLst>
          </p:cNvPr>
          <p:cNvSpPr/>
          <p:nvPr/>
        </p:nvSpPr>
        <p:spPr>
          <a:xfrm>
            <a:off x="5284519" y="7493322"/>
            <a:ext cx="53601" cy="195965"/>
          </a:xfrm>
          <a:custGeom>
            <a:avLst/>
            <a:gdLst>
              <a:gd name="connsiteX0" fmla="*/ 53439 w 53601"/>
              <a:gd name="connsiteY0" fmla="*/ 8 h 195965"/>
              <a:gd name="connsiteX1" fmla="*/ 17813 w 53601"/>
              <a:gd name="connsiteY1" fmla="*/ 112823 h 195965"/>
              <a:gd name="connsiteX2" fmla="*/ 53439 w 53601"/>
              <a:gd name="connsiteY2" fmla="*/ 195951 h 195965"/>
              <a:gd name="connsiteX3" fmla="*/ 0 w 53601"/>
              <a:gd name="connsiteY3" fmla="*/ 118761 h 195965"/>
              <a:gd name="connsiteX4" fmla="*/ 53439 w 53601"/>
              <a:gd name="connsiteY4" fmla="*/ 8 h 19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01" h="195965">
                <a:moveTo>
                  <a:pt x="53439" y="8"/>
                </a:moveTo>
                <a:cubicBezTo>
                  <a:pt x="56408" y="-982"/>
                  <a:pt x="17813" y="80166"/>
                  <a:pt x="17813" y="112823"/>
                </a:cubicBezTo>
                <a:cubicBezTo>
                  <a:pt x="17813" y="145480"/>
                  <a:pt x="56408" y="194961"/>
                  <a:pt x="53439" y="195951"/>
                </a:cubicBezTo>
                <a:cubicBezTo>
                  <a:pt x="50470" y="196941"/>
                  <a:pt x="0" y="145480"/>
                  <a:pt x="0" y="118761"/>
                </a:cubicBezTo>
                <a:cubicBezTo>
                  <a:pt x="0" y="92042"/>
                  <a:pt x="50470" y="998"/>
                  <a:pt x="5343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F8A8CDFD-5C8B-9188-8C3B-1855E084E740}"/>
              </a:ext>
            </a:extLst>
          </p:cNvPr>
          <p:cNvSpPr/>
          <p:nvPr/>
        </p:nvSpPr>
        <p:spPr>
          <a:xfrm>
            <a:off x="6911439" y="7285109"/>
            <a:ext cx="63043" cy="191952"/>
          </a:xfrm>
          <a:custGeom>
            <a:avLst/>
            <a:gdLst>
              <a:gd name="connsiteX0" fmla="*/ 0 w 63043"/>
              <a:gd name="connsiteY0" fmla="*/ 403 h 191952"/>
              <a:gd name="connsiteX1" fmla="*/ 59377 w 63043"/>
              <a:gd name="connsiteY1" fmla="*/ 148844 h 191952"/>
              <a:gd name="connsiteX2" fmla="*/ 53439 w 63043"/>
              <a:gd name="connsiteY2" fmla="*/ 190408 h 191952"/>
              <a:gd name="connsiteX3" fmla="*/ 59377 w 63043"/>
              <a:gd name="connsiteY3" fmla="*/ 107281 h 191952"/>
              <a:gd name="connsiteX4" fmla="*/ 0 w 63043"/>
              <a:gd name="connsiteY4" fmla="*/ 403 h 19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43" h="191952">
                <a:moveTo>
                  <a:pt x="0" y="403"/>
                </a:moveTo>
                <a:cubicBezTo>
                  <a:pt x="0" y="7330"/>
                  <a:pt x="50471" y="117177"/>
                  <a:pt x="59377" y="148844"/>
                </a:cubicBezTo>
                <a:cubicBezTo>
                  <a:pt x="68283" y="180511"/>
                  <a:pt x="53439" y="197335"/>
                  <a:pt x="53439" y="190408"/>
                </a:cubicBezTo>
                <a:cubicBezTo>
                  <a:pt x="53439" y="183481"/>
                  <a:pt x="70263" y="136969"/>
                  <a:pt x="59377" y="107281"/>
                </a:cubicBezTo>
                <a:cubicBezTo>
                  <a:pt x="48491" y="77593"/>
                  <a:pt x="0" y="-6524"/>
                  <a:pt x="0" y="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7EF8C8CC-09AC-1053-7333-B306066829ED}"/>
              </a:ext>
            </a:extLst>
          </p:cNvPr>
          <p:cNvSpPr/>
          <p:nvPr/>
        </p:nvSpPr>
        <p:spPr>
          <a:xfrm>
            <a:off x="5366163" y="7855294"/>
            <a:ext cx="480132" cy="97435"/>
          </a:xfrm>
          <a:custGeom>
            <a:avLst/>
            <a:gdLst>
              <a:gd name="connsiteX0" fmla="*/ 1484 w 480132"/>
              <a:gd name="connsiteY0" fmla="*/ 233 h 97435"/>
              <a:gd name="connsiteX1" fmla="*/ 452746 w 480132"/>
              <a:gd name="connsiteY1" fmla="*/ 83361 h 97435"/>
              <a:gd name="connsiteX2" fmla="*/ 417120 w 480132"/>
              <a:gd name="connsiteY2" fmla="*/ 95236 h 97435"/>
              <a:gd name="connsiteX3" fmla="*/ 310242 w 480132"/>
              <a:gd name="connsiteY3" fmla="*/ 59610 h 97435"/>
              <a:gd name="connsiteX4" fmla="*/ 1484 w 480132"/>
              <a:gd name="connsiteY4" fmla="*/ 233 h 9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132" h="97435">
                <a:moveTo>
                  <a:pt x="1484" y="233"/>
                </a:moveTo>
                <a:cubicBezTo>
                  <a:pt x="25235" y="4191"/>
                  <a:pt x="383473" y="67527"/>
                  <a:pt x="452746" y="83361"/>
                </a:cubicBezTo>
                <a:cubicBezTo>
                  <a:pt x="522019" y="99195"/>
                  <a:pt x="440871" y="99194"/>
                  <a:pt x="417120" y="95236"/>
                </a:cubicBezTo>
                <a:cubicBezTo>
                  <a:pt x="393369" y="91278"/>
                  <a:pt x="374567" y="75444"/>
                  <a:pt x="310242" y="59610"/>
                </a:cubicBezTo>
                <a:cubicBezTo>
                  <a:pt x="245917" y="43776"/>
                  <a:pt x="-22267" y="-3725"/>
                  <a:pt x="1484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CF3C9ACC-9766-3585-1620-B4946D49EDA4}"/>
              </a:ext>
            </a:extLst>
          </p:cNvPr>
          <p:cNvSpPr/>
          <p:nvPr/>
        </p:nvSpPr>
        <p:spPr>
          <a:xfrm>
            <a:off x="6276662" y="7891072"/>
            <a:ext cx="532480" cy="106959"/>
          </a:xfrm>
          <a:custGeom>
            <a:avLst/>
            <a:gdLst>
              <a:gd name="connsiteX0" fmla="*/ 438834 w 532480"/>
              <a:gd name="connsiteY0" fmla="*/ 81 h 106959"/>
              <a:gd name="connsiteX1" fmla="*/ 510086 w 532480"/>
              <a:gd name="connsiteY1" fmla="*/ 89146 h 106959"/>
              <a:gd name="connsiteX2" fmla="*/ 456647 w 532480"/>
              <a:gd name="connsiteY2" fmla="*/ 77271 h 106959"/>
              <a:gd name="connsiteX3" fmla="*/ 11322 w 532480"/>
              <a:gd name="connsiteY3" fmla="*/ 23832 h 106959"/>
              <a:gd name="connsiteX4" fmla="*/ 165702 w 532480"/>
              <a:gd name="connsiteY4" fmla="*/ 23832 h 106959"/>
              <a:gd name="connsiteX5" fmla="*/ 521961 w 532480"/>
              <a:gd name="connsiteY5" fmla="*/ 106959 h 106959"/>
              <a:gd name="connsiteX6" fmla="*/ 438834 w 532480"/>
              <a:gd name="connsiteY6" fmla="*/ 81 h 10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480" h="106959">
                <a:moveTo>
                  <a:pt x="438834" y="81"/>
                </a:moveTo>
                <a:cubicBezTo>
                  <a:pt x="436855" y="-2888"/>
                  <a:pt x="507117" y="76281"/>
                  <a:pt x="510086" y="89146"/>
                </a:cubicBezTo>
                <a:cubicBezTo>
                  <a:pt x="513055" y="102011"/>
                  <a:pt x="539774" y="88157"/>
                  <a:pt x="456647" y="77271"/>
                </a:cubicBezTo>
                <a:cubicBezTo>
                  <a:pt x="373520" y="66385"/>
                  <a:pt x="59813" y="32738"/>
                  <a:pt x="11322" y="23832"/>
                </a:cubicBezTo>
                <a:cubicBezTo>
                  <a:pt x="-37169" y="14926"/>
                  <a:pt x="80596" y="9978"/>
                  <a:pt x="165702" y="23832"/>
                </a:cubicBezTo>
                <a:cubicBezTo>
                  <a:pt x="250808" y="37686"/>
                  <a:pt x="474460" y="106959"/>
                  <a:pt x="521961" y="106959"/>
                </a:cubicBezTo>
                <a:cubicBezTo>
                  <a:pt x="569462" y="106959"/>
                  <a:pt x="440813" y="3050"/>
                  <a:pt x="438834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795071C4-4415-8395-2221-ED400CF8D2F7}"/>
              </a:ext>
            </a:extLst>
          </p:cNvPr>
          <p:cNvSpPr/>
          <p:nvPr/>
        </p:nvSpPr>
        <p:spPr>
          <a:xfrm>
            <a:off x="5472334" y="6877265"/>
            <a:ext cx="59142" cy="309298"/>
          </a:xfrm>
          <a:custGeom>
            <a:avLst/>
            <a:gdLst>
              <a:gd name="connsiteX0" fmla="*/ 59142 w 59142"/>
              <a:gd name="connsiteY0" fmla="*/ 53 h 309298"/>
              <a:gd name="connsiteX1" fmla="*/ 1187 w 59142"/>
              <a:gd name="connsiteY1" fmla="*/ 212555 h 309298"/>
              <a:gd name="connsiteX2" fmla="*/ 33384 w 59142"/>
              <a:gd name="connsiteY2" fmla="*/ 309146 h 309298"/>
              <a:gd name="connsiteX3" fmla="*/ 1187 w 59142"/>
              <a:gd name="connsiteY3" fmla="*/ 193236 h 309298"/>
              <a:gd name="connsiteX4" fmla="*/ 59142 w 59142"/>
              <a:gd name="connsiteY4" fmla="*/ 53 h 3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42" h="309298">
                <a:moveTo>
                  <a:pt x="59142" y="53"/>
                </a:moveTo>
                <a:cubicBezTo>
                  <a:pt x="59142" y="3273"/>
                  <a:pt x="5480" y="161040"/>
                  <a:pt x="1187" y="212555"/>
                </a:cubicBezTo>
                <a:cubicBezTo>
                  <a:pt x="-3106" y="264070"/>
                  <a:pt x="33384" y="312366"/>
                  <a:pt x="33384" y="309146"/>
                </a:cubicBezTo>
                <a:cubicBezTo>
                  <a:pt x="33384" y="305926"/>
                  <a:pt x="-7399" y="247971"/>
                  <a:pt x="1187" y="193236"/>
                </a:cubicBezTo>
                <a:cubicBezTo>
                  <a:pt x="9773" y="138501"/>
                  <a:pt x="59142" y="-3167"/>
                  <a:pt x="59142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FB7942AA-037F-BD9A-DD4F-169B8D523090}"/>
              </a:ext>
            </a:extLst>
          </p:cNvPr>
          <p:cNvSpPr/>
          <p:nvPr/>
        </p:nvSpPr>
        <p:spPr>
          <a:xfrm>
            <a:off x="5445857" y="6774273"/>
            <a:ext cx="104993" cy="455075"/>
          </a:xfrm>
          <a:custGeom>
            <a:avLst/>
            <a:gdLst>
              <a:gd name="connsiteX0" fmla="*/ 104937 w 104993"/>
              <a:gd name="connsiteY0" fmla="*/ 14 h 455075"/>
              <a:gd name="connsiteX1" fmla="*/ 34104 w 104993"/>
              <a:gd name="connsiteY1" fmla="*/ 289789 h 455075"/>
              <a:gd name="connsiteX2" fmla="*/ 27664 w 104993"/>
              <a:gd name="connsiteY2" fmla="*/ 347744 h 455075"/>
              <a:gd name="connsiteX3" fmla="*/ 27664 w 104993"/>
              <a:gd name="connsiteY3" fmla="*/ 257592 h 455075"/>
              <a:gd name="connsiteX4" fmla="*/ 85619 w 104993"/>
              <a:gd name="connsiteY4" fmla="*/ 450775 h 455075"/>
              <a:gd name="connsiteX5" fmla="*/ 59861 w 104993"/>
              <a:gd name="connsiteY5" fmla="*/ 379941 h 455075"/>
              <a:gd name="connsiteX6" fmla="*/ 1906 w 104993"/>
              <a:gd name="connsiteY6" fmla="*/ 244713 h 455075"/>
              <a:gd name="connsiteX7" fmla="*/ 21225 w 104993"/>
              <a:gd name="connsiteY7" fmla="*/ 302668 h 455075"/>
              <a:gd name="connsiteX8" fmla="*/ 104937 w 104993"/>
              <a:gd name="connsiteY8" fmla="*/ 14 h 4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993" h="455075">
                <a:moveTo>
                  <a:pt x="104937" y="14"/>
                </a:moveTo>
                <a:cubicBezTo>
                  <a:pt x="107083" y="-2132"/>
                  <a:pt x="46983" y="231834"/>
                  <a:pt x="34104" y="289789"/>
                </a:cubicBezTo>
                <a:cubicBezTo>
                  <a:pt x="21225" y="347744"/>
                  <a:pt x="28737" y="353110"/>
                  <a:pt x="27664" y="347744"/>
                </a:cubicBezTo>
                <a:cubicBezTo>
                  <a:pt x="26591" y="342378"/>
                  <a:pt x="18005" y="240420"/>
                  <a:pt x="27664" y="257592"/>
                </a:cubicBezTo>
                <a:cubicBezTo>
                  <a:pt x="37323" y="274764"/>
                  <a:pt x="80253" y="430384"/>
                  <a:pt x="85619" y="450775"/>
                </a:cubicBezTo>
                <a:cubicBezTo>
                  <a:pt x="90985" y="471167"/>
                  <a:pt x="73813" y="414285"/>
                  <a:pt x="59861" y="379941"/>
                </a:cubicBezTo>
                <a:cubicBezTo>
                  <a:pt x="45909" y="345597"/>
                  <a:pt x="8345" y="257592"/>
                  <a:pt x="1906" y="244713"/>
                </a:cubicBezTo>
                <a:cubicBezTo>
                  <a:pt x="-4533" y="231834"/>
                  <a:pt x="6200" y="337012"/>
                  <a:pt x="21225" y="302668"/>
                </a:cubicBezTo>
                <a:cubicBezTo>
                  <a:pt x="36250" y="268324"/>
                  <a:pt x="102791" y="2160"/>
                  <a:pt x="10493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245F3C70-3DB0-1E80-4372-503C02CD3A15}"/>
              </a:ext>
            </a:extLst>
          </p:cNvPr>
          <p:cNvSpPr/>
          <p:nvPr/>
        </p:nvSpPr>
        <p:spPr>
          <a:xfrm>
            <a:off x="5022247" y="6624384"/>
            <a:ext cx="105586" cy="787229"/>
          </a:xfrm>
          <a:custGeom>
            <a:avLst/>
            <a:gdLst>
              <a:gd name="connsiteX0" fmla="*/ 514 w 105586"/>
              <a:gd name="connsiteY0" fmla="*/ 1796 h 787229"/>
              <a:gd name="connsiteX1" fmla="*/ 103545 w 105586"/>
              <a:gd name="connsiteY1" fmla="*/ 761650 h 787229"/>
              <a:gd name="connsiteX2" fmla="*/ 64908 w 105586"/>
              <a:gd name="connsiteY2" fmla="*/ 555588 h 787229"/>
              <a:gd name="connsiteX3" fmla="*/ 514 w 105586"/>
              <a:gd name="connsiteY3" fmla="*/ 1796 h 78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86" h="787229">
                <a:moveTo>
                  <a:pt x="514" y="1796"/>
                </a:moveTo>
                <a:cubicBezTo>
                  <a:pt x="6953" y="36140"/>
                  <a:pt x="92813" y="669351"/>
                  <a:pt x="103545" y="761650"/>
                </a:cubicBezTo>
                <a:cubicBezTo>
                  <a:pt x="114277" y="853949"/>
                  <a:pt x="79934" y="675791"/>
                  <a:pt x="64908" y="555588"/>
                </a:cubicBezTo>
                <a:cubicBezTo>
                  <a:pt x="49882" y="435385"/>
                  <a:pt x="-5925" y="-32548"/>
                  <a:pt x="514" y="1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E1820C6C-CC2F-E9BD-7D02-2A354ADDFFF5}"/>
              </a:ext>
            </a:extLst>
          </p:cNvPr>
          <p:cNvSpPr/>
          <p:nvPr/>
        </p:nvSpPr>
        <p:spPr>
          <a:xfrm>
            <a:off x="4562334" y="5140317"/>
            <a:ext cx="96700" cy="1305414"/>
          </a:xfrm>
          <a:custGeom>
            <a:avLst/>
            <a:gdLst>
              <a:gd name="connsiteX0" fmla="*/ 141 w 96700"/>
              <a:gd name="connsiteY0" fmla="*/ 8 h 1305414"/>
              <a:gd name="connsiteX1" fmla="*/ 95391 w 96700"/>
              <a:gd name="connsiteY1" fmla="*/ 295283 h 1305414"/>
              <a:gd name="connsiteX2" fmla="*/ 57291 w 96700"/>
              <a:gd name="connsiteY2" fmla="*/ 501658 h 1305414"/>
              <a:gd name="connsiteX3" fmla="*/ 82691 w 96700"/>
              <a:gd name="connsiteY3" fmla="*/ 476258 h 1305414"/>
              <a:gd name="connsiteX4" fmla="*/ 60466 w 96700"/>
              <a:gd name="connsiteY4" fmla="*/ 698508 h 1305414"/>
              <a:gd name="connsiteX5" fmla="*/ 54116 w 96700"/>
              <a:gd name="connsiteY5" fmla="*/ 889008 h 1305414"/>
              <a:gd name="connsiteX6" fmla="*/ 95391 w 96700"/>
              <a:gd name="connsiteY6" fmla="*/ 733433 h 1305414"/>
              <a:gd name="connsiteX7" fmla="*/ 79516 w 96700"/>
              <a:gd name="connsiteY7" fmla="*/ 1019183 h 1305414"/>
              <a:gd name="connsiteX8" fmla="*/ 85866 w 96700"/>
              <a:gd name="connsiteY8" fmla="*/ 939808 h 1305414"/>
              <a:gd name="connsiteX9" fmla="*/ 69991 w 96700"/>
              <a:gd name="connsiteY9" fmla="*/ 1304933 h 1305414"/>
              <a:gd name="connsiteX10" fmla="*/ 79516 w 96700"/>
              <a:gd name="connsiteY10" fmla="*/ 1006483 h 1305414"/>
              <a:gd name="connsiteX11" fmla="*/ 47766 w 96700"/>
              <a:gd name="connsiteY11" fmla="*/ 549283 h 1305414"/>
              <a:gd name="connsiteX12" fmla="*/ 25541 w 96700"/>
              <a:gd name="connsiteY12" fmla="*/ 228608 h 1305414"/>
              <a:gd name="connsiteX13" fmla="*/ 60466 w 96700"/>
              <a:gd name="connsiteY13" fmla="*/ 501658 h 1305414"/>
              <a:gd name="connsiteX14" fmla="*/ 73166 w 96700"/>
              <a:gd name="connsiteY14" fmla="*/ 304808 h 1305414"/>
              <a:gd name="connsiteX15" fmla="*/ 141 w 96700"/>
              <a:gd name="connsiteY15" fmla="*/ 8 h 130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700" h="1305414">
                <a:moveTo>
                  <a:pt x="141" y="8"/>
                </a:moveTo>
                <a:cubicBezTo>
                  <a:pt x="3845" y="-1579"/>
                  <a:pt x="85866" y="211675"/>
                  <a:pt x="95391" y="295283"/>
                </a:cubicBezTo>
                <a:cubicBezTo>
                  <a:pt x="104916" y="378891"/>
                  <a:pt x="59408" y="471496"/>
                  <a:pt x="57291" y="501658"/>
                </a:cubicBezTo>
                <a:cubicBezTo>
                  <a:pt x="55174" y="531820"/>
                  <a:pt x="82162" y="443450"/>
                  <a:pt x="82691" y="476258"/>
                </a:cubicBezTo>
                <a:cubicBezTo>
                  <a:pt x="83220" y="509066"/>
                  <a:pt x="65228" y="629716"/>
                  <a:pt x="60466" y="698508"/>
                </a:cubicBezTo>
                <a:cubicBezTo>
                  <a:pt x="55704" y="767300"/>
                  <a:pt x="48295" y="883187"/>
                  <a:pt x="54116" y="889008"/>
                </a:cubicBezTo>
                <a:cubicBezTo>
                  <a:pt x="59937" y="894829"/>
                  <a:pt x="91158" y="711737"/>
                  <a:pt x="95391" y="733433"/>
                </a:cubicBezTo>
                <a:cubicBezTo>
                  <a:pt x="99624" y="755129"/>
                  <a:pt x="81104" y="984787"/>
                  <a:pt x="79516" y="1019183"/>
                </a:cubicBezTo>
                <a:cubicBezTo>
                  <a:pt x="77929" y="1053579"/>
                  <a:pt x="87453" y="892183"/>
                  <a:pt x="85866" y="939808"/>
                </a:cubicBezTo>
                <a:cubicBezTo>
                  <a:pt x="84279" y="987433"/>
                  <a:pt x="71049" y="1293821"/>
                  <a:pt x="69991" y="1304933"/>
                </a:cubicBezTo>
                <a:cubicBezTo>
                  <a:pt x="68933" y="1316045"/>
                  <a:pt x="83220" y="1132425"/>
                  <a:pt x="79516" y="1006483"/>
                </a:cubicBezTo>
                <a:cubicBezTo>
                  <a:pt x="75812" y="880541"/>
                  <a:pt x="56762" y="678929"/>
                  <a:pt x="47766" y="549283"/>
                </a:cubicBezTo>
                <a:cubicBezTo>
                  <a:pt x="38770" y="419637"/>
                  <a:pt x="23424" y="236545"/>
                  <a:pt x="25541" y="228608"/>
                </a:cubicBezTo>
                <a:cubicBezTo>
                  <a:pt x="27658" y="220671"/>
                  <a:pt x="52529" y="488958"/>
                  <a:pt x="60466" y="501658"/>
                </a:cubicBezTo>
                <a:cubicBezTo>
                  <a:pt x="68403" y="514358"/>
                  <a:pt x="79516" y="386300"/>
                  <a:pt x="73166" y="304808"/>
                </a:cubicBezTo>
                <a:cubicBezTo>
                  <a:pt x="66816" y="223316"/>
                  <a:pt x="-3563" y="1595"/>
                  <a:pt x="14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A673D68F-9F60-5D54-A45C-7A8B73D1D032}"/>
              </a:ext>
            </a:extLst>
          </p:cNvPr>
          <p:cNvSpPr/>
          <p:nvPr/>
        </p:nvSpPr>
        <p:spPr>
          <a:xfrm>
            <a:off x="4565944" y="5770599"/>
            <a:ext cx="149732" cy="736383"/>
          </a:xfrm>
          <a:custGeom>
            <a:avLst/>
            <a:gdLst>
              <a:gd name="connsiteX0" fmla="*/ 117181 w 149732"/>
              <a:gd name="connsiteY0" fmla="*/ 1551 h 736383"/>
              <a:gd name="connsiteX1" fmla="*/ 75906 w 149732"/>
              <a:gd name="connsiteY1" fmla="*/ 411126 h 736383"/>
              <a:gd name="connsiteX2" fmla="*/ 114006 w 149732"/>
              <a:gd name="connsiteY2" fmla="*/ 731801 h 736383"/>
              <a:gd name="connsiteX3" fmla="*/ 56856 w 149732"/>
              <a:gd name="connsiteY3" fmla="*/ 592101 h 736383"/>
              <a:gd name="connsiteX4" fmla="*/ 2881 w 149732"/>
              <a:gd name="connsiteY4" fmla="*/ 474626 h 736383"/>
              <a:gd name="connsiteX5" fmla="*/ 9231 w 149732"/>
              <a:gd name="connsiteY5" fmla="*/ 515901 h 736383"/>
              <a:gd name="connsiteX6" fmla="*/ 25106 w 149732"/>
              <a:gd name="connsiteY6" fmla="*/ 446051 h 736383"/>
              <a:gd name="connsiteX7" fmla="*/ 69556 w 149732"/>
              <a:gd name="connsiteY7" fmla="*/ 579401 h 736383"/>
              <a:gd name="connsiteX8" fmla="*/ 110831 w 149732"/>
              <a:gd name="connsiteY8" fmla="*/ 487326 h 736383"/>
              <a:gd name="connsiteX9" fmla="*/ 148931 w 149732"/>
              <a:gd name="connsiteY9" fmla="*/ 541301 h 736383"/>
              <a:gd name="connsiteX10" fmla="*/ 136231 w 149732"/>
              <a:gd name="connsiteY10" fmla="*/ 385726 h 736383"/>
              <a:gd name="connsiteX11" fmla="*/ 129881 w 149732"/>
              <a:gd name="connsiteY11" fmla="*/ 261901 h 736383"/>
              <a:gd name="connsiteX12" fmla="*/ 126706 w 149732"/>
              <a:gd name="connsiteY12" fmla="*/ 515901 h 736383"/>
              <a:gd name="connsiteX13" fmla="*/ 82256 w 149732"/>
              <a:gd name="connsiteY13" fmla="*/ 328576 h 736383"/>
              <a:gd name="connsiteX14" fmla="*/ 60031 w 149732"/>
              <a:gd name="connsiteY14" fmla="*/ 214276 h 736383"/>
              <a:gd name="connsiteX15" fmla="*/ 66381 w 149732"/>
              <a:gd name="connsiteY15" fmla="*/ 268251 h 736383"/>
              <a:gd name="connsiteX16" fmla="*/ 117181 w 149732"/>
              <a:gd name="connsiteY16" fmla="*/ 1551 h 73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9732" h="736383">
                <a:moveTo>
                  <a:pt x="117181" y="1551"/>
                </a:moveTo>
                <a:cubicBezTo>
                  <a:pt x="118769" y="25364"/>
                  <a:pt x="76435" y="289418"/>
                  <a:pt x="75906" y="411126"/>
                </a:cubicBezTo>
                <a:cubicBezTo>
                  <a:pt x="75377" y="532834"/>
                  <a:pt x="117181" y="701638"/>
                  <a:pt x="114006" y="731801"/>
                </a:cubicBezTo>
                <a:cubicBezTo>
                  <a:pt x="110831" y="761964"/>
                  <a:pt x="75377" y="634964"/>
                  <a:pt x="56856" y="592101"/>
                </a:cubicBezTo>
                <a:cubicBezTo>
                  <a:pt x="38335" y="549239"/>
                  <a:pt x="10818" y="487326"/>
                  <a:pt x="2881" y="474626"/>
                </a:cubicBezTo>
                <a:cubicBezTo>
                  <a:pt x="-5056" y="461926"/>
                  <a:pt x="5527" y="520663"/>
                  <a:pt x="9231" y="515901"/>
                </a:cubicBezTo>
                <a:cubicBezTo>
                  <a:pt x="12935" y="511139"/>
                  <a:pt x="15052" y="435468"/>
                  <a:pt x="25106" y="446051"/>
                </a:cubicBezTo>
                <a:cubicBezTo>
                  <a:pt x="35160" y="456634"/>
                  <a:pt x="55268" y="572522"/>
                  <a:pt x="69556" y="579401"/>
                </a:cubicBezTo>
                <a:cubicBezTo>
                  <a:pt x="83843" y="586280"/>
                  <a:pt x="97602" y="493676"/>
                  <a:pt x="110831" y="487326"/>
                </a:cubicBezTo>
                <a:cubicBezTo>
                  <a:pt x="124060" y="480976"/>
                  <a:pt x="144698" y="558234"/>
                  <a:pt x="148931" y="541301"/>
                </a:cubicBezTo>
                <a:cubicBezTo>
                  <a:pt x="153164" y="524368"/>
                  <a:pt x="139406" y="432293"/>
                  <a:pt x="136231" y="385726"/>
                </a:cubicBezTo>
                <a:cubicBezTo>
                  <a:pt x="133056" y="339159"/>
                  <a:pt x="131468" y="240205"/>
                  <a:pt x="129881" y="261901"/>
                </a:cubicBezTo>
                <a:cubicBezTo>
                  <a:pt x="128294" y="283597"/>
                  <a:pt x="134644" y="504789"/>
                  <a:pt x="126706" y="515901"/>
                </a:cubicBezTo>
                <a:cubicBezTo>
                  <a:pt x="118769" y="527014"/>
                  <a:pt x="93368" y="378847"/>
                  <a:pt x="82256" y="328576"/>
                </a:cubicBezTo>
                <a:cubicBezTo>
                  <a:pt x="71144" y="278305"/>
                  <a:pt x="62677" y="224330"/>
                  <a:pt x="60031" y="214276"/>
                </a:cubicBezTo>
                <a:cubicBezTo>
                  <a:pt x="57385" y="204222"/>
                  <a:pt x="58973" y="301059"/>
                  <a:pt x="66381" y="268251"/>
                </a:cubicBezTo>
                <a:cubicBezTo>
                  <a:pt x="73789" y="235443"/>
                  <a:pt x="115593" y="-22262"/>
                  <a:pt x="117181" y="1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FD788D8C-4BA6-ABE4-2595-24AA950F4CF3}"/>
              </a:ext>
            </a:extLst>
          </p:cNvPr>
          <p:cNvSpPr/>
          <p:nvPr/>
        </p:nvSpPr>
        <p:spPr>
          <a:xfrm>
            <a:off x="4110974" y="5084243"/>
            <a:ext cx="216731" cy="1502193"/>
          </a:xfrm>
          <a:custGeom>
            <a:avLst/>
            <a:gdLst>
              <a:gd name="connsiteX0" fmla="*/ 203851 w 216731"/>
              <a:gd name="connsiteY0" fmla="*/ 5282 h 1502193"/>
              <a:gd name="connsiteX1" fmla="*/ 187976 w 216731"/>
              <a:gd name="connsiteY1" fmla="*/ 595832 h 1502193"/>
              <a:gd name="connsiteX2" fmla="*/ 194326 w 216731"/>
              <a:gd name="connsiteY2" fmla="*/ 884757 h 1502193"/>
              <a:gd name="connsiteX3" fmla="*/ 187976 w 216731"/>
              <a:gd name="connsiteY3" fmla="*/ 767282 h 1502193"/>
              <a:gd name="connsiteX4" fmla="*/ 140351 w 216731"/>
              <a:gd name="connsiteY4" fmla="*/ 1040332 h 1502193"/>
              <a:gd name="connsiteX5" fmla="*/ 143526 w 216731"/>
              <a:gd name="connsiteY5" fmla="*/ 1284807 h 1502193"/>
              <a:gd name="connsiteX6" fmla="*/ 156226 w 216731"/>
              <a:gd name="connsiteY6" fmla="*/ 1259407 h 1502193"/>
              <a:gd name="connsiteX7" fmla="*/ 130826 w 216731"/>
              <a:gd name="connsiteY7" fmla="*/ 1386407 h 1502193"/>
              <a:gd name="connsiteX8" fmla="*/ 187976 w 216731"/>
              <a:gd name="connsiteY8" fmla="*/ 1500707 h 1502193"/>
              <a:gd name="connsiteX9" fmla="*/ 175276 w 216731"/>
              <a:gd name="connsiteY9" fmla="*/ 1437207 h 1502193"/>
              <a:gd name="connsiteX10" fmla="*/ 216551 w 216731"/>
              <a:gd name="connsiteY10" fmla="*/ 1240357 h 1502193"/>
              <a:gd name="connsiteX11" fmla="*/ 156226 w 216731"/>
              <a:gd name="connsiteY11" fmla="*/ 1414982 h 1502193"/>
              <a:gd name="connsiteX12" fmla="*/ 146701 w 216731"/>
              <a:gd name="connsiteY12" fmla="*/ 1221307 h 1502193"/>
              <a:gd name="connsiteX13" fmla="*/ 105426 w 216731"/>
              <a:gd name="connsiteY13" fmla="*/ 1084782 h 1502193"/>
              <a:gd name="connsiteX14" fmla="*/ 35576 w 216731"/>
              <a:gd name="connsiteY14" fmla="*/ 881582 h 1502193"/>
              <a:gd name="connsiteX15" fmla="*/ 3826 w 216731"/>
              <a:gd name="connsiteY15" fmla="*/ 1056207 h 1502193"/>
              <a:gd name="connsiteX16" fmla="*/ 121301 w 216731"/>
              <a:gd name="connsiteY16" fmla="*/ 875232 h 1502193"/>
              <a:gd name="connsiteX17" fmla="*/ 134001 w 216731"/>
              <a:gd name="connsiteY17" fmla="*/ 830782 h 1502193"/>
              <a:gd name="connsiteX18" fmla="*/ 41926 w 216731"/>
              <a:gd name="connsiteY18" fmla="*/ 525982 h 1502193"/>
              <a:gd name="connsiteX19" fmla="*/ 178451 w 216731"/>
              <a:gd name="connsiteY19" fmla="*/ 795857 h 1502193"/>
              <a:gd name="connsiteX20" fmla="*/ 127651 w 216731"/>
              <a:gd name="connsiteY20" fmla="*/ 621232 h 1502193"/>
              <a:gd name="connsiteX21" fmla="*/ 137176 w 216731"/>
              <a:gd name="connsiteY21" fmla="*/ 449782 h 1502193"/>
              <a:gd name="connsiteX22" fmla="*/ 67326 w 216731"/>
              <a:gd name="connsiteY22" fmla="*/ 354532 h 1502193"/>
              <a:gd name="connsiteX23" fmla="*/ 153051 w 216731"/>
              <a:gd name="connsiteY23" fmla="*/ 516457 h 1502193"/>
              <a:gd name="connsiteX24" fmla="*/ 172101 w 216731"/>
              <a:gd name="connsiteY24" fmla="*/ 627582 h 1502193"/>
              <a:gd name="connsiteX25" fmla="*/ 175276 w 216731"/>
              <a:gd name="connsiteY25" fmla="*/ 383107 h 1502193"/>
              <a:gd name="connsiteX26" fmla="*/ 194326 w 216731"/>
              <a:gd name="connsiteY26" fmla="*/ 287857 h 1502193"/>
              <a:gd name="connsiteX27" fmla="*/ 168926 w 216731"/>
              <a:gd name="connsiteY27" fmla="*/ 303732 h 1502193"/>
              <a:gd name="connsiteX28" fmla="*/ 203851 w 216731"/>
              <a:gd name="connsiteY28" fmla="*/ 5282 h 150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6731" h="1502193">
                <a:moveTo>
                  <a:pt x="203851" y="5282"/>
                </a:moveTo>
                <a:cubicBezTo>
                  <a:pt x="207026" y="53965"/>
                  <a:pt x="189563" y="449253"/>
                  <a:pt x="187976" y="595832"/>
                </a:cubicBezTo>
                <a:cubicBezTo>
                  <a:pt x="186389" y="742411"/>
                  <a:pt x="194326" y="856182"/>
                  <a:pt x="194326" y="884757"/>
                </a:cubicBezTo>
                <a:cubicBezTo>
                  <a:pt x="194326" y="913332"/>
                  <a:pt x="196972" y="741353"/>
                  <a:pt x="187976" y="767282"/>
                </a:cubicBezTo>
                <a:cubicBezTo>
                  <a:pt x="178980" y="793211"/>
                  <a:pt x="147759" y="954078"/>
                  <a:pt x="140351" y="1040332"/>
                </a:cubicBezTo>
                <a:cubicBezTo>
                  <a:pt x="132943" y="1126586"/>
                  <a:pt x="140880" y="1248295"/>
                  <a:pt x="143526" y="1284807"/>
                </a:cubicBezTo>
                <a:cubicBezTo>
                  <a:pt x="146172" y="1321319"/>
                  <a:pt x="158343" y="1242474"/>
                  <a:pt x="156226" y="1259407"/>
                </a:cubicBezTo>
                <a:cubicBezTo>
                  <a:pt x="154109" y="1276340"/>
                  <a:pt x="125534" y="1346190"/>
                  <a:pt x="130826" y="1386407"/>
                </a:cubicBezTo>
                <a:cubicBezTo>
                  <a:pt x="136118" y="1426624"/>
                  <a:pt x="180568" y="1492240"/>
                  <a:pt x="187976" y="1500707"/>
                </a:cubicBezTo>
                <a:cubicBezTo>
                  <a:pt x="195384" y="1509174"/>
                  <a:pt x="170513" y="1480599"/>
                  <a:pt x="175276" y="1437207"/>
                </a:cubicBezTo>
                <a:cubicBezTo>
                  <a:pt x="180038" y="1393815"/>
                  <a:pt x="219726" y="1244061"/>
                  <a:pt x="216551" y="1240357"/>
                </a:cubicBezTo>
                <a:cubicBezTo>
                  <a:pt x="213376" y="1236653"/>
                  <a:pt x="167868" y="1418157"/>
                  <a:pt x="156226" y="1414982"/>
                </a:cubicBezTo>
                <a:cubicBezTo>
                  <a:pt x="144584" y="1411807"/>
                  <a:pt x="155168" y="1276340"/>
                  <a:pt x="146701" y="1221307"/>
                </a:cubicBezTo>
                <a:cubicBezTo>
                  <a:pt x="138234" y="1166274"/>
                  <a:pt x="123947" y="1141403"/>
                  <a:pt x="105426" y="1084782"/>
                </a:cubicBezTo>
                <a:cubicBezTo>
                  <a:pt x="86905" y="1028161"/>
                  <a:pt x="52509" y="886344"/>
                  <a:pt x="35576" y="881582"/>
                </a:cubicBezTo>
                <a:cubicBezTo>
                  <a:pt x="18643" y="876820"/>
                  <a:pt x="-10461" y="1057265"/>
                  <a:pt x="3826" y="1056207"/>
                </a:cubicBezTo>
                <a:cubicBezTo>
                  <a:pt x="18113" y="1055149"/>
                  <a:pt x="99605" y="912803"/>
                  <a:pt x="121301" y="875232"/>
                </a:cubicBezTo>
                <a:cubicBezTo>
                  <a:pt x="142997" y="837661"/>
                  <a:pt x="147230" y="888990"/>
                  <a:pt x="134001" y="830782"/>
                </a:cubicBezTo>
                <a:cubicBezTo>
                  <a:pt x="120772" y="772574"/>
                  <a:pt x="34518" y="531803"/>
                  <a:pt x="41926" y="525982"/>
                </a:cubicBezTo>
                <a:cubicBezTo>
                  <a:pt x="49334" y="520161"/>
                  <a:pt x="164163" y="779982"/>
                  <a:pt x="178451" y="795857"/>
                </a:cubicBezTo>
                <a:cubicBezTo>
                  <a:pt x="192738" y="811732"/>
                  <a:pt x="134530" y="678911"/>
                  <a:pt x="127651" y="621232"/>
                </a:cubicBezTo>
                <a:cubicBezTo>
                  <a:pt x="120772" y="563553"/>
                  <a:pt x="147230" y="494232"/>
                  <a:pt x="137176" y="449782"/>
                </a:cubicBezTo>
                <a:cubicBezTo>
                  <a:pt x="127122" y="405332"/>
                  <a:pt x="64680" y="343419"/>
                  <a:pt x="67326" y="354532"/>
                </a:cubicBezTo>
                <a:cubicBezTo>
                  <a:pt x="69972" y="365645"/>
                  <a:pt x="135589" y="470949"/>
                  <a:pt x="153051" y="516457"/>
                </a:cubicBezTo>
                <a:cubicBezTo>
                  <a:pt x="170513" y="561965"/>
                  <a:pt x="168397" y="649807"/>
                  <a:pt x="172101" y="627582"/>
                </a:cubicBezTo>
                <a:cubicBezTo>
                  <a:pt x="175805" y="605357"/>
                  <a:pt x="171572" y="439728"/>
                  <a:pt x="175276" y="383107"/>
                </a:cubicBezTo>
                <a:cubicBezTo>
                  <a:pt x="178980" y="326486"/>
                  <a:pt x="195384" y="301086"/>
                  <a:pt x="194326" y="287857"/>
                </a:cubicBezTo>
                <a:cubicBezTo>
                  <a:pt x="193268" y="274628"/>
                  <a:pt x="165751" y="348182"/>
                  <a:pt x="168926" y="303732"/>
                </a:cubicBezTo>
                <a:cubicBezTo>
                  <a:pt x="172101" y="259282"/>
                  <a:pt x="200676" y="-43401"/>
                  <a:pt x="203851" y="5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C0EB5073-EB79-7BE5-CA23-9E280614B3DE}"/>
              </a:ext>
            </a:extLst>
          </p:cNvPr>
          <p:cNvSpPr/>
          <p:nvPr/>
        </p:nvSpPr>
        <p:spPr>
          <a:xfrm>
            <a:off x="4341384" y="5702707"/>
            <a:ext cx="215817" cy="701307"/>
          </a:xfrm>
          <a:custGeom>
            <a:avLst/>
            <a:gdLst>
              <a:gd name="connsiteX0" fmla="*/ 106791 w 215817"/>
              <a:gd name="connsiteY0" fmla="*/ 12293 h 701307"/>
              <a:gd name="connsiteX1" fmla="*/ 75041 w 215817"/>
              <a:gd name="connsiteY1" fmla="*/ 625068 h 701307"/>
              <a:gd name="connsiteX2" fmla="*/ 116316 w 215817"/>
              <a:gd name="connsiteY2" fmla="*/ 507593 h 701307"/>
              <a:gd name="connsiteX3" fmla="*/ 214741 w 215817"/>
              <a:gd name="connsiteY3" fmla="*/ 310743 h 701307"/>
              <a:gd name="connsiteX4" fmla="*/ 170291 w 215817"/>
              <a:gd name="connsiteY4" fmla="*/ 418693 h 701307"/>
              <a:gd name="connsiteX5" fmla="*/ 195691 w 215817"/>
              <a:gd name="connsiteY5" fmla="*/ 701268 h 701307"/>
              <a:gd name="connsiteX6" fmla="*/ 189341 w 215817"/>
              <a:gd name="connsiteY6" fmla="*/ 437743 h 701307"/>
              <a:gd name="connsiteX7" fmla="*/ 154416 w 215817"/>
              <a:gd name="connsiteY7" fmla="*/ 228193 h 701307"/>
              <a:gd name="connsiteX8" fmla="*/ 154416 w 215817"/>
              <a:gd name="connsiteY8" fmla="*/ 120243 h 701307"/>
              <a:gd name="connsiteX9" fmla="*/ 119491 w 215817"/>
              <a:gd name="connsiteY9" fmla="*/ 374243 h 701307"/>
              <a:gd name="connsiteX10" fmla="*/ 2016 w 215817"/>
              <a:gd name="connsiteY10" fmla="*/ 580618 h 701307"/>
              <a:gd name="connsiteX11" fmla="*/ 43291 w 215817"/>
              <a:gd name="connsiteY11" fmla="*/ 247243 h 701307"/>
              <a:gd name="connsiteX12" fmla="*/ 17891 w 215817"/>
              <a:gd name="connsiteY12" fmla="*/ 577443 h 701307"/>
              <a:gd name="connsiteX13" fmla="*/ 122666 w 215817"/>
              <a:gd name="connsiteY13" fmla="*/ 405993 h 701307"/>
              <a:gd name="connsiteX14" fmla="*/ 21066 w 215817"/>
              <a:gd name="connsiteY14" fmla="*/ 158343 h 701307"/>
              <a:gd name="connsiteX15" fmla="*/ 68691 w 215817"/>
              <a:gd name="connsiteY15" fmla="*/ 209143 h 701307"/>
              <a:gd name="connsiteX16" fmla="*/ 106791 w 215817"/>
              <a:gd name="connsiteY16" fmla="*/ 12293 h 70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5817" h="701307">
                <a:moveTo>
                  <a:pt x="106791" y="12293"/>
                </a:moveTo>
                <a:cubicBezTo>
                  <a:pt x="107849" y="81614"/>
                  <a:pt x="73454" y="542518"/>
                  <a:pt x="75041" y="625068"/>
                </a:cubicBezTo>
                <a:cubicBezTo>
                  <a:pt x="76628" y="707618"/>
                  <a:pt x="93033" y="559981"/>
                  <a:pt x="116316" y="507593"/>
                </a:cubicBezTo>
                <a:cubicBezTo>
                  <a:pt x="139599" y="455206"/>
                  <a:pt x="205745" y="325560"/>
                  <a:pt x="214741" y="310743"/>
                </a:cubicBezTo>
                <a:cubicBezTo>
                  <a:pt x="223737" y="295926"/>
                  <a:pt x="173466" y="353606"/>
                  <a:pt x="170291" y="418693"/>
                </a:cubicBezTo>
                <a:cubicBezTo>
                  <a:pt x="167116" y="483781"/>
                  <a:pt x="192516" y="698093"/>
                  <a:pt x="195691" y="701268"/>
                </a:cubicBezTo>
                <a:cubicBezTo>
                  <a:pt x="198866" y="704443"/>
                  <a:pt x="196220" y="516589"/>
                  <a:pt x="189341" y="437743"/>
                </a:cubicBezTo>
                <a:cubicBezTo>
                  <a:pt x="182462" y="358897"/>
                  <a:pt x="160237" y="281110"/>
                  <a:pt x="154416" y="228193"/>
                </a:cubicBezTo>
                <a:cubicBezTo>
                  <a:pt x="148595" y="175276"/>
                  <a:pt x="160237" y="95901"/>
                  <a:pt x="154416" y="120243"/>
                </a:cubicBezTo>
                <a:cubicBezTo>
                  <a:pt x="148595" y="144585"/>
                  <a:pt x="144891" y="297514"/>
                  <a:pt x="119491" y="374243"/>
                </a:cubicBezTo>
                <a:cubicBezTo>
                  <a:pt x="94091" y="450972"/>
                  <a:pt x="14716" y="601785"/>
                  <a:pt x="2016" y="580618"/>
                </a:cubicBezTo>
                <a:cubicBezTo>
                  <a:pt x="-10684" y="559451"/>
                  <a:pt x="40645" y="247772"/>
                  <a:pt x="43291" y="247243"/>
                </a:cubicBezTo>
                <a:cubicBezTo>
                  <a:pt x="45937" y="246714"/>
                  <a:pt x="4662" y="550985"/>
                  <a:pt x="17891" y="577443"/>
                </a:cubicBezTo>
                <a:cubicBezTo>
                  <a:pt x="31120" y="603901"/>
                  <a:pt x="122137" y="475843"/>
                  <a:pt x="122666" y="405993"/>
                </a:cubicBezTo>
                <a:cubicBezTo>
                  <a:pt x="123195" y="336143"/>
                  <a:pt x="30062" y="191151"/>
                  <a:pt x="21066" y="158343"/>
                </a:cubicBezTo>
                <a:cubicBezTo>
                  <a:pt x="12070" y="125535"/>
                  <a:pt x="53345" y="229780"/>
                  <a:pt x="68691" y="209143"/>
                </a:cubicBezTo>
                <a:cubicBezTo>
                  <a:pt x="84037" y="188506"/>
                  <a:pt x="105733" y="-57028"/>
                  <a:pt x="106791" y="12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61E4902C-B3E3-D672-0C8F-F47396329F37}"/>
              </a:ext>
            </a:extLst>
          </p:cNvPr>
          <p:cNvSpPr/>
          <p:nvPr/>
        </p:nvSpPr>
        <p:spPr>
          <a:xfrm>
            <a:off x="3822426" y="5762217"/>
            <a:ext cx="324535" cy="912302"/>
          </a:xfrm>
          <a:custGeom>
            <a:avLst/>
            <a:gdLst>
              <a:gd name="connsiteX0" fmla="*/ 3449 w 324535"/>
              <a:gd name="connsiteY0" fmla="*/ 111533 h 912302"/>
              <a:gd name="connsiteX1" fmla="*/ 206649 w 324535"/>
              <a:gd name="connsiteY1" fmla="*/ 657633 h 912302"/>
              <a:gd name="connsiteX2" fmla="*/ 159024 w 324535"/>
              <a:gd name="connsiteY2" fmla="*/ 508408 h 912302"/>
              <a:gd name="connsiteX3" fmla="*/ 324124 w 324535"/>
              <a:gd name="connsiteY3" fmla="*/ 911633 h 912302"/>
              <a:gd name="connsiteX4" fmla="*/ 203474 w 324535"/>
              <a:gd name="connsiteY4" fmla="*/ 597308 h 912302"/>
              <a:gd name="connsiteX5" fmla="*/ 124099 w 324535"/>
              <a:gd name="connsiteY5" fmla="*/ 346483 h 912302"/>
              <a:gd name="connsiteX6" fmla="*/ 111399 w 324535"/>
              <a:gd name="connsiteY6" fmla="*/ 408 h 912302"/>
              <a:gd name="connsiteX7" fmla="*/ 79649 w 324535"/>
              <a:gd name="connsiteY7" fmla="*/ 273458 h 912302"/>
              <a:gd name="connsiteX8" fmla="*/ 3449 w 324535"/>
              <a:gd name="connsiteY8" fmla="*/ 111533 h 9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535" h="912302">
                <a:moveTo>
                  <a:pt x="3449" y="111533"/>
                </a:moveTo>
                <a:cubicBezTo>
                  <a:pt x="24616" y="175562"/>
                  <a:pt x="180720" y="591487"/>
                  <a:pt x="206649" y="657633"/>
                </a:cubicBezTo>
                <a:cubicBezTo>
                  <a:pt x="232578" y="723779"/>
                  <a:pt x="139445" y="466075"/>
                  <a:pt x="159024" y="508408"/>
                </a:cubicBezTo>
                <a:cubicBezTo>
                  <a:pt x="178603" y="550741"/>
                  <a:pt x="316716" y="896816"/>
                  <a:pt x="324124" y="911633"/>
                </a:cubicBezTo>
                <a:cubicBezTo>
                  <a:pt x="331532" y="926450"/>
                  <a:pt x="236811" y="691500"/>
                  <a:pt x="203474" y="597308"/>
                </a:cubicBezTo>
                <a:cubicBezTo>
                  <a:pt x="170137" y="503116"/>
                  <a:pt x="139445" y="445966"/>
                  <a:pt x="124099" y="346483"/>
                </a:cubicBezTo>
                <a:cubicBezTo>
                  <a:pt x="108753" y="247000"/>
                  <a:pt x="118807" y="12579"/>
                  <a:pt x="111399" y="408"/>
                </a:cubicBezTo>
                <a:cubicBezTo>
                  <a:pt x="103991" y="-11763"/>
                  <a:pt x="94466" y="251762"/>
                  <a:pt x="79649" y="273458"/>
                </a:cubicBezTo>
                <a:cubicBezTo>
                  <a:pt x="64832" y="295154"/>
                  <a:pt x="-17718" y="47504"/>
                  <a:pt x="3449" y="111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5FDA6C39-83AE-FC81-A0BB-2691355A359F}"/>
              </a:ext>
            </a:extLst>
          </p:cNvPr>
          <p:cNvSpPr/>
          <p:nvPr/>
        </p:nvSpPr>
        <p:spPr>
          <a:xfrm>
            <a:off x="1282584" y="8619464"/>
            <a:ext cx="546944" cy="1729784"/>
          </a:xfrm>
          <a:custGeom>
            <a:avLst/>
            <a:gdLst>
              <a:gd name="connsiteX0" fmla="*/ 546216 w 546944"/>
              <a:gd name="connsiteY0" fmla="*/ 2022 h 1729784"/>
              <a:gd name="connsiteX1" fmla="*/ 38216 w 546944"/>
              <a:gd name="connsiteY1" fmla="*/ 1627622 h 1729784"/>
              <a:gd name="connsiteX2" fmla="*/ 67245 w 546944"/>
              <a:gd name="connsiteY2" fmla="*/ 1395393 h 1729784"/>
              <a:gd name="connsiteX3" fmla="*/ 313987 w 546944"/>
              <a:gd name="connsiteY3" fmla="*/ 45565 h 1729784"/>
              <a:gd name="connsiteX4" fmla="*/ 154330 w 546944"/>
              <a:gd name="connsiteY4" fmla="*/ 1264765 h 1729784"/>
              <a:gd name="connsiteX5" fmla="*/ 546216 w 546944"/>
              <a:gd name="connsiteY5" fmla="*/ 2022 h 172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944" h="1729784">
                <a:moveTo>
                  <a:pt x="546216" y="2022"/>
                </a:moveTo>
                <a:cubicBezTo>
                  <a:pt x="526864" y="62498"/>
                  <a:pt x="118044" y="1395394"/>
                  <a:pt x="38216" y="1627622"/>
                </a:cubicBezTo>
                <a:cubicBezTo>
                  <a:pt x="-41612" y="1859850"/>
                  <a:pt x="21283" y="1659069"/>
                  <a:pt x="67245" y="1395393"/>
                </a:cubicBezTo>
                <a:cubicBezTo>
                  <a:pt x="113207" y="1131717"/>
                  <a:pt x="299473" y="67336"/>
                  <a:pt x="313987" y="45565"/>
                </a:cubicBezTo>
                <a:cubicBezTo>
                  <a:pt x="328501" y="23794"/>
                  <a:pt x="115625" y="1272022"/>
                  <a:pt x="154330" y="1264765"/>
                </a:cubicBezTo>
                <a:cubicBezTo>
                  <a:pt x="193035" y="1257508"/>
                  <a:pt x="565568" y="-58454"/>
                  <a:pt x="546216" y="2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5C3C0684-D2EF-3CFD-BF7C-9912325BA7E1}"/>
              </a:ext>
            </a:extLst>
          </p:cNvPr>
          <p:cNvSpPr/>
          <p:nvPr/>
        </p:nvSpPr>
        <p:spPr>
          <a:xfrm>
            <a:off x="2191611" y="9074898"/>
            <a:ext cx="476435" cy="1623020"/>
          </a:xfrm>
          <a:custGeom>
            <a:avLst/>
            <a:gdLst>
              <a:gd name="connsiteX0" fmla="*/ 275818 w 476435"/>
              <a:gd name="connsiteY0" fmla="*/ 54588 h 1623020"/>
              <a:gd name="connsiteX1" fmla="*/ 275818 w 476435"/>
              <a:gd name="connsiteY1" fmla="*/ 112645 h 1623020"/>
              <a:gd name="connsiteX2" fmla="*/ 203246 w 476435"/>
              <a:gd name="connsiteY2" fmla="*/ 1012531 h 1623020"/>
              <a:gd name="connsiteX3" fmla="*/ 261303 w 476435"/>
              <a:gd name="connsiteY3" fmla="*/ 867388 h 1623020"/>
              <a:gd name="connsiteX4" fmla="*/ 464503 w 476435"/>
              <a:gd name="connsiteY4" fmla="*/ 1607616 h 1623020"/>
              <a:gd name="connsiteX5" fmla="*/ 420960 w 476435"/>
              <a:gd name="connsiteY5" fmla="*/ 1317331 h 1623020"/>
              <a:gd name="connsiteX6" fmla="*/ 159703 w 476435"/>
              <a:gd name="connsiteY6" fmla="*/ 707731 h 1623020"/>
              <a:gd name="connsiteX7" fmla="*/ 46 w 476435"/>
              <a:gd name="connsiteY7" fmla="*/ 533559 h 1623020"/>
              <a:gd name="connsiteX8" fmla="*/ 174218 w 476435"/>
              <a:gd name="connsiteY8" fmla="*/ 664188 h 1623020"/>
              <a:gd name="connsiteX9" fmla="*/ 203246 w 476435"/>
              <a:gd name="connsiteY9" fmla="*/ 490016 h 1623020"/>
              <a:gd name="connsiteX10" fmla="*/ 275818 w 476435"/>
              <a:gd name="connsiteY10" fmla="*/ 54588 h 16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6435" h="1623020">
                <a:moveTo>
                  <a:pt x="275818" y="54588"/>
                </a:moveTo>
                <a:cubicBezTo>
                  <a:pt x="287913" y="-8307"/>
                  <a:pt x="287913" y="-47012"/>
                  <a:pt x="275818" y="112645"/>
                </a:cubicBezTo>
                <a:cubicBezTo>
                  <a:pt x="263723" y="272302"/>
                  <a:pt x="205665" y="886741"/>
                  <a:pt x="203246" y="1012531"/>
                </a:cubicBezTo>
                <a:cubicBezTo>
                  <a:pt x="200827" y="1138321"/>
                  <a:pt x="217760" y="768207"/>
                  <a:pt x="261303" y="867388"/>
                </a:cubicBezTo>
                <a:cubicBezTo>
                  <a:pt x="304846" y="966569"/>
                  <a:pt x="437894" y="1532626"/>
                  <a:pt x="464503" y="1607616"/>
                </a:cubicBezTo>
                <a:cubicBezTo>
                  <a:pt x="491113" y="1682607"/>
                  <a:pt x="471760" y="1467312"/>
                  <a:pt x="420960" y="1317331"/>
                </a:cubicBezTo>
                <a:cubicBezTo>
                  <a:pt x="370160" y="1167350"/>
                  <a:pt x="229855" y="838360"/>
                  <a:pt x="159703" y="707731"/>
                </a:cubicBezTo>
                <a:cubicBezTo>
                  <a:pt x="89551" y="577102"/>
                  <a:pt x="-2373" y="540816"/>
                  <a:pt x="46" y="533559"/>
                </a:cubicBezTo>
                <a:cubicBezTo>
                  <a:pt x="2465" y="526302"/>
                  <a:pt x="140351" y="671445"/>
                  <a:pt x="174218" y="664188"/>
                </a:cubicBezTo>
                <a:cubicBezTo>
                  <a:pt x="208085" y="656931"/>
                  <a:pt x="181475" y="586778"/>
                  <a:pt x="203246" y="490016"/>
                </a:cubicBezTo>
                <a:cubicBezTo>
                  <a:pt x="225017" y="393254"/>
                  <a:pt x="263723" y="117483"/>
                  <a:pt x="275818" y="54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B5A7AE45-A068-902D-5B77-AB4529BC7EDF}"/>
              </a:ext>
            </a:extLst>
          </p:cNvPr>
          <p:cNvSpPr/>
          <p:nvPr/>
        </p:nvSpPr>
        <p:spPr>
          <a:xfrm>
            <a:off x="4584670" y="8809215"/>
            <a:ext cx="539680" cy="177188"/>
          </a:xfrm>
          <a:custGeom>
            <a:avLst/>
            <a:gdLst>
              <a:gd name="connsiteX0" fmla="*/ 6249 w 539680"/>
              <a:gd name="connsiteY0" fmla="*/ 82537 h 177188"/>
              <a:gd name="connsiteX1" fmla="*/ 517051 w 539680"/>
              <a:gd name="connsiteY1" fmla="*/ 6862 h 177188"/>
              <a:gd name="connsiteX2" fmla="*/ 453989 w 539680"/>
              <a:gd name="connsiteY2" fmla="*/ 25781 h 177188"/>
              <a:gd name="connsiteX3" fmla="*/ 491827 w 539680"/>
              <a:gd name="connsiteY3" fmla="*/ 177130 h 177188"/>
              <a:gd name="connsiteX4" fmla="*/ 447683 w 539680"/>
              <a:gd name="connsiteY4" fmla="*/ 6862 h 177188"/>
              <a:gd name="connsiteX5" fmla="*/ 409846 w 539680"/>
              <a:gd name="connsiteY5" fmla="*/ 32087 h 177188"/>
              <a:gd name="connsiteX6" fmla="*/ 245884 w 539680"/>
              <a:gd name="connsiteY6" fmla="*/ 19475 h 177188"/>
              <a:gd name="connsiteX7" fmla="*/ 6249 w 539680"/>
              <a:gd name="connsiteY7" fmla="*/ 82537 h 17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680" h="177188">
                <a:moveTo>
                  <a:pt x="6249" y="82537"/>
                </a:moveTo>
                <a:cubicBezTo>
                  <a:pt x="51443" y="80435"/>
                  <a:pt x="442428" y="16321"/>
                  <a:pt x="517051" y="6862"/>
                </a:cubicBezTo>
                <a:cubicBezTo>
                  <a:pt x="591674" y="-2597"/>
                  <a:pt x="458193" y="-2597"/>
                  <a:pt x="453989" y="25781"/>
                </a:cubicBezTo>
                <a:cubicBezTo>
                  <a:pt x="449785" y="54159"/>
                  <a:pt x="492878" y="180283"/>
                  <a:pt x="491827" y="177130"/>
                </a:cubicBezTo>
                <a:cubicBezTo>
                  <a:pt x="490776" y="173977"/>
                  <a:pt x="461346" y="31036"/>
                  <a:pt x="447683" y="6862"/>
                </a:cubicBezTo>
                <a:cubicBezTo>
                  <a:pt x="434020" y="-17312"/>
                  <a:pt x="443479" y="29985"/>
                  <a:pt x="409846" y="32087"/>
                </a:cubicBezTo>
                <a:cubicBezTo>
                  <a:pt x="376213" y="34189"/>
                  <a:pt x="318405" y="11067"/>
                  <a:pt x="245884" y="19475"/>
                </a:cubicBezTo>
                <a:cubicBezTo>
                  <a:pt x="173363" y="27883"/>
                  <a:pt x="-38945" y="84639"/>
                  <a:pt x="6249" y="82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11E09301-FFFA-EC4A-738B-D859B2D26784}"/>
              </a:ext>
            </a:extLst>
          </p:cNvPr>
          <p:cNvSpPr/>
          <p:nvPr/>
        </p:nvSpPr>
        <p:spPr>
          <a:xfrm>
            <a:off x="4173759" y="8878974"/>
            <a:ext cx="322571" cy="491618"/>
          </a:xfrm>
          <a:custGeom>
            <a:avLst/>
            <a:gdLst>
              <a:gd name="connsiteX0" fmla="*/ 322567 w 322571"/>
              <a:gd name="connsiteY0" fmla="*/ 165 h 491618"/>
              <a:gd name="connsiteX1" fmla="*/ 120768 w 322571"/>
              <a:gd name="connsiteY1" fmla="*/ 233495 h 491618"/>
              <a:gd name="connsiteX2" fmla="*/ 7256 w 322571"/>
              <a:gd name="connsiteY2" fmla="*/ 485743 h 491618"/>
              <a:gd name="connsiteX3" fmla="*/ 26175 w 322571"/>
              <a:gd name="connsiteY3" fmla="*/ 391150 h 491618"/>
              <a:gd name="connsiteX4" fmla="*/ 145993 w 322571"/>
              <a:gd name="connsiteY4" fmla="*/ 164127 h 491618"/>
              <a:gd name="connsiteX5" fmla="*/ 127074 w 322571"/>
              <a:gd name="connsiteY5" fmla="*/ 195658 h 491618"/>
              <a:gd name="connsiteX6" fmla="*/ 322567 w 322571"/>
              <a:gd name="connsiteY6" fmla="*/ 165 h 49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571" h="491618">
                <a:moveTo>
                  <a:pt x="322567" y="165"/>
                </a:moveTo>
                <a:cubicBezTo>
                  <a:pt x="321516" y="6471"/>
                  <a:pt x="173320" y="152565"/>
                  <a:pt x="120768" y="233495"/>
                </a:cubicBezTo>
                <a:cubicBezTo>
                  <a:pt x="68216" y="314425"/>
                  <a:pt x="23021" y="459467"/>
                  <a:pt x="7256" y="485743"/>
                </a:cubicBezTo>
                <a:cubicBezTo>
                  <a:pt x="-8509" y="512019"/>
                  <a:pt x="3052" y="444753"/>
                  <a:pt x="26175" y="391150"/>
                </a:cubicBezTo>
                <a:cubicBezTo>
                  <a:pt x="49298" y="337547"/>
                  <a:pt x="129176" y="196709"/>
                  <a:pt x="145993" y="164127"/>
                </a:cubicBezTo>
                <a:cubicBezTo>
                  <a:pt x="162809" y="131545"/>
                  <a:pt x="95543" y="221934"/>
                  <a:pt x="127074" y="195658"/>
                </a:cubicBezTo>
                <a:cubicBezTo>
                  <a:pt x="158605" y="169382"/>
                  <a:pt x="323618" y="-6141"/>
                  <a:pt x="322567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738C2DB6-3C57-DBB9-F75B-0AE0EFBF1CAB}"/>
              </a:ext>
            </a:extLst>
          </p:cNvPr>
          <p:cNvSpPr/>
          <p:nvPr/>
        </p:nvSpPr>
        <p:spPr>
          <a:xfrm>
            <a:off x="3737924" y="9173893"/>
            <a:ext cx="323217" cy="461480"/>
          </a:xfrm>
          <a:custGeom>
            <a:avLst/>
            <a:gdLst>
              <a:gd name="connsiteX0" fmla="*/ 1657 w 323217"/>
              <a:gd name="connsiteY0" fmla="*/ 1638 h 461480"/>
              <a:gd name="connsiteX1" fmla="*/ 316967 w 323217"/>
              <a:gd name="connsiteY1" fmla="*/ 449379 h 461480"/>
              <a:gd name="connsiteX2" fmla="*/ 197149 w 323217"/>
              <a:gd name="connsiteY2" fmla="*/ 304336 h 461480"/>
              <a:gd name="connsiteX3" fmla="*/ 1657 w 323217"/>
              <a:gd name="connsiteY3" fmla="*/ 1638 h 46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217" h="461480">
                <a:moveTo>
                  <a:pt x="1657" y="1638"/>
                </a:moveTo>
                <a:cubicBezTo>
                  <a:pt x="21627" y="25812"/>
                  <a:pt x="284385" y="398929"/>
                  <a:pt x="316967" y="449379"/>
                </a:cubicBezTo>
                <a:cubicBezTo>
                  <a:pt x="349549" y="499829"/>
                  <a:pt x="246548" y="381062"/>
                  <a:pt x="197149" y="304336"/>
                </a:cubicBezTo>
                <a:cubicBezTo>
                  <a:pt x="147750" y="227611"/>
                  <a:pt x="-18313" y="-22536"/>
                  <a:pt x="1657" y="1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27242800-51CD-AE36-FF4C-A7518489DA4E}"/>
              </a:ext>
            </a:extLst>
          </p:cNvPr>
          <p:cNvSpPr/>
          <p:nvPr/>
        </p:nvSpPr>
        <p:spPr>
          <a:xfrm>
            <a:off x="4104999" y="9389942"/>
            <a:ext cx="416551" cy="485975"/>
          </a:xfrm>
          <a:custGeom>
            <a:avLst/>
            <a:gdLst>
              <a:gd name="connsiteX0" fmla="*/ 416551 w 416551"/>
              <a:gd name="connsiteY0" fmla="*/ 0 h 485975"/>
              <a:gd name="connsiteX1" fmla="*/ 183222 w 416551"/>
              <a:gd name="connsiteY1" fmla="*/ 145043 h 485975"/>
              <a:gd name="connsiteX2" fmla="*/ 170609 w 416551"/>
              <a:gd name="connsiteY2" fmla="*/ 239636 h 485975"/>
              <a:gd name="connsiteX3" fmla="*/ 342 w 416551"/>
              <a:gd name="connsiteY3" fmla="*/ 94593 h 485975"/>
              <a:gd name="connsiteX4" fmla="*/ 126466 w 416551"/>
              <a:gd name="connsiteY4" fmla="*/ 252248 h 485975"/>
              <a:gd name="connsiteX5" fmla="*/ 120160 w 416551"/>
              <a:gd name="connsiteY5" fmla="*/ 485578 h 485975"/>
              <a:gd name="connsiteX6" fmla="*/ 126466 w 416551"/>
              <a:gd name="connsiteY6" fmla="*/ 302698 h 485975"/>
              <a:gd name="connsiteX7" fmla="*/ 157997 w 416551"/>
              <a:gd name="connsiteY7" fmla="*/ 100899 h 485975"/>
              <a:gd name="connsiteX8" fmla="*/ 139078 w 416551"/>
              <a:gd name="connsiteY8" fmla="*/ 81981 h 485975"/>
              <a:gd name="connsiteX9" fmla="*/ 164303 w 416551"/>
              <a:gd name="connsiteY9" fmla="*/ 157655 h 485975"/>
              <a:gd name="connsiteX10" fmla="*/ 120160 w 416551"/>
              <a:gd name="connsiteY10" fmla="*/ 189186 h 485975"/>
              <a:gd name="connsiteX11" fmla="*/ 416551 w 416551"/>
              <a:gd name="connsiteY11" fmla="*/ 0 h 4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551" h="485975">
                <a:moveTo>
                  <a:pt x="416551" y="0"/>
                </a:moveTo>
                <a:cubicBezTo>
                  <a:pt x="320381" y="52552"/>
                  <a:pt x="224212" y="105104"/>
                  <a:pt x="183222" y="145043"/>
                </a:cubicBezTo>
                <a:cubicBezTo>
                  <a:pt x="142232" y="184982"/>
                  <a:pt x="201089" y="248044"/>
                  <a:pt x="170609" y="239636"/>
                </a:cubicBezTo>
                <a:cubicBezTo>
                  <a:pt x="140129" y="231228"/>
                  <a:pt x="7699" y="92491"/>
                  <a:pt x="342" y="94593"/>
                </a:cubicBezTo>
                <a:cubicBezTo>
                  <a:pt x="-7015" y="96695"/>
                  <a:pt x="106496" y="187084"/>
                  <a:pt x="126466" y="252248"/>
                </a:cubicBezTo>
                <a:cubicBezTo>
                  <a:pt x="146436" y="317412"/>
                  <a:pt x="120160" y="477170"/>
                  <a:pt x="120160" y="485578"/>
                </a:cubicBezTo>
                <a:cubicBezTo>
                  <a:pt x="120160" y="493986"/>
                  <a:pt x="120160" y="366811"/>
                  <a:pt x="126466" y="302698"/>
                </a:cubicBezTo>
                <a:cubicBezTo>
                  <a:pt x="132772" y="238585"/>
                  <a:pt x="155895" y="137685"/>
                  <a:pt x="157997" y="100899"/>
                </a:cubicBezTo>
                <a:cubicBezTo>
                  <a:pt x="160099" y="64113"/>
                  <a:pt x="138027" y="72522"/>
                  <a:pt x="139078" y="81981"/>
                </a:cubicBezTo>
                <a:cubicBezTo>
                  <a:pt x="140129" y="91440"/>
                  <a:pt x="167456" y="139788"/>
                  <a:pt x="164303" y="157655"/>
                </a:cubicBezTo>
                <a:cubicBezTo>
                  <a:pt x="161150" y="175522"/>
                  <a:pt x="120160" y="189186"/>
                  <a:pt x="120160" y="189186"/>
                </a:cubicBezTo>
                <a:lnTo>
                  <a:pt x="41655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23B105D9-9B45-AA6D-9E30-DA559F83FC70}"/>
              </a:ext>
            </a:extLst>
          </p:cNvPr>
          <p:cNvSpPr/>
          <p:nvPr/>
        </p:nvSpPr>
        <p:spPr>
          <a:xfrm>
            <a:off x="4821182" y="9325823"/>
            <a:ext cx="154483" cy="644056"/>
          </a:xfrm>
          <a:custGeom>
            <a:avLst/>
            <a:gdLst>
              <a:gd name="connsiteX0" fmla="*/ 154415 w 154483"/>
              <a:gd name="connsiteY0" fmla="*/ 1057 h 644056"/>
              <a:gd name="connsiteX1" fmla="*/ 9372 w 154483"/>
              <a:gd name="connsiteY1" fmla="*/ 619065 h 644056"/>
              <a:gd name="connsiteX2" fmla="*/ 28291 w 154483"/>
              <a:gd name="connsiteY2" fmla="*/ 474023 h 644056"/>
              <a:gd name="connsiteX3" fmla="*/ 154415 w 154483"/>
              <a:gd name="connsiteY3" fmla="*/ 1057 h 64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483" h="644056">
                <a:moveTo>
                  <a:pt x="154415" y="1057"/>
                </a:moveTo>
                <a:cubicBezTo>
                  <a:pt x="151262" y="25231"/>
                  <a:pt x="30393" y="540237"/>
                  <a:pt x="9372" y="619065"/>
                </a:cubicBezTo>
                <a:cubicBezTo>
                  <a:pt x="-11649" y="697893"/>
                  <a:pt x="6219" y="573871"/>
                  <a:pt x="28291" y="474023"/>
                </a:cubicBezTo>
                <a:cubicBezTo>
                  <a:pt x="50363" y="374175"/>
                  <a:pt x="157568" y="-23117"/>
                  <a:pt x="154415" y="1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>
            <a:extLst>
              <a:ext uri="{FF2B5EF4-FFF2-40B4-BE49-F238E27FC236}">
                <a16:creationId xmlns:a16="http://schemas.microsoft.com/office/drawing/2014/main" id="{C9501873-522D-1C38-37B0-3B48CE0344D5}"/>
              </a:ext>
            </a:extLst>
          </p:cNvPr>
          <p:cNvSpPr/>
          <p:nvPr/>
        </p:nvSpPr>
        <p:spPr>
          <a:xfrm>
            <a:off x="3340485" y="9305302"/>
            <a:ext cx="912299" cy="717239"/>
          </a:xfrm>
          <a:custGeom>
            <a:avLst/>
            <a:gdLst>
              <a:gd name="connsiteX0" fmla="*/ 1805 w 912299"/>
              <a:gd name="connsiteY0" fmla="*/ 2659 h 717239"/>
              <a:gd name="connsiteX1" fmla="*/ 727018 w 912299"/>
              <a:gd name="connsiteY1" fmla="*/ 557606 h 717239"/>
              <a:gd name="connsiteX2" fmla="*/ 903592 w 912299"/>
              <a:gd name="connsiteY2" fmla="*/ 708955 h 717239"/>
              <a:gd name="connsiteX3" fmla="*/ 531526 w 912299"/>
              <a:gd name="connsiteY3" fmla="*/ 362113 h 717239"/>
              <a:gd name="connsiteX4" fmla="*/ 1805 w 912299"/>
              <a:gd name="connsiteY4" fmla="*/ 2659 h 71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299" h="717239">
                <a:moveTo>
                  <a:pt x="1805" y="2659"/>
                </a:moveTo>
                <a:cubicBezTo>
                  <a:pt x="34387" y="35241"/>
                  <a:pt x="576720" y="439890"/>
                  <a:pt x="727018" y="557606"/>
                </a:cubicBezTo>
                <a:cubicBezTo>
                  <a:pt x="877316" y="675322"/>
                  <a:pt x="936174" y="741537"/>
                  <a:pt x="903592" y="708955"/>
                </a:cubicBezTo>
                <a:cubicBezTo>
                  <a:pt x="871010" y="676373"/>
                  <a:pt x="676569" y="478778"/>
                  <a:pt x="531526" y="362113"/>
                </a:cubicBezTo>
                <a:cubicBezTo>
                  <a:pt x="386483" y="245448"/>
                  <a:pt x="-30777" y="-29923"/>
                  <a:pt x="1805" y="2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7F8CEF76-4AC6-A9AB-F5A8-AC387AE3D951}"/>
              </a:ext>
            </a:extLst>
          </p:cNvPr>
          <p:cNvSpPr/>
          <p:nvPr/>
        </p:nvSpPr>
        <p:spPr>
          <a:xfrm>
            <a:off x="3652257" y="4274041"/>
            <a:ext cx="254815" cy="3087703"/>
          </a:xfrm>
          <a:custGeom>
            <a:avLst/>
            <a:gdLst>
              <a:gd name="connsiteX0" fmla="*/ 106943 w 254815"/>
              <a:gd name="connsiteY0" fmla="*/ 152816 h 3087703"/>
              <a:gd name="connsiteX1" fmla="*/ 106943 w 254815"/>
              <a:gd name="connsiteY1" fmla="*/ 225388 h 3087703"/>
              <a:gd name="connsiteX2" fmla="*/ 179514 w 254815"/>
              <a:gd name="connsiteY2" fmla="*/ 2417045 h 3087703"/>
              <a:gd name="connsiteX3" fmla="*/ 194029 w 254815"/>
              <a:gd name="connsiteY3" fmla="*/ 2054188 h 3087703"/>
              <a:gd name="connsiteX4" fmla="*/ 223057 w 254815"/>
              <a:gd name="connsiteY4" fmla="*/ 2489616 h 3087703"/>
              <a:gd name="connsiteX5" fmla="*/ 252086 w 254815"/>
              <a:gd name="connsiteY5" fmla="*/ 2460588 h 3087703"/>
              <a:gd name="connsiteX6" fmla="*/ 150486 w 254815"/>
              <a:gd name="connsiteY6" fmla="*/ 3084702 h 3087703"/>
              <a:gd name="connsiteX7" fmla="*/ 237572 w 254815"/>
              <a:gd name="connsiteY7" fmla="*/ 2634759 h 3087703"/>
              <a:gd name="connsiteX8" fmla="*/ 19857 w 254815"/>
              <a:gd name="connsiteY8" fmla="*/ 1313959 h 3087703"/>
              <a:gd name="connsiteX9" fmla="*/ 19857 w 254815"/>
              <a:gd name="connsiteY9" fmla="*/ 2562188 h 3087703"/>
              <a:gd name="connsiteX10" fmla="*/ 106943 w 254815"/>
              <a:gd name="connsiteY10" fmla="*/ 1560702 h 3087703"/>
              <a:gd name="connsiteX11" fmla="*/ 34372 w 254815"/>
              <a:gd name="connsiteY11" fmla="*/ 559216 h 3087703"/>
              <a:gd name="connsiteX12" fmla="*/ 77914 w 254815"/>
              <a:gd name="connsiteY12" fmla="*/ 951102 h 3087703"/>
              <a:gd name="connsiteX13" fmla="*/ 106943 w 254815"/>
              <a:gd name="connsiteY13" fmla="*/ 152816 h 308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815" h="3087703">
                <a:moveTo>
                  <a:pt x="106943" y="152816"/>
                </a:moveTo>
                <a:cubicBezTo>
                  <a:pt x="111781" y="31864"/>
                  <a:pt x="94848" y="-151983"/>
                  <a:pt x="106943" y="225388"/>
                </a:cubicBezTo>
                <a:cubicBezTo>
                  <a:pt x="119038" y="602759"/>
                  <a:pt x="165000" y="2112245"/>
                  <a:pt x="179514" y="2417045"/>
                </a:cubicBezTo>
                <a:cubicBezTo>
                  <a:pt x="194028" y="2721845"/>
                  <a:pt x="186772" y="2042093"/>
                  <a:pt x="194029" y="2054188"/>
                </a:cubicBezTo>
                <a:cubicBezTo>
                  <a:pt x="201286" y="2066283"/>
                  <a:pt x="213381" y="2421883"/>
                  <a:pt x="223057" y="2489616"/>
                </a:cubicBezTo>
                <a:cubicBezTo>
                  <a:pt x="232733" y="2557349"/>
                  <a:pt x="264181" y="2361407"/>
                  <a:pt x="252086" y="2460588"/>
                </a:cubicBezTo>
                <a:cubicBezTo>
                  <a:pt x="239991" y="2559769"/>
                  <a:pt x="152905" y="3055674"/>
                  <a:pt x="150486" y="3084702"/>
                </a:cubicBezTo>
                <a:cubicBezTo>
                  <a:pt x="148067" y="3113731"/>
                  <a:pt x="259343" y="2929883"/>
                  <a:pt x="237572" y="2634759"/>
                </a:cubicBezTo>
                <a:cubicBezTo>
                  <a:pt x="215801" y="2339635"/>
                  <a:pt x="56143" y="1326054"/>
                  <a:pt x="19857" y="1313959"/>
                </a:cubicBezTo>
                <a:cubicBezTo>
                  <a:pt x="-16429" y="1301864"/>
                  <a:pt x="5343" y="2521064"/>
                  <a:pt x="19857" y="2562188"/>
                </a:cubicBezTo>
                <a:cubicBezTo>
                  <a:pt x="34371" y="2603312"/>
                  <a:pt x="104524" y="1894531"/>
                  <a:pt x="106943" y="1560702"/>
                </a:cubicBezTo>
                <a:cubicBezTo>
                  <a:pt x="109362" y="1226873"/>
                  <a:pt x="39210" y="660816"/>
                  <a:pt x="34372" y="559216"/>
                </a:cubicBezTo>
                <a:cubicBezTo>
                  <a:pt x="29534" y="457616"/>
                  <a:pt x="60981" y="1023673"/>
                  <a:pt x="77914" y="951102"/>
                </a:cubicBezTo>
                <a:cubicBezTo>
                  <a:pt x="94847" y="878531"/>
                  <a:pt x="102105" y="273768"/>
                  <a:pt x="106943" y="152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2D7FB208-F7E0-18B4-2E95-868F9B8E8643}"/>
              </a:ext>
            </a:extLst>
          </p:cNvPr>
          <p:cNvSpPr/>
          <p:nvPr/>
        </p:nvSpPr>
        <p:spPr>
          <a:xfrm>
            <a:off x="2113439" y="2478147"/>
            <a:ext cx="1329170" cy="4190341"/>
          </a:xfrm>
          <a:custGeom>
            <a:avLst/>
            <a:gdLst>
              <a:gd name="connsiteX0" fmla="*/ 1268390 w 1329170"/>
              <a:gd name="connsiteY0" fmla="*/ 177967 h 4190341"/>
              <a:gd name="connsiteX1" fmla="*/ 1224847 w 1329170"/>
              <a:gd name="connsiteY1" fmla="*/ 250539 h 4190341"/>
              <a:gd name="connsiteX2" fmla="*/ 353990 w 1329170"/>
              <a:gd name="connsiteY2" fmla="*/ 2645396 h 4190341"/>
              <a:gd name="connsiteX3" fmla="*/ 615247 w 1329170"/>
              <a:gd name="connsiteY3" fmla="*/ 2166424 h 4190341"/>
              <a:gd name="connsiteX4" fmla="*/ 5647 w 1329170"/>
              <a:gd name="connsiteY4" fmla="*/ 4169396 h 4190341"/>
              <a:gd name="connsiteX5" fmla="*/ 324961 w 1329170"/>
              <a:gd name="connsiteY5" fmla="*/ 3138882 h 4190341"/>
              <a:gd name="connsiteX6" fmla="*/ 557190 w 1329170"/>
              <a:gd name="connsiteY6" fmla="*/ 1934196 h 4190341"/>
              <a:gd name="connsiteX7" fmla="*/ 963590 w 1329170"/>
              <a:gd name="connsiteY7" fmla="*/ 874653 h 4190341"/>
              <a:gd name="connsiteX8" fmla="*/ 818447 w 1329170"/>
              <a:gd name="connsiteY8" fmla="*/ 1179453 h 4190341"/>
              <a:gd name="connsiteX9" fmla="*/ 1268390 w 1329170"/>
              <a:gd name="connsiteY9" fmla="*/ 177967 h 419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9170" h="4190341">
                <a:moveTo>
                  <a:pt x="1268390" y="177967"/>
                </a:moveTo>
                <a:cubicBezTo>
                  <a:pt x="1336123" y="23148"/>
                  <a:pt x="1377247" y="-160699"/>
                  <a:pt x="1224847" y="250539"/>
                </a:cubicBezTo>
                <a:cubicBezTo>
                  <a:pt x="1072447" y="661777"/>
                  <a:pt x="455590" y="2326082"/>
                  <a:pt x="353990" y="2645396"/>
                </a:cubicBezTo>
                <a:cubicBezTo>
                  <a:pt x="252390" y="2964710"/>
                  <a:pt x="673304" y="1912424"/>
                  <a:pt x="615247" y="2166424"/>
                </a:cubicBezTo>
                <a:cubicBezTo>
                  <a:pt x="557190" y="2420424"/>
                  <a:pt x="54028" y="4007320"/>
                  <a:pt x="5647" y="4169396"/>
                </a:cubicBezTo>
                <a:cubicBezTo>
                  <a:pt x="-42734" y="4331472"/>
                  <a:pt x="233037" y="3511415"/>
                  <a:pt x="324961" y="3138882"/>
                </a:cubicBezTo>
                <a:cubicBezTo>
                  <a:pt x="416885" y="2766349"/>
                  <a:pt x="450752" y="2311568"/>
                  <a:pt x="557190" y="1934196"/>
                </a:cubicBezTo>
                <a:cubicBezTo>
                  <a:pt x="663628" y="1556825"/>
                  <a:pt x="920047" y="1000443"/>
                  <a:pt x="963590" y="874653"/>
                </a:cubicBezTo>
                <a:cubicBezTo>
                  <a:pt x="1007133" y="748863"/>
                  <a:pt x="772485" y="1297986"/>
                  <a:pt x="818447" y="1179453"/>
                </a:cubicBezTo>
                <a:cubicBezTo>
                  <a:pt x="864409" y="1060920"/>
                  <a:pt x="1200657" y="332786"/>
                  <a:pt x="1268390" y="177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6082D30B-DA37-CAB6-DD40-464BFFC1B7F2}"/>
              </a:ext>
            </a:extLst>
          </p:cNvPr>
          <p:cNvSpPr/>
          <p:nvPr/>
        </p:nvSpPr>
        <p:spPr>
          <a:xfrm>
            <a:off x="2246915" y="3846387"/>
            <a:ext cx="1164818" cy="2923676"/>
          </a:xfrm>
          <a:custGeom>
            <a:avLst/>
            <a:gdLst>
              <a:gd name="connsiteX0" fmla="*/ 757542 w 1164818"/>
              <a:gd name="connsiteY0" fmla="*/ 57956 h 2923676"/>
              <a:gd name="connsiteX1" fmla="*/ 772056 w 1164818"/>
              <a:gd name="connsiteY1" fmla="*/ 159556 h 2923676"/>
              <a:gd name="connsiteX2" fmla="*/ 830114 w 1164818"/>
              <a:gd name="connsiteY2" fmla="*/ 1204584 h 2923676"/>
              <a:gd name="connsiteX3" fmla="*/ 583371 w 1164818"/>
              <a:gd name="connsiteY3" fmla="*/ 1799670 h 2923676"/>
              <a:gd name="connsiteX4" fmla="*/ 743028 w 1164818"/>
              <a:gd name="connsiteY4" fmla="*/ 1567442 h 2923676"/>
              <a:gd name="connsiteX5" fmla="*/ 2799 w 1164818"/>
              <a:gd name="connsiteY5" fmla="*/ 2917270 h 2923676"/>
              <a:gd name="connsiteX6" fmla="*/ 510799 w 1164818"/>
              <a:gd name="connsiteY6" fmla="*/ 2031899 h 2923676"/>
              <a:gd name="connsiteX7" fmla="*/ 1047828 w 1164818"/>
              <a:gd name="connsiteY7" fmla="*/ 1001384 h 2923676"/>
              <a:gd name="connsiteX8" fmla="*/ 1163942 w 1164818"/>
              <a:gd name="connsiteY8" fmla="*/ 130527 h 2923676"/>
              <a:gd name="connsiteX9" fmla="*/ 1018799 w 1164818"/>
              <a:gd name="connsiteY9" fmla="*/ 957842 h 2923676"/>
              <a:gd name="connsiteX10" fmla="*/ 917199 w 1164818"/>
              <a:gd name="connsiteY10" fmla="*/ 1059442 h 2923676"/>
              <a:gd name="connsiteX11" fmla="*/ 830114 w 1164818"/>
              <a:gd name="connsiteY11" fmla="*/ 696584 h 2923676"/>
              <a:gd name="connsiteX12" fmla="*/ 670456 w 1164818"/>
              <a:gd name="connsiteY12" fmla="*/ 435327 h 2923676"/>
              <a:gd name="connsiteX13" fmla="*/ 873656 w 1164818"/>
              <a:gd name="connsiteY13" fmla="*/ 696584 h 2923676"/>
              <a:gd name="connsiteX14" fmla="*/ 757542 w 1164818"/>
              <a:gd name="connsiteY14" fmla="*/ 57956 h 292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4818" h="2923676">
                <a:moveTo>
                  <a:pt x="757542" y="57956"/>
                </a:moveTo>
                <a:cubicBezTo>
                  <a:pt x="740609" y="-31549"/>
                  <a:pt x="759961" y="-31549"/>
                  <a:pt x="772056" y="159556"/>
                </a:cubicBezTo>
                <a:cubicBezTo>
                  <a:pt x="784151" y="350661"/>
                  <a:pt x="861561" y="931232"/>
                  <a:pt x="830114" y="1204584"/>
                </a:cubicBezTo>
                <a:cubicBezTo>
                  <a:pt x="798667" y="1477936"/>
                  <a:pt x="597885" y="1739194"/>
                  <a:pt x="583371" y="1799670"/>
                </a:cubicBezTo>
                <a:cubicBezTo>
                  <a:pt x="568857" y="1860146"/>
                  <a:pt x="839790" y="1381175"/>
                  <a:pt x="743028" y="1567442"/>
                </a:cubicBezTo>
                <a:cubicBezTo>
                  <a:pt x="646266" y="1753709"/>
                  <a:pt x="41504" y="2839861"/>
                  <a:pt x="2799" y="2917270"/>
                </a:cubicBezTo>
                <a:cubicBezTo>
                  <a:pt x="-35906" y="2994679"/>
                  <a:pt x="336627" y="2351213"/>
                  <a:pt x="510799" y="2031899"/>
                </a:cubicBezTo>
                <a:cubicBezTo>
                  <a:pt x="684970" y="1712585"/>
                  <a:pt x="938971" y="1318279"/>
                  <a:pt x="1047828" y="1001384"/>
                </a:cubicBezTo>
                <a:cubicBezTo>
                  <a:pt x="1156685" y="684489"/>
                  <a:pt x="1168780" y="137784"/>
                  <a:pt x="1163942" y="130527"/>
                </a:cubicBezTo>
                <a:cubicBezTo>
                  <a:pt x="1159104" y="123270"/>
                  <a:pt x="1059923" y="803023"/>
                  <a:pt x="1018799" y="957842"/>
                </a:cubicBezTo>
                <a:cubicBezTo>
                  <a:pt x="977675" y="1112661"/>
                  <a:pt x="948647" y="1102985"/>
                  <a:pt x="917199" y="1059442"/>
                </a:cubicBezTo>
                <a:cubicBezTo>
                  <a:pt x="885752" y="1015899"/>
                  <a:pt x="871238" y="800603"/>
                  <a:pt x="830114" y="696584"/>
                </a:cubicBezTo>
                <a:cubicBezTo>
                  <a:pt x="788990" y="592565"/>
                  <a:pt x="663199" y="435327"/>
                  <a:pt x="670456" y="435327"/>
                </a:cubicBezTo>
                <a:cubicBezTo>
                  <a:pt x="677713" y="435327"/>
                  <a:pt x="861561" y="759479"/>
                  <a:pt x="873656" y="696584"/>
                </a:cubicBezTo>
                <a:cubicBezTo>
                  <a:pt x="885751" y="633689"/>
                  <a:pt x="774475" y="147461"/>
                  <a:pt x="757542" y="57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A6D698A0-2958-B338-E900-DBFF3FA331D0}"/>
              </a:ext>
            </a:extLst>
          </p:cNvPr>
          <p:cNvSpPr/>
          <p:nvPr/>
        </p:nvSpPr>
        <p:spPr>
          <a:xfrm>
            <a:off x="1464664" y="5949832"/>
            <a:ext cx="1715090" cy="1787046"/>
          </a:xfrm>
          <a:custGeom>
            <a:avLst/>
            <a:gdLst>
              <a:gd name="connsiteX0" fmla="*/ 1713965 w 1715090"/>
              <a:gd name="connsiteY0" fmla="*/ 1025 h 1787046"/>
              <a:gd name="connsiteX1" fmla="*/ 1234993 w 1715090"/>
              <a:gd name="connsiteY1" fmla="*/ 770282 h 1787046"/>
              <a:gd name="connsiteX2" fmla="*/ 930193 w 1715090"/>
              <a:gd name="connsiteY2" fmla="*/ 1220225 h 1787046"/>
              <a:gd name="connsiteX3" fmla="*/ 1147907 w 1715090"/>
              <a:gd name="connsiteY3" fmla="*/ 944454 h 1787046"/>
              <a:gd name="connsiteX4" fmla="*/ 944707 w 1715090"/>
              <a:gd name="connsiteY4" fmla="*/ 1234739 h 1787046"/>
              <a:gd name="connsiteX5" fmla="*/ 1279 w 1715090"/>
              <a:gd name="connsiteY5" fmla="*/ 1728225 h 1787046"/>
              <a:gd name="connsiteX6" fmla="*/ 756022 w 1715090"/>
              <a:gd name="connsiteY6" fmla="*/ 1408911 h 1787046"/>
              <a:gd name="connsiteX7" fmla="*/ 1380136 w 1715090"/>
              <a:gd name="connsiteY7" fmla="*/ 1191197 h 1787046"/>
              <a:gd name="connsiteX8" fmla="*/ 1133393 w 1715090"/>
              <a:gd name="connsiteY8" fmla="*/ 1292797 h 1787046"/>
              <a:gd name="connsiteX9" fmla="*/ 378650 w 1715090"/>
              <a:gd name="connsiteY9" fmla="*/ 1786282 h 1787046"/>
              <a:gd name="connsiteX10" fmla="*/ 901165 w 1715090"/>
              <a:gd name="connsiteY10" fmla="*/ 1394397 h 1787046"/>
              <a:gd name="connsiteX11" fmla="*/ 1089850 w 1715090"/>
              <a:gd name="connsiteY11" fmla="*/ 944454 h 1787046"/>
              <a:gd name="connsiteX12" fmla="*/ 1713965 w 1715090"/>
              <a:gd name="connsiteY12" fmla="*/ 1025 h 178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5090" h="1787046">
                <a:moveTo>
                  <a:pt x="1713965" y="1025"/>
                </a:moveTo>
                <a:cubicBezTo>
                  <a:pt x="1738155" y="-28004"/>
                  <a:pt x="1365622" y="567082"/>
                  <a:pt x="1234993" y="770282"/>
                </a:cubicBezTo>
                <a:cubicBezTo>
                  <a:pt x="1104364" y="973482"/>
                  <a:pt x="944707" y="1191196"/>
                  <a:pt x="930193" y="1220225"/>
                </a:cubicBezTo>
                <a:cubicBezTo>
                  <a:pt x="915679" y="1249254"/>
                  <a:pt x="1145488" y="942035"/>
                  <a:pt x="1147907" y="944454"/>
                </a:cubicBezTo>
                <a:cubicBezTo>
                  <a:pt x="1150326" y="946873"/>
                  <a:pt x="1135812" y="1104111"/>
                  <a:pt x="944707" y="1234739"/>
                </a:cubicBezTo>
                <a:cubicBezTo>
                  <a:pt x="753602" y="1365367"/>
                  <a:pt x="32726" y="1699196"/>
                  <a:pt x="1279" y="1728225"/>
                </a:cubicBezTo>
                <a:cubicBezTo>
                  <a:pt x="-30168" y="1757254"/>
                  <a:pt x="526213" y="1498416"/>
                  <a:pt x="756022" y="1408911"/>
                </a:cubicBezTo>
                <a:cubicBezTo>
                  <a:pt x="985831" y="1319406"/>
                  <a:pt x="1317241" y="1210549"/>
                  <a:pt x="1380136" y="1191197"/>
                </a:cubicBezTo>
                <a:cubicBezTo>
                  <a:pt x="1443031" y="1171845"/>
                  <a:pt x="1300307" y="1193616"/>
                  <a:pt x="1133393" y="1292797"/>
                </a:cubicBezTo>
                <a:cubicBezTo>
                  <a:pt x="966479" y="1391978"/>
                  <a:pt x="417355" y="1769349"/>
                  <a:pt x="378650" y="1786282"/>
                </a:cubicBezTo>
                <a:cubicBezTo>
                  <a:pt x="339945" y="1803215"/>
                  <a:pt x="782632" y="1534702"/>
                  <a:pt x="901165" y="1394397"/>
                </a:cubicBezTo>
                <a:cubicBezTo>
                  <a:pt x="1019698" y="1254092"/>
                  <a:pt x="949545" y="1176683"/>
                  <a:pt x="1089850" y="944454"/>
                </a:cubicBezTo>
                <a:cubicBezTo>
                  <a:pt x="1230155" y="712225"/>
                  <a:pt x="1689775" y="30054"/>
                  <a:pt x="1713965" y="1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3FC15DB1-F284-D375-15B2-EB8129FE9EB1}"/>
              </a:ext>
            </a:extLst>
          </p:cNvPr>
          <p:cNvSpPr/>
          <p:nvPr/>
        </p:nvSpPr>
        <p:spPr>
          <a:xfrm>
            <a:off x="2446677" y="4808411"/>
            <a:ext cx="866136" cy="3227163"/>
          </a:xfrm>
          <a:custGeom>
            <a:avLst/>
            <a:gdLst>
              <a:gd name="connsiteX0" fmla="*/ 862580 w 866136"/>
              <a:gd name="connsiteY0" fmla="*/ 10332 h 3227163"/>
              <a:gd name="connsiteX1" fmla="*/ 819037 w 866136"/>
              <a:gd name="connsiteY1" fmla="*/ 1215018 h 3227163"/>
              <a:gd name="connsiteX2" fmla="*/ 790009 w 866136"/>
              <a:gd name="connsiteY2" fmla="*/ 1882675 h 3227163"/>
              <a:gd name="connsiteX3" fmla="*/ 369094 w 866136"/>
              <a:gd name="connsiteY3" fmla="*/ 2477760 h 3227163"/>
              <a:gd name="connsiteX4" fmla="*/ 6237 w 866136"/>
              <a:gd name="connsiteY4" fmla="*/ 3203475 h 3227163"/>
              <a:gd name="connsiteX5" fmla="*/ 165894 w 866136"/>
              <a:gd name="connsiteY5" fmla="*/ 2971246 h 3227163"/>
              <a:gd name="connsiteX6" fmla="*/ 499723 w 866136"/>
              <a:gd name="connsiteY6" fmla="*/ 2187475 h 3227163"/>
              <a:gd name="connsiteX7" fmla="*/ 717437 w 866136"/>
              <a:gd name="connsiteY7" fmla="*/ 1955246 h 3227163"/>
              <a:gd name="connsiteX8" fmla="*/ 862580 w 866136"/>
              <a:gd name="connsiteY8" fmla="*/ 10332 h 322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136" h="3227163">
                <a:moveTo>
                  <a:pt x="862580" y="10332"/>
                </a:moveTo>
                <a:cubicBezTo>
                  <a:pt x="879513" y="-113039"/>
                  <a:pt x="831132" y="902961"/>
                  <a:pt x="819037" y="1215018"/>
                </a:cubicBezTo>
                <a:cubicBezTo>
                  <a:pt x="806942" y="1527075"/>
                  <a:pt x="864999" y="1672218"/>
                  <a:pt x="790009" y="1882675"/>
                </a:cubicBezTo>
                <a:cubicBezTo>
                  <a:pt x="715019" y="2093132"/>
                  <a:pt x="499723" y="2257627"/>
                  <a:pt x="369094" y="2477760"/>
                </a:cubicBezTo>
                <a:cubicBezTo>
                  <a:pt x="238465" y="2697893"/>
                  <a:pt x="40104" y="3121227"/>
                  <a:pt x="6237" y="3203475"/>
                </a:cubicBezTo>
                <a:cubicBezTo>
                  <a:pt x="-27630" y="3285723"/>
                  <a:pt x="83646" y="3140579"/>
                  <a:pt x="165894" y="2971246"/>
                </a:cubicBezTo>
                <a:cubicBezTo>
                  <a:pt x="248142" y="2801913"/>
                  <a:pt x="407799" y="2356808"/>
                  <a:pt x="499723" y="2187475"/>
                </a:cubicBezTo>
                <a:cubicBezTo>
                  <a:pt x="591647" y="2018142"/>
                  <a:pt x="659380" y="2320522"/>
                  <a:pt x="717437" y="1955246"/>
                </a:cubicBezTo>
                <a:cubicBezTo>
                  <a:pt x="775494" y="1589970"/>
                  <a:pt x="845647" y="133703"/>
                  <a:pt x="862580" y="10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D0EAE574-1718-7795-6F41-4664EB2BE651}"/>
              </a:ext>
            </a:extLst>
          </p:cNvPr>
          <p:cNvSpPr/>
          <p:nvPr/>
        </p:nvSpPr>
        <p:spPr>
          <a:xfrm>
            <a:off x="3757896" y="6386229"/>
            <a:ext cx="266162" cy="1075189"/>
          </a:xfrm>
          <a:custGeom>
            <a:avLst/>
            <a:gdLst>
              <a:gd name="connsiteX0" fmla="*/ 59361 w 266162"/>
              <a:gd name="connsiteY0" fmla="*/ 57 h 1075189"/>
              <a:gd name="connsiteX1" fmla="*/ 233533 w 266162"/>
              <a:gd name="connsiteY1" fmla="*/ 435485 h 1075189"/>
              <a:gd name="connsiteX2" fmla="*/ 102904 w 266162"/>
              <a:gd name="connsiteY2" fmla="*/ 740285 h 1075189"/>
              <a:gd name="connsiteX3" fmla="*/ 1304 w 266162"/>
              <a:gd name="connsiteY3" fmla="*/ 1074114 h 1075189"/>
              <a:gd name="connsiteX4" fmla="*/ 175475 w 266162"/>
              <a:gd name="connsiteY4" fmla="*/ 624171 h 1075189"/>
              <a:gd name="connsiteX5" fmla="*/ 262561 w 266162"/>
              <a:gd name="connsiteY5" fmla="*/ 406457 h 1075189"/>
              <a:gd name="connsiteX6" fmla="*/ 59361 w 266162"/>
              <a:gd name="connsiteY6" fmla="*/ 57 h 107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162" h="1075189">
                <a:moveTo>
                  <a:pt x="59361" y="57"/>
                </a:moveTo>
                <a:cubicBezTo>
                  <a:pt x="54523" y="4895"/>
                  <a:pt x="226276" y="312114"/>
                  <a:pt x="233533" y="435485"/>
                </a:cubicBezTo>
                <a:cubicBezTo>
                  <a:pt x="240790" y="558856"/>
                  <a:pt x="141609" y="633847"/>
                  <a:pt x="102904" y="740285"/>
                </a:cubicBezTo>
                <a:cubicBezTo>
                  <a:pt x="64199" y="846723"/>
                  <a:pt x="-10791" y="1093466"/>
                  <a:pt x="1304" y="1074114"/>
                </a:cubicBezTo>
                <a:cubicBezTo>
                  <a:pt x="13399" y="1054762"/>
                  <a:pt x="131932" y="735447"/>
                  <a:pt x="175475" y="624171"/>
                </a:cubicBezTo>
                <a:cubicBezTo>
                  <a:pt x="219018" y="512895"/>
                  <a:pt x="281913" y="515314"/>
                  <a:pt x="262561" y="406457"/>
                </a:cubicBezTo>
                <a:cubicBezTo>
                  <a:pt x="243209" y="297600"/>
                  <a:pt x="64199" y="-4781"/>
                  <a:pt x="59361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D9A63D63-FA45-6788-8377-631988096387}"/>
              </a:ext>
            </a:extLst>
          </p:cNvPr>
          <p:cNvSpPr/>
          <p:nvPr/>
        </p:nvSpPr>
        <p:spPr>
          <a:xfrm>
            <a:off x="1782862" y="6574662"/>
            <a:ext cx="1172591" cy="1586988"/>
          </a:xfrm>
          <a:custGeom>
            <a:avLst/>
            <a:gdLst>
              <a:gd name="connsiteX0" fmla="*/ 1163538 w 1172591"/>
              <a:gd name="connsiteY0" fmla="*/ 14824 h 1586988"/>
              <a:gd name="connsiteX1" fmla="*/ 16909 w 1172591"/>
              <a:gd name="connsiteY1" fmla="*/ 1567852 h 1586988"/>
              <a:gd name="connsiteX2" fmla="*/ 524909 w 1172591"/>
              <a:gd name="connsiteY2" fmla="*/ 827624 h 1586988"/>
              <a:gd name="connsiteX3" fmla="*/ 1163538 w 1172591"/>
              <a:gd name="connsiteY3" fmla="*/ 14824 h 158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591" h="1586988">
                <a:moveTo>
                  <a:pt x="1163538" y="14824"/>
                </a:moveTo>
                <a:cubicBezTo>
                  <a:pt x="1078871" y="138195"/>
                  <a:pt x="123347" y="1432385"/>
                  <a:pt x="16909" y="1567852"/>
                </a:cubicBezTo>
                <a:cubicBezTo>
                  <a:pt x="-89529" y="1703319"/>
                  <a:pt x="333804" y="1084043"/>
                  <a:pt x="524909" y="827624"/>
                </a:cubicBezTo>
                <a:cubicBezTo>
                  <a:pt x="716014" y="571205"/>
                  <a:pt x="1248205" y="-108547"/>
                  <a:pt x="1163538" y="14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24043ABC-3491-9D08-BF97-B111B13B70F1}"/>
              </a:ext>
            </a:extLst>
          </p:cNvPr>
          <p:cNvSpPr/>
          <p:nvPr/>
        </p:nvSpPr>
        <p:spPr>
          <a:xfrm>
            <a:off x="3382422" y="6818555"/>
            <a:ext cx="493205" cy="2020711"/>
          </a:xfrm>
          <a:custGeom>
            <a:avLst/>
            <a:gdLst>
              <a:gd name="connsiteX0" fmla="*/ 492892 w 493205"/>
              <a:gd name="connsiteY0" fmla="*/ 3159 h 2020711"/>
              <a:gd name="connsiteX1" fmla="*/ 13921 w 493205"/>
              <a:gd name="connsiteY1" fmla="*/ 1411045 h 2020711"/>
              <a:gd name="connsiteX2" fmla="*/ 130035 w 493205"/>
              <a:gd name="connsiteY2" fmla="*/ 1135274 h 2020711"/>
              <a:gd name="connsiteX3" fmla="*/ 144549 w 493205"/>
              <a:gd name="connsiteY3" fmla="*/ 1512645 h 2020711"/>
              <a:gd name="connsiteX4" fmla="*/ 115521 w 493205"/>
              <a:gd name="connsiteY4" fmla="*/ 2020645 h 2020711"/>
              <a:gd name="connsiteX5" fmla="*/ 101007 w 493205"/>
              <a:gd name="connsiteY5" fmla="*/ 1541674 h 2020711"/>
              <a:gd name="connsiteX6" fmla="*/ 57464 w 493205"/>
              <a:gd name="connsiteY6" fmla="*/ 670816 h 2020711"/>
              <a:gd name="connsiteX7" fmla="*/ 86492 w 493205"/>
              <a:gd name="connsiteY7" fmla="*/ 1019159 h 2020711"/>
              <a:gd name="connsiteX8" fmla="*/ 492892 w 493205"/>
              <a:gd name="connsiteY8" fmla="*/ 3159 h 202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205" h="2020711">
                <a:moveTo>
                  <a:pt x="492892" y="3159"/>
                </a:moveTo>
                <a:cubicBezTo>
                  <a:pt x="480797" y="68473"/>
                  <a:pt x="74397" y="1222359"/>
                  <a:pt x="13921" y="1411045"/>
                </a:cubicBezTo>
                <a:cubicBezTo>
                  <a:pt x="-46555" y="1599731"/>
                  <a:pt x="108264" y="1118341"/>
                  <a:pt x="130035" y="1135274"/>
                </a:cubicBezTo>
                <a:cubicBezTo>
                  <a:pt x="151806" y="1152207"/>
                  <a:pt x="146968" y="1365083"/>
                  <a:pt x="144549" y="1512645"/>
                </a:cubicBezTo>
                <a:cubicBezTo>
                  <a:pt x="142130" y="1660207"/>
                  <a:pt x="122778" y="2015807"/>
                  <a:pt x="115521" y="2020645"/>
                </a:cubicBezTo>
                <a:cubicBezTo>
                  <a:pt x="108264" y="2025483"/>
                  <a:pt x="110683" y="1766645"/>
                  <a:pt x="101007" y="1541674"/>
                </a:cubicBezTo>
                <a:cubicBezTo>
                  <a:pt x="91331" y="1316703"/>
                  <a:pt x="59883" y="757902"/>
                  <a:pt x="57464" y="670816"/>
                </a:cubicBezTo>
                <a:cubicBezTo>
                  <a:pt x="55045" y="583730"/>
                  <a:pt x="9083" y="1132854"/>
                  <a:pt x="86492" y="1019159"/>
                </a:cubicBezTo>
                <a:cubicBezTo>
                  <a:pt x="163901" y="905464"/>
                  <a:pt x="504987" y="-62155"/>
                  <a:pt x="492892" y="3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1956DD18-177E-7BC9-6894-2490D70DA28A}"/>
              </a:ext>
            </a:extLst>
          </p:cNvPr>
          <p:cNvSpPr/>
          <p:nvPr/>
        </p:nvSpPr>
        <p:spPr>
          <a:xfrm>
            <a:off x="3389190" y="1814022"/>
            <a:ext cx="2561757" cy="1862739"/>
          </a:xfrm>
          <a:custGeom>
            <a:avLst/>
            <a:gdLst>
              <a:gd name="connsiteX0" fmla="*/ 2561667 w 2561757"/>
              <a:gd name="connsiteY0" fmla="*/ 264 h 1862739"/>
              <a:gd name="connsiteX1" fmla="*/ 1502124 w 2561757"/>
              <a:gd name="connsiteY1" fmla="*/ 334092 h 1862739"/>
              <a:gd name="connsiteX2" fmla="*/ 761896 w 2561757"/>
              <a:gd name="connsiteY2" fmla="*/ 885635 h 1862739"/>
              <a:gd name="connsiteX3" fmla="*/ 965096 w 2561757"/>
              <a:gd name="connsiteY3" fmla="*/ 769521 h 1862739"/>
              <a:gd name="connsiteX4" fmla="*/ 21667 w 2561757"/>
              <a:gd name="connsiteY4" fmla="*/ 1829064 h 1862739"/>
              <a:gd name="connsiteX5" fmla="*/ 340981 w 2561757"/>
              <a:gd name="connsiteY5" fmla="*/ 1553292 h 1862739"/>
              <a:gd name="connsiteX6" fmla="*/ 776410 w 2561757"/>
              <a:gd name="connsiteY6" fmla="*/ 1088835 h 1862739"/>
              <a:gd name="connsiteX7" fmla="*/ 544181 w 2561757"/>
              <a:gd name="connsiteY7" fmla="*/ 1248492 h 1862739"/>
              <a:gd name="connsiteX8" fmla="*/ 1182810 w 2561757"/>
              <a:gd name="connsiteY8" fmla="*/ 450207 h 1862739"/>
              <a:gd name="connsiteX9" fmla="*/ 1661781 w 2561757"/>
              <a:gd name="connsiteY9" fmla="*/ 159921 h 1862739"/>
              <a:gd name="connsiteX10" fmla="*/ 1444067 w 2561757"/>
              <a:gd name="connsiteY10" fmla="*/ 276035 h 1862739"/>
              <a:gd name="connsiteX11" fmla="*/ 2561667 w 2561757"/>
              <a:gd name="connsiteY11" fmla="*/ 264 h 186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1757" h="1862739">
                <a:moveTo>
                  <a:pt x="2561667" y="264"/>
                </a:moveTo>
                <a:cubicBezTo>
                  <a:pt x="2571343" y="9940"/>
                  <a:pt x="1802086" y="186530"/>
                  <a:pt x="1502124" y="334092"/>
                </a:cubicBezTo>
                <a:cubicBezTo>
                  <a:pt x="1202162" y="481654"/>
                  <a:pt x="851401" y="813064"/>
                  <a:pt x="761896" y="885635"/>
                </a:cubicBezTo>
                <a:cubicBezTo>
                  <a:pt x="672391" y="958206"/>
                  <a:pt x="1088467" y="612283"/>
                  <a:pt x="965096" y="769521"/>
                </a:cubicBezTo>
                <a:cubicBezTo>
                  <a:pt x="841725" y="926759"/>
                  <a:pt x="125686" y="1698436"/>
                  <a:pt x="21667" y="1829064"/>
                </a:cubicBezTo>
                <a:cubicBezTo>
                  <a:pt x="-82352" y="1959692"/>
                  <a:pt x="215191" y="1676663"/>
                  <a:pt x="340981" y="1553292"/>
                </a:cubicBezTo>
                <a:cubicBezTo>
                  <a:pt x="466771" y="1429921"/>
                  <a:pt x="742543" y="1139635"/>
                  <a:pt x="776410" y="1088835"/>
                </a:cubicBezTo>
                <a:cubicBezTo>
                  <a:pt x="810277" y="1038035"/>
                  <a:pt x="476448" y="1354930"/>
                  <a:pt x="544181" y="1248492"/>
                </a:cubicBezTo>
                <a:cubicBezTo>
                  <a:pt x="611914" y="1142054"/>
                  <a:pt x="996543" y="631635"/>
                  <a:pt x="1182810" y="450207"/>
                </a:cubicBezTo>
                <a:cubicBezTo>
                  <a:pt x="1369077" y="268779"/>
                  <a:pt x="1618238" y="188950"/>
                  <a:pt x="1661781" y="159921"/>
                </a:cubicBezTo>
                <a:cubicBezTo>
                  <a:pt x="1705324" y="130892"/>
                  <a:pt x="1301343" y="302644"/>
                  <a:pt x="1444067" y="276035"/>
                </a:cubicBezTo>
                <a:cubicBezTo>
                  <a:pt x="1586791" y="249426"/>
                  <a:pt x="2551991" y="-9412"/>
                  <a:pt x="2561667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90B6F1D9-B908-717F-F1DE-7F9DA65AB7B2}"/>
              </a:ext>
            </a:extLst>
          </p:cNvPr>
          <p:cNvSpPr/>
          <p:nvPr/>
        </p:nvSpPr>
        <p:spPr>
          <a:xfrm>
            <a:off x="5384647" y="2115462"/>
            <a:ext cx="1190505" cy="3620866"/>
          </a:xfrm>
          <a:custGeom>
            <a:avLst/>
            <a:gdLst>
              <a:gd name="connsiteX0" fmla="*/ 1190324 w 1190505"/>
              <a:gd name="connsiteY0" fmla="*/ 3624 h 3620866"/>
              <a:gd name="connsiteX1" fmla="*/ 914553 w 1190505"/>
              <a:gd name="connsiteY1" fmla="*/ 148767 h 3620866"/>
              <a:gd name="connsiteX2" fmla="*/ 769410 w 1190505"/>
              <a:gd name="connsiteY2" fmla="*/ 526138 h 3620866"/>
              <a:gd name="connsiteX3" fmla="*/ 783924 w 1190505"/>
              <a:gd name="connsiteY3" fmla="*/ 439052 h 3620866"/>
              <a:gd name="connsiteX4" fmla="*/ 363010 w 1190505"/>
              <a:gd name="connsiteY4" fmla="*/ 1077681 h 3620866"/>
              <a:gd name="connsiteX5" fmla="*/ 159810 w 1190505"/>
              <a:gd name="connsiteY5" fmla="*/ 1716309 h 3620866"/>
              <a:gd name="connsiteX6" fmla="*/ 174324 w 1190505"/>
              <a:gd name="connsiteY6" fmla="*/ 1527624 h 3620866"/>
              <a:gd name="connsiteX7" fmla="*/ 145296 w 1190505"/>
              <a:gd name="connsiteY7" fmla="*/ 2746824 h 3620866"/>
              <a:gd name="connsiteX8" fmla="*/ 130782 w 1190505"/>
              <a:gd name="connsiteY8" fmla="*/ 2354938 h 3620866"/>
              <a:gd name="connsiteX9" fmla="*/ 153 w 1190505"/>
              <a:gd name="connsiteY9" fmla="*/ 3617681 h 3620866"/>
              <a:gd name="connsiteX10" fmla="*/ 159810 w 1190505"/>
              <a:gd name="connsiteY10" fmla="*/ 1919509 h 3620866"/>
              <a:gd name="connsiteX11" fmla="*/ 203353 w 1190505"/>
              <a:gd name="connsiteY11" fmla="*/ 1309909 h 3620866"/>
              <a:gd name="connsiteX12" fmla="*/ 711353 w 1190505"/>
              <a:gd name="connsiteY12" fmla="*/ 395509 h 3620866"/>
              <a:gd name="connsiteX13" fmla="*/ 595239 w 1190505"/>
              <a:gd name="connsiteY13" fmla="*/ 627738 h 3620866"/>
              <a:gd name="connsiteX14" fmla="*/ 871010 w 1190505"/>
              <a:gd name="connsiteY14" fmla="*/ 279395 h 3620866"/>
              <a:gd name="connsiteX15" fmla="*/ 1190324 w 1190505"/>
              <a:gd name="connsiteY15" fmla="*/ 3624 h 362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0505" h="3620866">
                <a:moveTo>
                  <a:pt x="1190324" y="3624"/>
                </a:moveTo>
                <a:cubicBezTo>
                  <a:pt x="1197581" y="-18147"/>
                  <a:pt x="984705" y="61681"/>
                  <a:pt x="914553" y="148767"/>
                </a:cubicBezTo>
                <a:cubicBezTo>
                  <a:pt x="844401" y="235853"/>
                  <a:pt x="791181" y="477757"/>
                  <a:pt x="769410" y="526138"/>
                </a:cubicBezTo>
                <a:cubicBezTo>
                  <a:pt x="747639" y="574519"/>
                  <a:pt x="851657" y="347128"/>
                  <a:pt x="783924" y="439052"/>
                </a:cubicBezTo>
                <a:cubicBezTo>
                  <a:pt x="716191" y="530976"/>
                  <a:pt x="467029" y="864805"/>
                  <a:pt x="363010" y="1077681"/>
                </a:cubicBezTo>
                <a:cubicBezTo>
                  <a:pt x="258991" y="1290557"/>
                  <a:pt x="191258" y="1641319"/>
                  <a:pt x="159810" y="1716309"/>
                </a:cubicBezTo>
                <a:cubicBezTo>
                  <a:pt x="128362" y="1791299"/>
                  <a:pt x="176743" y="1355872"/>
                  <a:pt x="174324" y="1527624"/>
                </a:cubicBezTo>
                <a:cubicBezTo>
                  <a:pt x="171905" y="1699376"/>
                  <a:pt x="152553" y="2608938"/>
                  <a:pt x="145296" y="2746824"/>
                </a:cubicBezTo>
                <a:cubicBezTo>
                  <a:pt x="138039" y="2884710"/>
                  <a:pt x="154972" y="2209795"/>
                  <a:pt x="130782" y="2354938"/>
                </a:cubicBezTo>
                <a:cubicBezTo>
                  <a:pt x="106592" y="2500081"/>
                  <a:pt x="-4685" y="3690252"/>
                  <a:pt x="153" y="3617681"/>
                </a:cubicBezTo>
                <a:cubicBezTo>
                  <a:pt x="4991" y="3545110"/>
                  <a:pt x="125943" y="2304138"/>
                  <a:pt x="159810" y="1919509"/>
                </a:cubicBezTo>
                <a:cubicBezTo>
                  <a:pt x="193677" y="1534880"/>
                  <a:pt x="111429" y="1563909"/>
                  <a:pt x="203353" y="1309909"/>
                </a:cubicBezTo>
                <a:cubicBezTo>
                  <a:pt x="295277" y="1055909"/>
                  <a:pt x="646039" y="509204"/>
                  <a:pt x="711353" y="395509"/>
                </a:cubicBezTo>
                <a:cubicBezTo>
                  <a:pt x="776667" y="281814"/>
                  <a:pt x="568630" y="647090"/>
                  <a:pt x="595239" y="627738"/>
                </a:cubicBezTo>
                <a:cubicBezTo>
                  <a:pt x="621848" y="608386"/>
                  <a:pt x="774248" y="383414"/>
                  <a:pt x="871010" y="279395"/>
                </a:cubicBezTo>
                <a:cubicBezTo>
                  <a:pt x="967772" y="175376"/>
                  <a:pt x="1183067" y="25395"/>
                  <a:pt x="1190324" y="3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2577A8F3-D0DB-7588-CEB5-4A832CAA9106}"/>
              </a:ext>
            </a:extLst>
          </p:cNvPr>
          <p:cNvSpPr/>
          <p:nvPr/>
        </p:nvSpPr>
        <p:spPr>
          <a:xfrm>
            <a:off x="4469503" y="1941758"/>
            <a:ext cx="1191390" cy="4309676"/>
          </a:xfrm>
          <a:custGeom>
            <a:avLst/>
            <a:gdLst>
              <a:gd name="connsiteX0" fmla="*/ 1191068 w 1191390"/>
              <a:gd name="connsiteY0" fmla="*/ 3156 h 4309676"/>
              <a:gd name="connsiteX1" fmla="*/ 349240 w 1191390"/>
              <a:gd name="connsiteY1" fmla="*/ 990128 h 4309676"/>
              <a:gd name="connsiteX2" fmla="*/ 131526 w 1191390"/>
              <a:gd name="connsiteY2" fmla="*/ 2514128 h 4309676"/>
              <a:gd name="connsiteX3" fmla="*/ 146040 w 1191390"/>
              <a:gd name="connsiteY3" fmla="*/ 2064185 h 4309676"/>
              <a:gd name="connsiteX4" fmla="*/ 204097 w 1191390"/>
              <a:gd name="connsiteY4" fmla="*/ 4270356 h 4309676"/>
              <a:gd name="connsiteX5" fmla="*/ 204097 w 1191390"/>
              <a:gd name="connsiteY5" fmla="*/ 3370471 h 4309676"/>
              <a:gd name="connsiteX6" fmla="*/ 897 w 1191390"/>
              <a:gd name="connsiteY6" fmla="*/ 2006128 h 4309676"/>
              <a:gd name="connsiteX7" fmla="*/ 131526 w 1191390"/>
              <a:gd name="connsiteY7" fmla="*/ 2093213 h 4309676"/>
              <a:gd name="connsiteX8" fmla="*/ 175068 w 1191390"/>
              <a:gd name="connsiteY8" fmla="*/ 1019156 h 4309676"/>
              <a:gd name="connsiteX9" fmla="*/ 160554 w 1191390"/>
              <a:gd name="connsiteY9" fmla="*/ 1367499 h 4309676"/>
              <a:gd name="connsiteX10" fmla="*/ 610497 w 1191390"/>
              <a:gd name="connsiteY10" fmla="*/ 496642 h 4309676"/>
              <a:gd name="connsiteX11" fmla="*/ 450840 w 1191390"/>
              <a:gd name="connsiteY11" fmla="*/ 670813 h 4309676"/>
              <a:gd name="connsiteX12" fmla="*/ 1191068 w 1191390"/>
              <a:gd name="connsiteY12" fmla="*/ 3156 h 43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1390" h="4309676">
                <a:moveTo>
                  <a:pt x="1191068" y="3156"/>
                </a:moveTo>
                <a:cubicBezTo>
                  <a:pt x="1174135" y="56375"/>
                  <a:pt x="525830" y="571633"/>
                  <a:pt x="349240" y="990128"/>
                </a:cubicBezTo>
                <a:cubicBezTo>
                  <a:pt x="172650" y="1408623"/>
                  <a:pt x="165393" y="2335119"/>
                  <a:pt x="131526" y="2514128"/>
                </a:cubicBezTo>
                <a:cubicBezTo>
                  <a:pt x="97659" y="2693137"/>
                  <a:pt x="133945" y="1771480"/>
                  <a:pt x="146040" y="2064185"/>
                </a:cubicBezTo>
                <a:cubicBezTo>
                  <a:pt x="158135" y="2356890"/>
                  <a:pt x="194421" y="4052642"/>
                  <a:pt x="204097" y="4270356"/>
                </a:cubicBezTo>
                <a:cubicBezTo>
                  <a:pt x="213773" y="4488070"/>
                  <a:pt x="237964" y="3747842"/>
                  <a:pt x="204097" y="3370471"/>
                </a:cubicBezTo>
                <a:cubicBezTo>
                  <a:pt x="170230" y="2993100"/>
                  <a:pt x="12992" y="2219004"/>
                  <a:pt x="897" y="2006128"/>
                </a:cubicBezTo>
                <a:cubicBezTo>
                  <a:pt x="-11198" y="1793252"/>
                  <a:pt x="102497" y="2257708"/>
                  <a:pt x="131526" y="2093213"/>
                </a:cubicBezTo>
                <a:cubicBezTo>
                  <a:pt x="160555" y="1928718"/>
                  <a:pt x="170230" y="1140108"/>
                  <a:pt x="175068" y="1019156"/>
                </a:cubicBezTo>
                <a:cubicBezTo>
                  <a:pt x="179906" y="898204"/>
                  <a:pt x="87983" y="1454585"/>
                  <a:pt x="160554" y="1367499"/>
                </a:cubicBezTo>
                <a:cubicBezTo>
                  <a:pt x="233125" y="1280413"/>
                  <a:pt x="562116" y="612756"/>
                  <a:pt x="610497" y="496642"/>
                </a:cubicBezTo>
                <a:cubicBezTo>
                  <a:pt x="658878" y="380528"/>
                  <a:pt x="349240" y="755480"/>
                  <a:pt x="450840" y="670813"/>
                </a:cubicBezTo>
                <a:cubicBezTo>
                  <a:pt x="552440" y="586146"/>
                  <a:pt x="1208001" y="-50063"/>
                  <a:pt x="1191068" y="3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FABA5723-256B-A24D-334B-3BC7DA6B144A}"/>
              </a:ext>
            </a:extLst>
          </p:cNvPr>
          <p:cNvSpPr/>
          <p:nvPr/>
        </p:nvSpPr>
        <p:spPr>
          <a:xfrm>
            <a:off x="4715645" y="1901242"/>
            <a:ext cx="1311772" cy="4354654"/>
          </a:xfrm>
          <a:custGeom>
            <a:avLst/>
            <a:gdLst>
              <a:gd name="connsiteX0" fmla="*/ 1307784 w 1311772"/>
              <a:gd name="connsiteY0" fmla="*/ 129 h 4354654"/>
              <a:gd name="connsiteX1" fmla="*/ 625612 w 1311772"/>
              <a:gd name="connsiteY1" fmla="*/ 580701 h 4354654"/>
              <a:gd name="connsiteX2" fmla="*/ 422412 w 1311772"/>
              <a:gd name="connsiteY2" fmla="*/ 1727329 h 4354654"/>
              <a:gd name="connsiteX3" fmla="*/ 451441 w 1311772"/>
              <a:gd name="connsiteY3" fmla="*/ 1161272 h 4354654"/>
              <a:gd name="connsiteX4" fmla="*/ 320812 w 1311772"/>
              <a:gd name="connsiteY4" fmla="*/ 1857958 h 4354654"/>
              <a:gd name="connsiteX5" fmla="*/ 291784 w 1311772"/>
              <a:gd name="connsiteY5" fmla="*/ 2699787 h 4354654"/>
              <a:gd name="connsiteX6" fmla="*/ 1498 w 1311772"/>
              <a:gd name="connsiteY6" fmla="*/ 3744815 h 4354654"/>
              <a:gd name="connsiteX7" fmla="*/ 175669 w 1311772"/>
              <a:gd name="connsiteY7" fmla="*/ 2990072 h 4354654"/>
              <a:gd name="connsiteX8" fmla="*/ 117612 w 1311772"/>
              <a:gd name="connsiteY8" fmla="*/ 2525615 h 4354654"/>
              <a:gd name="connsiteX9" fmla="*/ 59555 w 1311772"/>
              <a:gd name="connsiteY9" fmla="*/ 4354415 h 4354654"/>
              <a:gd name="connsiteX10" fmla="*/ 146641 w 1311772"/>
              <a:gd name="connsiteY10" fmla="*/ 2641729 h 4354654"/>
              <a:gd name="connsiteX11" fmla="*/ 494984 w 1311772"/>
              <a:gd name="connsiteY11" fmla="*/ 914529 h 4354654"/>
              <a:gd name="connsiteX12" fmla="*/ 349841 w 1311772"/>
              <a:gd name="connsiteY12" fmla="*/ 1277387 h 4354654"/>
              <a:gd name="connsiteX13" fmla="*/ 814298 w 1311772"/>
              <a:gd name="connsiteY13" fmla="*/ 392015 h 4354654"/>
              <a:gd name="connsiteX14" fmla="*/ 277269 w 1311772"/>
              <a:gd name="connsiteY14" fmla="*/ 624244 h 4354654"/>
              <a:gd name="connsiteX15" fmla="*/ 1307784 w 1311772"/>
              <a:gd name="connsiteY15" fmla="*/ 129 h 435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1772" h="4354654">
                <a:moveTo>
                  <a:pt x="1307784" y="129"/>
                </a:moveTo>
                <a:cubicBezTo>
                  <a:pt x="1365841" y="-7128"/>
                  <a:pt x="773174" y="292834"/>
                  <a:pt x="625612" y="580701"/>
                </a:cubicBezTo>
                <a:cubicBezTo>
                  <a:pt x="478050" y="868568"/>
                  <a:pt x="451440" y="1630567"/>
                  <a:pt x="422412" y="1727329"/>
                </a:cubicBezTo>
                <a:cubicBezTo>
                  <a:pt x="393384" y="1824091"/>
                  <a:pt x="468374" y="1139501"/>
                  <a:pt x="451441" y="1161272"/>
                </a:cubicBezTo>
                <a:cubicBezTo>
                  <a:pt x="434508" y="1183043"/>
                  <a:pt x="347421" y="1601539"/>
                  <a:pt x="320812" y="1857958"/>
                </a:cubicBezTo>
                <a:cubicBezTo>
                  <a:pt x="294203" y="2114377"/>
                  <a:pt x="345003" y="2385311"/>
                  <a:pt x="291784" y="2699787"/>
                </a:cubicBezTo>
                <a:cubicBezTo>
                  <a:pt x="238565" y="3014263"/>
                  <a:pt x="20850" y="3696434"/>
                  <a:pt x="1498" y="3744815"/>
                </a:cubicBezTo>
                <a:cubicBezTo>
                  <a:pt x="-17854" y="3793196"/>
                  <a:pt x="156317" y="3193272"/>
                  <a:pt x="175669" y="2990072"/>
                </a:cubicBezTo>
                <a:cubicBezTo>
                  <a:pt x="195021" y="2786872"/>
                  <a:pt x="136964" y="2298225"/>
                  <a:pt x="117612" y="2525615"/>
                </a:cubicBezTo>
                <a:cubicBezTo>
                  <a:pt x="98260" y="2753005"/>
                  <a:pt x="54717" y="4335063"/>
                  <a:pt x="59555" y="4354415"/>
                </a:cubicBezTo>
                <a:cubicBezTo>
                  <a:pt x="64393" y="4373767"/>
                  <a:pt x="74069" y="3215043"/>
                  <a:pt x="146641" y="2641729"/>
                </a:cubicBezTo>
                <a:cubicBezTo>
                  <a:pt x="219213" y="2068415"/>
                  <a:pt x="461117" y="1141919"/>
                  <a:pt x="494984" y="914529"/>
                </a:cubicBezTo>
                <a:cubicBezTo>
                  <a:pt x="528851" y="687139"/>
                  <a:pt x="296622" y="1364473"/>
                  <a:pt x="349841" y="1277387"/>
                </a:cubicBezTo>
                <a:cubicBezTo>
                  <a:pt x="403060" y="1190301"/>
                  <a:pt x="826393" y="500872"/>
                  <a:pt x="814298" y="392015"/>
                </a:cubicBezTo>
                <a:cubicBezTo>
                  <a:pt x="802203" y="283158"/>
                  <a:pt x="190183" y="687139"/>
                  <a:pt x="277269" y="624244"/>
                </a:cubicBezTo>
                <a:cubicBezTo>
                  <a:pt x="364355" y="561349"/>
                  <a:pt x="1249727" y="7386"/>
                  <a:pt x="1307784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BB882EF5-D1CA-B158-DFC2-782B51C375B3}"/>
              </a:ext>
            </a:extLst>
          </p:cNvPr>
          <p:cNvSpPr/>
          <p:nvPr/>
        </p:nvSpPr>
        <p:spPr>
          <a:xfrm>
            <a:off x="5034466" y="2417553"/>
            <a:ext cx="279503" cy="4068033"/>
          </a:xfrm>
          <a:custGeom>
            <a:avLst/>
            <a:gdLst>
              <a:gd name="connsiteX0" fmla="*/ 45534 w 279503"/>
              <a:gd name="connsiteY0" fmla="*/ 6333 h 4068033"/>
              <a:gd name="connsiteX1" fmla="*/ 219705 w 279503"/>
              <a:gd name="connsiteY1" fmla="*/ 1283590 h 4068033"/>
              <a:gd name="connsiteX2" fmla="*/ 147134 w 279503"/>
              <a:gd name="connsiteY2" fmla="*/ 2241533 h 4068033"/>
              <a:gd name="connsiteX3" fmla="*/ 176163 w 279503"/>
              <a:gd name="connsiteY3" fmla="*/ 2110904 h 4068033"/>
              <a:gd name="connsiteX4" fmla="*/ 205191 w 279503"/>
              <a:gd name="connsiteY4" fmla="*/ 3010790 h 4068033"/>
              <a:gd name="connsiteX5" fmla="*/ 118105 w 279503"/>
              <a:gd name="connsiteY5" fmla="*/ 2851133 h 4068033"/>
              <a:gd name="connsiteX6" fmla="*/ 190677 w 279503"/>
              <a:gd name="connsiteY6" fmla="*/ 4055818 h 4068033"/>
              <a:gd name="connsiteX7" fmla="*/ 132620 w 279503"/>
              <a:gd name="connsiteY7" fmla="*/ 3373647 h 4068033"/>
              <a:gd name="connsiteX8" fmla="*/ 1991 w 279503"/>
              <a:gd name="connsiteY8" fmla="*/ 1806104 h 4068033"/>
              <a:gd name="connsiteX9" fmla="*/ 60048 w 279503"/>
              <a:gd name="connsiteY9" fmla="*/ 2270561 h 4068033"/>
              <a:gd name="connsiteX10" fmla="*/ 147134 w 279503"/>
              <a:gd name="connsiteY10" fmla="*/ 1428733 h 4068033"/>
              <a:gd name="connsiteX11" fmla="*/ 277763 w 279503"/>
              <a:gd name="connsiteY11" fmla="*/ 819133 h 4068033"/>
              <a:gd name="connsiteX12" fmla="*/ 45534 w 279503"/>
              <a:gd name="connsiteY12" fmla="*/ 6333 h 406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503" h="4068033">
                <a:moveTo>
                  <a:pt x="45534" y="6333"/>
                </a:moveTo>
                <a:cubicBezTo>
                  <a:pt x="35858" y="83743"/>
                  <a:pt x="202772" y="911057"/>
                  <a:pt x="219705" y="1283590"/>
                </a:cubicBezTo>
                <a:cubicBezTo>
                  <a:pt x="236638" y="1656123"/>
                  <a:pt x="154391" y="2103647"/>
                  <a:pt x="147134" y="2241533"/>
                </a:cubicBezTo>
                <a:cubicBezTo>
                  <a:pt x="139877" y="2379419"/>
                  <a:pt x="166487" y="1982695"/>
                  <a:pt x="176163" y="2110904"/>
                </a:cubicBezTo>
                <a:cubicBezTo>
                  <a:pt x="185839" y="2239113"/>
                  <a:pt x="214867" y="2887418"/>
                  <a:pt x="205191" y="3010790"/>
                </a:cubicBezTo>
                <a:cubicBezTo>
                  <a:pt x="195515" y="3134162"/>
                  <a:pt x="120524" y="2676962"/>
                  <a:pt x="118105" y="2851133"/>
                </a:cubicBezTo>
                <a:cubicBezTo>
                  <a:pt x="115686" y="3025304"/>
                  <a:pt x="188258" y="3968732"/>
                  <a:pt x="190677" y="4055818"/>
                </a:cubicBezTo>
                <a:cubicBezTo>
                  <a:pt x="193096" y="4142904"/>
                  <a:pt x="164068" y="3748599"/>
                  <a:pt x="132620" y="3373647"/>
                </a:cubicBezTo>
                <a:cubicBezTo>
                  <a:pt x="101172" y="2998695"/>
                  <a:pt x="14086" y="1989952"/>
                  <a:pt x="1991" y="1806104"/>
                </a:cubicBezTo>
                <a:cubicBezTo>
                  <a:pt x="-10104" y="1622256"/>
                  <a:pt x="35857" y="2333456"/>
                  <a:pt x="60048" y="2270561"/>
                </a:cubicBezTo>
                <a:cubicBezTo>
                  <a:pt x="84239" y="2207666"/>
                  <a:pt x="110848" y="1670638"/>
                  <a:pt x="147134" y="1428733"/>
                </a:cubicBezTo>
                <a:cubicBezTo>
                  <a:pt x="183420" y="1186828"/>
                  <a:pt x="294696" y="1056200"/>
                  <a:pt x="277763" y="819133"/>
                </a:cubicBezTo>
                <a:cubicBezTo>
                  <a:pt x="260830" y="582066"/>
                  <a:pt x="55210" y="-71077"/>
                  <a:pt x="45534" y="6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 479">
            <a:extLst>
              <a:ext uri="{FF2B5EF4-FFF2-40B4-BE49-F238E27FC236}">
                <a16:creationId xmlns:a16="http://schemas.microsoft.com/office/drawing/2014/main" id="{804DE42E-E7DC-2B7E-BB34-73E341329FFA}"/>
              </a:ext>
            </a:extLst>
          </p:cNvPr>
          <p:cNvSpPr/>
          <p:nvPr/>
        </p:nvSpPr>
        <p:spPr>
          <a:xfrm>
            <a:off x="5860720" y="2169889"/>
            <a:ext cx="904441" cy="3690737"/>
          </a:xfrm>
          <a:custGeom>
            <a:avLst/>
            <a:gdLst>
              <a:gd name="connsiteX0" fmla="*/ 902937 w 904441"/>
              <a:gd name="connsiteY0" fmla="*/ 7254 h 3690737"/>
              <a:gd name="connsiteX1" fmla="*/ 336880 w 904441"/>
              <a:gd name="connsiteY1" fmla="*/ 892625 h 3690737"/>
              <a:gd name="connsiteX2" fmla="*/ 206251 w 904441"/>
              <a:gd name="connsiteY2" fmla="*/ 1676397 h 3690737"/>
              <a:gd name="connsiteX3" fmla="*/ 206251 w 904441"/>
              <a:gd name="connsiteY3" fmla="*/ 1531254 h 3690737"/>
              <a:gd name="connsiteX4" fmla="*/ 119166 w 904441"/>
              <a:gd name="connsiteY4" fmla="*/ 2445654 h 3690737"/>
              <a:gd name="connsiteX5" fmla="*/ 119166 w 904441"/>
              <a:gd name="connsiteY5" fmla="*/ 2881082 h 3690737"/>
              <a:gd name="connsiteX6" fmla="*/ 148194 w 904441"/>
              <a:gd name="connsiteY6" fmla="*/ 2721425 h 3690737"/>
              <a:gd name="connsiteX7" fmla="*/ 322366 w 904441"/>
              <a:gd name="connsiteY7" fmla="*/ 3664854 h 3690737"/>
              <a:gd name="connsiteX8" fmla="*/ 220766 w 904441"/>
              <a:gd name="connsiteY8" fmla="*/ 3316511 h 3690737"/>
              <a:gd name="connsiteX9" fmla="*/ 3051 w 904441"/>
              <a:gd name="connsiteY9" fmla="*/ 2184397 h 3690737"/>
              <a:gd name="connsiteX10" fmla="*/ 90137 w 904441"/>
              <a:gd name="connsiteY10" fmla="*/ 2242454 h 3690737"/>
              <a:gd name="connsiteX11" fmla="*/ 46594 w 904441"/>
              <a:gd name="connsiteY11" fmla="*/ 1415140 h 3690737"/>
              <a:gd name="connsiteX12" fmla="*/ 119166 w 904441"/>
              <a:gd name="connsiteY12" fmla="*/ 1473197 h 3690737"/>
              <a:gd name="connsiteX13" fmla="*/ 322366 w 904441"/>
              <a:gd name="connsiteY13" fmla="*/ 732968 h 3690737"/>
              <a:gd name="connsiteX14" fmla="*/ 496537 w 904441"/>
              <a:gd name="connsiteY14" fmla="*/ 486225 h 3690737"/>
              <a:gd name="connsiteX15" fmla="*/ 902937 w 904441"/>
              <a:gd name="connsiteY15" fmla="*/ 7254 h 369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4441" h="3690737">
                <a:moveTo>
                  <a:pt x="902937" y="7254"/>
                </a:moveTo>
                <a:cubicBezTo>
                  <a:pt x="876328" y="74987"/>
                  <a:pt x="452994" y="614435"/>
                  <a:pt x="336880" y="892625"/>
                </a:cubicBezTo>
                <a:cubicBezTo>
                  <a:pt x="220766" y="1170815"/>
                  <a:pt x="228023" y="1569959"/>
                  <a:pt x="206251" y="1676397"/>
                </a:cubicBezTo>
                <a:cubicBezTo>
                  <a:pt x="184479" y="1782835"/>
                  <a:pt x="220765" y="1403045"/>
                  <a:pt x="206251" y="1531254"/>
                </a:cubicBezTo>
                <a:cubicBezTo>
                  <a:pt x="191737" y="1659463"/>
                  <a:pt x="133680" y="2220683"/>
                  <a:pt x="119166" y="2445654"/>
                </a:cubicBezTo>
                <a:cubicBezTo>
                  <a:pt x="104652" y="2670625"/>
                  <a:pt x="114328" y="2835120"/>
                  <a:pt x="119166" y="2881082"/>
                </a:cubicBezTo>
                <a:cubicBezTo>
                  <a:pt x="124004" y="2927044"/>
                  <a:pt x="114327" y="2590796"/>
                  <a:pt x="148194" y="2721425"/>
                </a:cubicBezTo>
                <a:cubicBezTo>
                  <a:pt x="182061" y="2852054"/>
                  <a:pt x="310271" y="3565673"/>
                  <a:pt x="322366" y="3664854"/>
                </a:cubicBezTo>
                <a:cubicBezTo>
                  <a:pt x="334461" y="3764035"/>
                  <a:pt x="273985" y="3563254"/>
                  <a:pt x="220766" y="3316511"/>
                </a:cubicBezTo>
                <a:cubicBezTo>
                  <a:pt x="167547" y="3069768"/>
                  <a:pt x="24822" y="2363406"/>
                  <a:pt x="3051" y="2184397"/>
                </a:cubicBezTo>
                <a:cubicBezTo>
                  <a:pt x="-18720" y="2005388"/>
                  <a:pt x="82880" y="2370663"/>
                  <a:pt x="90137" y="2242454"/>
                </a:cubicBezTo>
                <a:cubicBezTo>
                  <a:pt x="97394" y="2114245"/>
                  <a:pt x="41756" y="1543349"/>
                  <a:pt x="46594" y="1415140"/>
                </a:cubicBezTo>
                <a:cubicBezTo>
                  <a:pt x="51432" y="1286931"/>
                  <a:pt x="73204" y="1586892"/>
                  <a:pt x="119166" y="1473197"/>
                </a:cubicBezTo>
                <a:cubicBezTo>
                  <a:pt x="165128" y="1359502"/>
                  <a:pt x="259471" y="897463"/>
                  <a:pt x="322366" y="732968"/>
                </a:cubicBezTo>
                <a:cubicBezTo>
                  <a:pt x="385261" y="568473"/>
                  <a:pt x="397356" y="607177"/>
                  <a:pt x="496537" y="486225"/>
                </a:cubicBezTo>
                <a:cubicBezTo>
                  <a:pt x="595718" y="365273"/>
                  <a:pt x="929546" y="-60479"/>
                  <a:pt x="902937" y="7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6D62EFEA-0005-EA57-97EB-723DD927B7F0}"/>
              </a:ext>
            </a:extLst>
          </p:cNvPr>
          <p:cNvSpPr/>
          <p:nvPr/>
        </p:nvSpPr>
        <p:spPr>
          <a:xfrm>
            <a:off x="6023023" y="2290411"/>
            <a:ext cx="1023672" cy="3921708"/>
          </a:xfrm>
          <a:custGeom>
            <a:avLst/>
            <a:gdLst>
              <a:gd name="connsiteX0" fmla="*/ 943834 w 1023672"/>
              <a:gd name="connsiteY0" fmla="*/ 133475 h 3921708"/>
              <a:gd name="connsiteX1" fmla="*/ 943834 w 1023672"/>
              <a:gd name="connsiteY1" fmla="*/ 235075 h 3921708"/>
              <a:gd name="connsiteX2" fmla="*/ 319720 w 1023672"/>
              <a:gd name="connsiteY2" fmla="*/ 1715532 h 3921708"/>
              <a:gd name="connsiteX3" fmla="*/ 450348 w 1023672"/>
              <a:gd name="connsiteY3" fmla="*/ 1526846 h 3921708"/>
              <a:gd name="connsiteX4" fmla="*/ 508406 w 1023672"/>
              <a:gd name="connsiteY4" fmla="*/ 1788103 h 3921708"/>
              <a:gd name="connsiteX5" fmla="*/ 392291 w 1023672"/>
              <a:gd name="connsiteY5" fmla="*/ 2571875 h 3921708"/>
              <a:gd name="connsiteX6" fmla="*/ 479377 w 1023672"/>
              <a:gd name="connsiteY6" fmla="*/ 2368675 h 3921708"/>
              <a:gd name="connsiteX7" fmla="*/ 522920 w 1023672"/>
              <a:gd name="connsiteY7" fmla="*/ 2760560 h 3921708"/>
              <a:gd name="connsiteX8" fmla="*/ 87491 w 1023672"/>
              <a:gd name="connsiteY8" fmla="*/ 3384675 h 3921708"/>
              <a:gd name="connsiteX9" fmla="*/ 305206 w 1023672"/>
              <a:gd name="connsiteY9" fmla="*/ 3079875 h 3921708"/>
              <a:gd name="connsiteX10" fmla="*/ 72977 w 1023672"/>
              <a:gd name="connsiteY10" fmla="*/ 3921703 h 3921708"/>
              <a:gd name="connsiteX11" fmla="*/ 319720 w 1023672"/>
              <a:gd name="connsiteY11" fmla="*/ 3065360 h 3921708"/>
              <a:gd name="connsiteX12" fmla="*/ 580977 w 1023672"/>
              <a:gd name="connsiteY12" fmla="*/ 2252560 h 3921708"/>
              <a:gd name="connsiteX13" fmla="*/ 537434 w 1023672"/>
              <a:gd name="connsiteY13" fmla="*/ 1613932 h 3921708"/>
              <a:gd name="connsiteX14" fmla="*/ 363263 w 1023672"/>
              <a:gd name="connsiteY14" fmla="*/ 1759075 h 3921708"/>
              <a:gd name="connsiteX15" fmla="*/ 406806 w 1023672"/>
              <a:gd name="connsiteY15" fmla="*/ 1599418 h 3921708"/>
              <a:gd name="connsiteX16" fmla="*/ 406 w 1023672"/>
              <a:gd name="connsiteY16" fmla="*/ 2629932 h 3921708"/>
              <a:gd name="connsiteX17" fmla="*/ 334234 w 1023672"/>
              <a:gd name="connsiteY17" fmla="*/ 1817132 h 3921708"/>
              <a:gd name="connsiteX18" fmla="*/ 508406 w 1023672"/>
              <a:gd name="connsiteY18" fmla="*/ 1076903 h 3921708"/>
              <a:gd name="connsiteX19" fmla="*/ 290691 w 1023672"/>
              <a:gd name="connsiteY19" fmla="*/ 1526846 h 3921708"/>
              <a:gd name="connsiteX20" fmla="*/ 943834 w 1023672"/>
              <a:gd name="connsiteY20" fmla="*/ 133475 h 392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23672" h="3921708">
                <a:moveTo>
                  <a:pt x="943834" y="133475"/>
                </a:moveTo>
                <a:cubicBezTo>
                  <a:pt x="1052691" y="-81820"/>
                  <a:pt x="1047853" y="-28601"/>
                  <a:pt x="943834" y="235075"/>
                </a:cubicBezTo>
                <a:cubicBezTo>
                  <a:pt x="839815" y="498751"/>
                  <a:pt x="401968" y="1500237"/>
                  <a:pt x="319720" y="1715532"/>
                </a:cubicBezTo>
                <a:cubicBezTo>
                  <a:pt x="237472" y="1930827"/>
                  <a:pt x="418900" y="1514751"/>
                  <a:pt x="450348" y="1526846"/>
                </a:cubicBezTo>
                <a:cubicBezTo>
                  <a:pt x="481796" y="1538941"/>
                  <a:pt x="518082" y="1613932"/>
                  <a:pt x="508406" y="1788103"/>
                </a:cubicBezTo>
                <a:cubicBezTo>
                  <a:pt x="498730" y="1962275"/>
                  <a:pt x="397129" y="2475113"/>
                  <a:pt x="392291" y="2571875"/>
                </a:cubicBezTo>
                <a:cubicBezTo>
                  <a:pt x="387453" y="2668637"/>
                  <a:pt x="457606" y="2337228"/>
                  <a:pt x="479377" y="2368675"/>
                </a:cubicBezTo>
                <a:cubicBezTo>
                  <a:pt x="501148" y="2400122"/>
                  <a:pt x="588234" y="2591227"/>
                  <a:pt x="522920" y="2760560"/>
                </a:cubicBezTo>
                <a:cubicBezTo>
                  <a:pt x="457606" y="2929893"/>
                  <a:pt x="123777" y="3331456"/>
                  <a:pt x="87491" y="3384675"/>
                </a:cubicBezTo>
                <a:cubicBezTo>
                  <a:pt x="51205" y="3437894"/>
                  <a:pt x="307625" y="2990370"/>
                  <a:pt x="305206" y="3079875"/>
                </a:cubicBezTo>
                <a:cubicBezTo>
                  <a:pt x="302787" y="3169380"/>
                  <a:pt x="70558" y="3924122"/>
                  <a:pt x="72977" y="3921703"/>
                </a:cubicBezTo>
                <a:cubicBezTo>
                  <a:pt x="75396" y="3919284"/>
                  <a:pt x="235053" y="3343550"/>
                  <a:pt x="319720" y="3065360"/>
                </a:cubicBezTo>
                <a:cubicBezTo>
                  <a:pt x="404387" y="2787170"/>
                  <a:pt x="544691" y="2494465"/>
                  <a:pt x="580977" y="2252560"/>
                </a:cubicBezTo>
                <a:cubicBezTo>
                  <a:pt x="617263" y="2010655"/>
                  <a:pt x="573720" y="1696179"/>
                  <a:pt x="537434" y="1613932"/>
                </a:cubicBezTo>
                <a:cubicBezTo>
                  <a:pt x="501148" y="1531685"/>
                  <a:pt x="385034" y="1761494"/>
                  <a:pt x="363263" y="1759075"/>
                </a:cubicBezTo>
                <a:cubicBezTo>
                  <a:pt x="341492" y="1756656"/>
                  <a:pt x="467282" y="1454275"/>
                  <a:pt x="406806" y="1599418"/>
                </a:cubicBezTo>
                <a:cubicBezTo>
                  <a:pt x="346330" y="1744561"/>
                  <a:pt x="12501" y="2593646"/>
                  <a:pt x="406" y="2629932"/>
                </a:cubicBezTo>
                <a:cubicBezTo>
                  <a:pt x="-11689" y="2666218"/>
                  <a:pt x="249567" y="2075970"/>
                  <a:pt x="334234" y="1817132"/>
                </a:cubicBezTo>
                <a:cubicBezTo>
                  <a:pt x="418901" y="1558294"/>
                  <a:pt x="515663" y="1125284"/>
                  <a:pt x="508406" y="1076903"/>
                </a:cubicBezTo>
                <a:cubicBezTo>
                  <a:pt x="501149" y="1028522"/>
                  <a:pt x="213282" y="1684084"/>
                  <a:pt x="290691" y="1526846"/>
                </a:cubicBezTo>
                <a:cubicBezTo>
                  <a:pt x="368100" y="1369608"/>
                  <a:pt x="834977" y="348770"/>
                  <a:pt x="943834" y="133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18129B1C-BFFF-CB66-20BE-A16AAADC0CAD}"/>
              </a:ext>
            </a:extLst>
          </p:cNvPr>
          <p:cNvSpPr/>
          <p:nvPr/>
        </p:nvSpPr>
        <p:spPr>
          <a:xfrm>
            <a:off x="6668732" y="2307475"/>
            <a:ext cx="737878" cy="3148698"/>
          </a:xfrm>
          <a:custGeom>
            <a:avLst/>
            <a:gdLst>
              <a:gd name="connsiteX0" fmla="*/ 428754 w 737878"/>
              <a:gd name="connsiteY0" fmla="*/ 296 h 3148698"/>
              <a:gd name="connsiteX1" fmla="*/ 559382 w 737878"/>
              <a:gd name="connsiteY1" fmla="*/ 885668 h 3148698"/>
              <a:gd name="connsiteX2" fmla="*/ 298125 w 737878"/>
              <a:gd name="connsiteY2" fmla="*/ 1712982 h 3148698"/>
              <a:gd name="connsiteX3" fmla="*/ 472297 w 737878"/>
              <a:gd name="connsiteY3" fmla="*/ 1480754 h 3148698"/>
              <a:gd name="connsiteX4" fmla="*/ 7839 w 737878"/>
              <a:gd name="connsiteY4" fmla="*/ 3120868 h 3148698"/>
              <a:gd name="connsiteX5" fmla="*/ 211039 w 737878"/>
              <a:gd name="connsiteY5" fmla="*/ 2424182 h 3148698"/>
              <a:gd name="connsiteX6" fmla="*/ 602925 w 737878"/>
              <a:gd name="connsiteY6" fmla="*/ 1277554 h 3148698"/>
              <a:gd name="connsiteX7" fmla="*/ 472297 w 737878"/>
              <a:gd name="connsiteY7" fmla="*/ 1451725 h 3148698"/>
              <a:gd name="connsiteX8" fmla="*/ 660982 w 737878"/>
              <a:gd name="connsiteY8" fmla="*/ 856639 h 3148698"/>
              <a:gd name="connsiteX9" fmla="*/ 602925 w 737878"/>
              <a:gd name="connsiteY9" fmla="*/ 566354 h 3148698"/>
              <a:gd name="connsiteX10" fmla="*/ 733554 w 737878"/>
              <a:gd name="connsiteY10" fmla="*/ 784068 h 3148698"/>
              <a:gd name="connsiteX11" fmla="*/ 428754 w 737878"/>
              <a:gd name="connsiteY11" fmla="*/ 296 h 314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7878" h="3148698">
                <a:moveTo>
                  <a:pt x="428754" y="296"/>
                </a:moveTo>
                <a:cubicBezTo>
                  <a:pt x="399725" y="17229"/>
                  <a:pt x="581153" y="600220"/>
                  <a:pt x="559382" y="885668"/>
                </a:cubicBezTo>
                <a:cubicBezTo>
                  <a:pt x="537611" y="1171116"/>
                  <a:pt x="312639" y="1613801"/>
                  <a:pt x="298125" y="1712982"/>
                </a:cubicBezTo>
                <a:cubicBezTo>
                  <a:pt x="283611" y="1812163"/>
                  <a:pt x="520678" y="1246106"/>
                  <a:pt x="472297" y="1480754"/>
                </a:cubicBezTo>
                <a:cubicBezTo>
                  <a:pt x="423916" y="1715402"/>
                  <a:pt x="51382" y="2963630"/>
                  <a:pt x="7839" y="3120868"/>
                </a:cubicBezTo>
                <a:cubicBezTo>
                  <a:pt x="-35704" y="3278106"/>
                  <a:pt x="111858" y="2731401"/>
                  <a:pt x="211039" y="2424182"/>
                </a:cubicBezTo>
                <a:cubicBezTo>
                  <a:pt x="310220" y="2116963"/>
                  <a:pt x="559382" y="1439630"/>
                  <a:pt x="602925" y="1277554"/>
                </a:cubicBezTo>
                <a:cubicBezTo>
                  <a:pt x="646468" y="1115478"/>
                  <a:pt x="462621" y="1521878"/>
                  <a:pt x="472297" y="1451725"/>
                </a:cubicBezTo>
                <a:cubicBezTo>
                  <a:pt x="481973" y="1381572"/>
                  <a:pt x="639211" y="1004201"/>
                  <a:pt x="660982" y="856639"/>
                </a:cubicBezTo>
                <a:cubicBezTo>
                  <a:pt x="682753" y="709077"/>
                  <a:pt x="590830" y="578449"/>
                  <a:pt x="602925" y="566354"/>
                </a:cubicBezTo>
                <a:cubicBezTo>
                  <a:pt x="615020" y="554259"/>
                  <a:pt x="765002" y="871154"/>
                  <a:pt x="733554" y="784068"/>
                </a:cubicBezTo>
                <a:cubicBezTo>
                  <a:pt x="702106" y="696982"/>
                  <a:pt x="457783" y="-16637"/>
                  <a:pt x="428754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 482">
            <a:extLst>
              <a:ext uri="{FF2B5EF4-FFF2-40B4-BE49-F238E27FC236}">
                <a16:creationId xmlns:a16="http://schemas.microsoft.com/office/drawing/2014/main" id="{DF896EBE-4AD4-4F71-CC04-B3DDE297909F}"/>
              </a:ext>
            </a:extLst>
          </p:cNvPr>
          <p:cNvSpPr/>
          <p:nvPr/>
        </p:nvSpPr>
        <p:spPr>
          <a:xfrm>
            <a:off x="7483659" y="2779131"/>
            <a:ext cx="1269626" cy="606698"/>
          </a:xfrm>
          <a:custGeom>
            <a:avLst/>
            <a:gdLst>
              <a:gd name="connsiteX0" fmla="*/ 325027 w 1269626"/>
              <a:gd name="connsiteY0" fmla="*/ 544640 h 606698"/>
              <a:gd name="connsiteX1" fmla="*/ 266970 w 1269626"/>
              <a:gd name="connsiteY1" fmla="*/ 152755 h 606698"/>
              <a:gd name="connsiteX2" fmla="*/ 20227 w 1269626"/>
              <a:gd name="connsiteY2" fmla="*/ 80183 h 606698"/>
              <a:gd name="connsiteX3" fmla="*/ 862055 w 1269626"/>
              <a:gd name="connsiteY3" fmla="*/ 254355 h 606698"/>
              <a:gd name="connsiteX4" fmla="*/ 499198 w 1269626"/>
              <a:gd name="connsiteY4" fmla="*/ 7612 h 606698"/>
              <a:gd name="connsiteX5" fmla="*/ 1268455 w 1269626"/>
              <a:gd name="connsiteY5" fmla="*/ 602698 h 606698"/>
              <a:gd name="connsiteX6" fmla="*/ 687884 w 1269626"/>
              <a:gd name="connsiteY6" fmla="*/ 283383 h 606698"/>
              <a:gd name="connsiteX7" fmla="*/ 237941 w 1269626"/>
              <a:gd name="connsiteY7" fmla="*/ 36640 h 606698"/>
              <a:gd name="connsiteX8" fmla="*/ 354055 w 1269626"/>
              <a:gd name="connsiteY8" fmla="*/ 297898 h 606698"/>
              <a:gd name="connsiteX9" fmla="*/ 325027 w 1269626"/>
              <a:gd name="connsiteY9" fmla="*/ 544640 h 60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626" h="606698">
                <a:moveTo>
                  <a:pt x="325027" y="544640"/>
                </a:moveTo>
                <a:cubicBezTo>
                  <a:pt x="310513" y="520450"/>
                  <a:pt x="317770" y="230165"/>
                  <a:pt x="266970" y="152755"/>
                </a:cubicBezTo>
                <a:cubicBezTo>
                  <a:pt x="216170" y="75345"/>
                  <a:pt x="-78954" y="63250"/>
                  <a:pt x="20227" y="80183"/>
                </a:cubicBezTo>
                <a:cubicBezTo>
                  <a:pt x="119408" y="97116"/>
                  <a:pt x="782227" y="266450"/>
                  <a:pt x="862055" y="254355"/>
                </a:cubicBezTo>
                <a:cubicBezTo>
                  <a:pt x="941883" y="242260"/>
                  <a:pt x="431465" y="-50445"/>
                  <a:pt x="499198" y="7612"/>
                </a:cubicBezTo>
                <a:cubicBezTo>
                  <a:pt x="566931" y="65669"/>
                  <a:pt x="1237007" y="556736"/>
                  <a:pt x="1268455" y="602698"/>
                </a:cubicBezTo>
                <a:cubicBezTo>
                  <a:pt x="1299903" y="648660"/>
                  <a:pt x="687884" y="283383"/>
                  <a:pt x="687884" y="283383"/>
                </a:cubicBezTo>
                <a:cubicBezTo>
                  <a:pt x="516132" y="189040"/>
                  <a:pt x="293579" y="34221"/>
                  <a:pt x="237941" y="36640"/>
                </a:cubicBezTo>
                <a:cubicBezTo>
                  <a:pt x="182303" y="39059"/>
                  <a:pt x="341960" y="213231"/>
                  <a:pt x="354055" y="297898"/>
                </a:cubicBezTo>
                <a:cubicBezTo>
                  <a:pt x="366150" y="382565"/>
                  <a:pt x="339541" y="568830"/>
                  <a:pt x="325027" y="544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B931DA8E-3366-2691-6B1D-81EB8202399D}"/>
              </a:ext>
            </a:extLst>
          </p:cNvPr>
          <p:cNvSpPr/>
          <p:nvPr/>
        </p:nvSpPr>
        <p:spPr>
          <a:xfrm>
            <a:off x="6969698" y="2350910"/>
            <a:ext cx="1410103" cy="552652"/>
          </a:xfrm>
          <a:custGeom>
            <a:avLst/>
            <a:gdLst>
              <a:gd name="connsiteX0" fmla="*/ 11673 w 1410103"/>
              <a:gd name="connsiteY0" fmla="*/ 247147 h 552652"/>
              <a:gd name="connsiteX1" fmla="*/ 127788 w 1410103"/>
              <a:gd name="connsiteY1" fmla="*/ 232633 h 552652"/>
              <a:gd name="connsiteX2" fmla="*/ 447102 w 1410103"/>
              <a:gd name="connsiteY2" fmla="*/ 404 h 552652"/>
              <a:gd name="connsiteX3" fmla="*/ 897045 w 1410103"/>
              <a:gd name="connsiteY3" fmla="*/ 174576 h 552652"/>
              <a:gd name="connsiteX4" fmla="*/ 664816 w 1410103"/>
              <a:gd name="connsiteY4" fmla="*/ 102004 h 552652"/>
              <a:gd name="connsiteX5" fmla="*/ 1405045 w 1410103"/>
              <a:gd name="connsiteY5" fmla="*/ 551947 h 552652"/>
              <a:gd name="connsiteX6" fmla="*/ 984131 w 1410103"/>
              <a:gd name="connsiteY6" fmla="*/ 203604 h 552652"/>
              <a:gd name="connsiteX7" fmla="*/ 853502 w 1410103"/>
              <a:gd name="connsiteY7" fmla="*/ 116519 h 552652"/>
              <a:gd name="connsiteX8" fmla="*/ 592245 w 1410103"/>
              <a:gd name="connsiteY8" fmla="*/ 406804 h 552652"/>
              <a:gd name="connsiteX9" fmla="*/ 693845 w 1410103"/>
              <a:gd name="connsiteY9" fmla="*/ 87490 h 552652"/>
              <a:gd name="connsiteX10" fmla="*/ 389045 w 1410103"/>
              <a:gd name="connsiteY10" fmla="*/ 102004 h 552652"/>
              <a:gd name="connsiteX11" fmla="*/ 11673 w 1410103"/>
              <a:gd name="connsiteY11" fmla="*/ 247147 h 55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0103" h="552652">
                <a:moveTo>
                  <a:pt x="11673" y="247147"/>
                </a:moveTo>
                <a:cubicBezTo>
                  <a:pt x="-31870" y="268918"/>
                  <a:pt x="55217" y="273757"/>
                  <a:pt x="127788" y="232633"/>
                </a:cubicBezTo>
                <a:cubicBezTo>
                  <a:pt x="200360" y="191509"/>
                  <a:pt x="318893" y="10080"/>
                  <a:pt x="447102" y="404"/>
                </a:cubicBezTo>
                <a:cubicBezTo>
                  <a:pt x="575311" y="-9272"/>
                  <a:pt x="860759" y="157643"/>
                  <a:pt x="897045" y="174576"/>
                </a:cubicBezTo>
                <a:cubicBezTo>
                  <a:pt x="933331" y="191509"/>
                  <a:pt x="580149" y="39109"/>
                  <a:pt x="664816" y="102004"/>
                </a:cubicBezTo>
                <a:cubicBezTo>
                  <a:pt x="749483" y="164899"/>
                  <a:pt x="1351826" y="535014"/>
                  <a:pt x="1405045" y="551947"/>
                </a:cubicBezTo>
                <a:cubicBezTo>
                  <a:pt x="1458264" y="568880"/>
                  <a:pt x="1076055" y="276175"/>
                  <a:pt x="984131" y="203604"/>
                </a:cubicBezTo>
                <a:cubicBezTo>
                  <a:pt x="892207" y="131033"/>
                  <a:pt x="918816" y="82652"/>
                  <a:pt x="853502" y="116519"/>
                </a:cubicBezTo>
                <a:cubicBezTo>
                  <a:pt x="788188" y="150386"/>
                  <a:pt x="618854" y="411642"/>
                  <a:pt x="592245" y="406804"/>
                </a:cubicBezTo>
                <a:cubicBezTo>
                  <a:pt x="565636" y="401966"/>
                  <a:pt x="727712" y="138290"/>
                  <a:pt x="693845" y="87490"/>
                </a:cubicBezTo>
                <a:cubicBezTo>
                  <a:pt x="659978" y="36690"/>
                  <a:pt x="507578" y="77813"/>
                  <a:pt x="389045" y="102004"/>
                </a:cubicBezTo>
                <a:cubicBezTo>
                  <a:pt x="270512" y="126194"/>
                  <a:pt x="55216" y="225376"/>
                  <a:pt x="11673" y="247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>
            <a:extLst>
              <a:ext uri="{FF2B5EF4-FFF2-40B4-BE49-F238E27FC236}">
                <a16:creationId xmlns:a16="http://schemas.microsoft.com/office/drawing/2014/main" id="{033397AA-1CEC-1438-8776-409EF59141E3}"/>
              </a:ext>
            </a:extLst>
          </p:cNvPr>
          <p:cNvSpPr/>
          <p:nvPr/>
        </p:nvSpPr>
        <p:spPr>
          <a:xfrm>
            <a:off x="3671689" y="2392270"/>
            <a:ext cx="973289" cy="2630512"/>
          </a:xfrm>
          <a:custGeom>
            <a:avLst/>
            <a:gdLst>
              <a:gd name="connsiteX0" fmla="*/ 972882 w 973289"/>
              <a:gd name="connsiteY0" fmla="*/ 2587 h 2630512"/>
              <a:gd name="connsiteX1" fmla="*/ 551968 w 973289"/>
              <a:gd name="connsiteY1" fmla="*/ 1454016 h 2630512"/>
              <a:gd name="connsiteX2" fmla="*/ 624540 w 973289"/>
              <a:gd name="connsiteY2" fmla="*/ 2600644 h 2630512"/>
              <a:gd name="connsiteX3" fmla="*/ 580997 w 973289"/>
              <a:gd name="connsiteY3" fmla="*/ 2194244 h 2630512"/>
              <a:gd name="connsiteX4" fmla="*/ 406825 w 973289"/>
              <a:gd name="connsiteY4" fmla="*/ 1120187 h 2630512"/>
              <a:gd name="connsiteX5" fmla="*/ 305225 w 973289"/>
              <a:gd name="connsiteY5" fmla="*/ 1671730 h 2630512"/>
              <a:gd name="connsiteX6" fmla="*/ 425 w 973289"/>
              <a:gd name="connsiteY6" fmla="*/ 2382930 h 2630512"/>
              <a:gd name="connsiteX7" fmla="*/ 377797 w 973289"/>
              <a:gd name="connsiteY7" fmla="*/ 1584644 h 2630512"/>
              <a:gd name="connsiteX8" fmla="*/ 508425 w 973289"/>
              <a:gd name="connsiteY8" fmla="*/ 771844 h 2630512"/>
              <a:gd name="connsiteX9" fmla="*/ 464882 w 973289"/>
              <a:gd name="connsiteY9" fmla="*/ 1091159 h 2630512"/>
              <a:gd name="connsiteX10" fmla="*/ 972882 w 973289"/>
              <a:gd name="connsiteY10" fmla="*/ 2587 h 263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3289" h="2630512">
                <a:moveTo>
                  <a:pt x="972882" y="2587"/>
                </a:moveTo>
                <a:cubicBezTo>
                  <a:pt x="987396" y="63063"/>
                  <a:pt x="610025" y="1021007"/>
                  <a:pt x="551968" y="1454016"/>
                </a:cubicBezTo>
                <a:cubicBezTo>
                  <a:pt x="493911" y="1887026"/>
                  <a:pt x="619702" y="2477273"/>
                  <a:pt x="624540" y="2600644"/>
                </a:cubicBezTo>
                <a:cubicBezTo>
                  <a:pt x="629378" y="2724015"/>
                  <a:pt x="617283" y="2440987"/>
                  <a:pt x="580997" y="2194244"/>
                </a:cubicBezTo>
                <a:cubicBezTo>
                  <a:pt x="544711" y="1947501"/>
                  <a:pt x="452787" y="1207273"/>
                  <a:pt x="406825" y="1120187"/>
                </a:cubicBezTo>
                <a:cubicBezTo>
                  <a:pt x="360863" y="1033101"/>
                  <a:pt x="372958" y="1461273"/>
                  <a:pt x="305225" y="1671730"/>
                </a:cubicBezTo>
                <a:cubicBezTo>
                  <a:pt x="237492" y="1882187"/>
                  <a:pt x="-11670" y="2397444"/>
                  <a:pt x="425" y="2382930"/>
                </a:cubicBezTo>
                <a:cubicBezTo>
                  <a:pt x="12520" y="2368416"/>
                  <a:pt x="293130" y="1853158"/>
                  <a:pt x="377797" y="1584644"/>
                </a:cubicBezTo>
                <a:cubicBezTo>
                  <a:pt x="462464" y="1316130"/>
                  <a:pt x="493911" y="854092"/>
                  <a:pt x="508425" y="771844"/>
                </a:cubicBezTo>
                <a:cubicBezTo>
                  <a:pt x="522939" y="689597"/>
                  <a:pt x="387473" y="1221787"/>
                  <a:pt x="464882" y="1091159"/>
                </a:cubicBezTo>
                <a:cubicBezTo>
                  <a:pt x="542291" y="960531"/>
                  <a:pt x="958368" y="-57889"/>
                  <a:pt x="972882" y="2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313D0A39-8B18-6750-0289-05508B571E51}"/>
              </a:ext>
            </a:extLst>
          </p:cNvPr>
          <p:cNvSpPr/>
          <p:nvPr/>
        </p:nvSpPr>
        <p:spPr>
          <a:xfrm>
            <a:off x="2880387" y="1661971"/>
            <a:ext cx="1785569" cy="2328566"/>
          </a:xfrm>
          <a:custGeom>
            <a:avLst/>
            <a:gdLst>
              <a:gd name="connsiteX0" fmla="*/ 1648070 w 1785569"/>
              <a:gd name="connsiteY0" fmla="*/ 152315 h 2328566"/>
              <a:gd name="connsiteX1" fmla="*/ 1633556 w 1785569"/>
              <a:gd name="connsiteY1" fmla="*/ 210372 h 2328566"/>
              <a:gd name="connsiteX2" fmla="*/ 36984 w 1785569"/>
              <a:gd name="connsiteY2" fmla="*/ 2285915 h 2328566"/>
              <a:gd name="connsiteX3" fmla="*/ 472413 w 1785569"/>
              <a:gd name="connsiteY3" fmla="*/ 1661800 h 2328566"/>
              <a:gd name="connsiteX4" fmla="*/ 1256184 w 1785569"/>
              <a:gd name="connsiteY4" fmla="*/ 558715 h 2328566"/>
              <a:gd name="connsiteX5" fmla="*/ 994927 w 1785569"/>
              <a:gd name="connsiteY5" fmla="*/ 936086 h 2328566"/>
              <a:gd name="connsiteX6" fmla="*/ 1648070 w 1785569"/>
              <a:gd name="connsiteY6" fmla="*/ 152315 h 232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5569" h="2328566">
                <a:moveTo>
                  <a:pt x="1648070" y="152315"/>
                </a:moveTo>
                <a:cubicBezTo>
                  <a:pt x="1754508" y="31363"/>
                  <a:pt x="1902070" y="-145228"/>
                  <a:pt x="1633556" y="210372"/>
                </a:cubicBezTo>
                <a:cubicBezTo>
                  <a:pt x="1365042" y="565972"/>
                  <a:pt x="230508" y="2044010"/>
                  <a:pt x="36984" y="2285915"/>
                </a:cubicBezTo>
                <a:cubicBezTo>
                  <a:pt x="-156540" y="2527820"/>
                  <a:pt x="472413" y="1661800"/>
                  <a:pt x="472413" y="1661800"/>
                </a:cubicBezTo>
                <a:lnTo>
                  <a:pt x="1256184" y="558715"/>
                </a:lnTo>
                <a:cubicBezTo>
                  <a:pt x="1343270" y="437763"/>
                  <a:pt x="929613" y="998981"/>
                  <a:pt x="994927" y="936086"/>
                </a:cubicBezTo>
                <a:cubicBezTo>
                  <a:pt x="1060241" y="873191"/>
                  <a:pt x="1541632" y="273267"/>
                  <a:pt x="1648070" y="152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28D87B11-A898-4DA9-1417-5CDEB5D90ABA}"/>
              </a:ext>
            </a:extLst>
          </p:cNvPr>
          <p:cNvSpPr/>
          <p:nvPr/>
        </p:nvSpPr>
        <p:spPr>
          <a:xfrm>
            <a:off x="1902252" y="2026098"/>
            <a:ext cx="2118780" cy="5345465"/>
          </a:xfrm>
          <a:custGeom>
            <a:avLst/>
            <a:gdLst>
              <a:gd name="connsiteX0" fmla="*/ 2118205 w 2118780"/>
              <a:gd name="connsiteY0" fmla="*/ 5902 h 5345465"/>
              <a:gd name="connsiteX1" fmla="*/ 1334434 w 2118780"/>
              <a:gd name="connsiteY1" fmla="*/ 818702 h 5345465"/>
              <a:gd name="connsiteX2" fmla="*/ 710319 w 2118780"/>
              <a:gd name="connsiteY2" fmla="*/ 2705559 h 5345465"/>
              <a:gd name="connsiteX3" fmla="*/ 753862 w 2118780"/>
              <a:gd name="connsiteY3" fmla="*/ 2429788 h 5345465"/>
              <a:gd name="connsiteX4" fmla="*/ 28148 w 2118780"/>
              <a:gd name="connsiteY4" fmla="*/ 5274588 h 5345465"/>
              <a:gd name="connsiteX5" fmla="*/ 245862 w 2118780"/>
              <a:gd name="connsiteY5" fmla="*/ 4215045 h 5345465"/>
              <a:gd name="connsiteX6" fmla="*/ 1145748 w 2118780"/>
              <a:gd name="connsiteY6" fmla="*/ 1297673 h 5345465"/>
              <a:gd name="connsiteX7" fmla="*/ 1697291 w 2118780"/>
              <a:gd name="connsiteY7" fmla="*/ 252645 h 5345465"/>
              <a:gd name="connsiteX8" fmla="*/ 1465062 w 2118780"/>
              <a:gd name="connsiteY8" fmla="*/ 441331 h 5345465"/>
              <a:gd name="connsiteX9" fmla="*/ 2118205 w 2118780"/>
              <a:gd name="connsiteY9" fmla="*/ 5902 h 53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8780" h="5345465">
                <a:moveTo>
                  <a:pt x="2118205" y="5902"/>
                </a:moveTo>
                <a:cubicBezTo>
                  <a:pt x="2096434" y="68797"/>
                  <a:pt x="1569082" y="368759"/>
                  <a:pt x="1334434" y="818702"/>
                </a:cubicBezTo>
                <a:cubicBezTo>
                  <a:pt x="1099786" y="1268645"/>
                  <a:pt x="807081" y="2437045"/>
                  <a:pt x="710319" y="2705559"/>
                </a:cubicBezTo>
                <a:cubicBezTo>
                  <a:pt x="613557" y="2974073"/>
                  <a:pt x="867557" y="2001617"/>
                  <a:pt x="753862" y="2429788"/>
                </a:cubicBezTo>
                <a:cubicBezTo>
                  <a:pt x="640167" y="2857960"/>
                  <a:pt x="112815" y="4977045"/>
                  <a:pt x="28148" y="5274588"/>
                </a:cubicBezTo>
                <a:cubicBezTo>
                  <a:pt x="-56519" y="5572131"/>
                  <a:pt x="59595" y="4877864"/>
                  <a:pt x="245862" y="4215045"/>
                </a:cubicBezTo>
                <a:cubicBezTo>
                  <a:pt x="432129" y="3552226"/>
                  <a:pt x="903843" y="1958073"/>
                  <a:pt x="1145748" y="1297673"/>
                </a:cubicBezTo>
                <a:cubicBezTo>
                  <a:pt x="1387653" y="637273"/>
                  <a:pt x="1644072" y="395369"/>
                  <a:pt x="1697291" y="252645"/>
                </a:cubicBezTo>
                <a:cubicBezTo>
                  <a:pt x="1750510" y="109921"/>
                  <a:pt x="1392491" y="480036"/>
                  <a:pt x="1465062" y="441331"/>
                </a:cubicBezTo>
                <a:cubicBezTo>
                  <a:pt x="1537633" y="402626"/>
                  <a:pt x="2139976" y="-56993"/>
                  <a:pt x="2118205" y="5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047D6255-A3F9-B6BA-7F4D-28DDAE875FFF}"/>
              </a:ext>
            </a:extLst>
          </p:cNvPr>
          <p:cNvSpPr/>
          <p:nvPr/>
        </p:nvSpPr>
        <p:spPr>
          <a:xfrm>
            <a:off x="2358287" y="6730797"/>
            <a:ext cx="1169189" cy="1739940"/>
          </a:xfrm>
          <a:custGeom>
            <a:avLst/>
            <a:gdLst>
              <a:gd name="connsiteX0" fmla="*/ 1168684 w 1169189"/>
              <a:gd name="connsiteY0" fmla="*/ 3832 h 1739940"/>
              <a:gd name="connsiteX1" fmla="*/ 544570 w 1169189"/>
              <a:gd name="connsiteY1" fmla="*/ 715032 h 1739940"/>
              <a:gd name="connsiteX2" fmla="*/ 7542 w 1169189"/>
              <a:gd name="connsiteY2" fmla="*/ 1731032 h 1739940"/>
              <a:gd name="connsiteX3" fmla="*/ 239770 w 1169189"/>
              <a:gd name="connsiteY3" fmla="*/ 1179489 h 1739940"/>
              <a:gd name="connsiteX4" fmla="*/ 384913 w 1169189"/>
              <a:gd name="connsiteY4" fmla="*/ 642460 h 1739940"/>
              <a:gd name="connsiteX5" fmla="*/ 370399 w 1169189"/>
              <a:gd name="connsiteY5" fmla="*/ 918232 h 1739940"/>
              <a:gd name="connsiteX6" fmla="*/ 646170 w 1169189"/>
              <a:gd name="connsiteY6" fmla="*/ 453774 h 1739940"/>
              <a:gd name="connsiteX7" fmla="*/ 1168684 w 1169189"/>
              <a:gd name="connsiteY7" fmla="*/ 3832 h 17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9189" h="1739940">
                <a:moveTo>
                  <a:pt x="1168684" y="3832"/>
                </a:moveTo>
                <a:cubicBezTo>
                  <a:pt x="1151751" y="47375"/>
                  <a:pt x="738094" y="427165"/>
                  <a:pt x="544570" y="715032"/>
                </a:cubicBezTo>
                <a:cubicBezTo>
                  <a:pt x="351046" y="1002899"/>
                  <a:pt x="58342" y="1653622"/>
                  <a:pt x="7542" y="1731032"/>
                </a:cubicBezTo>
                <a:cubicBezTo>
                  <a:pt x="-43258" y="1808442"/>
                  <a:pt x="176875" y="1360918"/>
                  <a:pt x="239770" y="1179489"/>
                </a:cubicBezTo>
                <a:cubicBezTo>
                  <a:pt x="302665" y="998060"/>
                  <a:pt x="363142" y="686003"/>
                  <a:pt x="384913" y="642460"/>
                </a:cubicBezTo>
                <a:cubicBezTo>
                  <a:pt x="406684" y="598917"/>
                  <a:pt x="326856" y="949680"/>
                  <a:pt x="370399" y="918232"/>
                </a:cubicBezTo>
                <a:cubicBezTo>
                  <a:pt x="413942" y="886784"/>
                  <a:pt x="520380" y="608593"/>
                  <a:pt x="646170" y="453774"/>
                </a:cubicBezTo>
                <a:cubicBezTo>
                  <a:pt x="771960" y="298955"/>
                  <a:pt x="1185617" y="-39711"/>
                  <a:pt x="1168684" y="3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 488">
            <a:extLst>
              <a:ext uri="{FF2B5EF4-FFF2-40B4-BE49-F238E27FC236}">
                <a16:creationId xmlns:a16="http://schemas.microsoft.com/office/drawing/2014/main" id="{01C0A7CA-E60C-C6D2-E54E-06F1915964A0}"/>
              </a:ext>
            </a:extLst>
          </p:cNvPr>
          <p:cNvSpPr/>
          <p:nvPr/>
        </p:nvSpPr>
        <p:spPr>
          <a:xfrm>
            <a:off x="1880461" y="7181732"/>
            <a:ext cx="921504" cy="1417644"/>
          </a:xfrm>
          <a:custGeom>
            <a:avLst/>
            <a:gdLst>
              <a:gd name="connsiteX0" fmla="*/ 920796 w 921504"/>
              <a:gd name="connsiteY0" fmla="*/ 2839 h 1417644"/>
              <a:gd name="connsiteX1" fmla="*/ 49939 w 921504"/>
              <a:gd name="connsiteY1" fmla="*/ 1367182 h 1417644"/>
              <a:gd name="connsiteX2" fmla="*/ 195082 w 921504"/>
              <a:gd name="connsiteY2" fmla="*/ 1018839 h 1417644"/>
              <a:gd name="connsiteX3" fmla="*/ 920796 w 921504"/>
              <a:gd name="connsiteY3" fmla="*/ 2839 h 141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504" h="1417644">
                <a:moveTo>
                  <a:pt x="920796" y="2839"/>
                </a:moveTo>
                <a:cubicBezTo>
                  <a:pt x="896606" y="60896"/>
                  <a:pt x="170891" y="1197849"/>
                  <a:pt x="49939" y="1367182"/>
                </a:cubicBezTo>
                <a:cubicBezTo>
                  <a:pt x="-71013" y="1536515"/>
                  <a:pt x="47520" y="1243810"/>
                  <a:pt x="195082" y="1018839"/>
                </a:cubicBezTo>
                <a:cubicBezTo>
                  <a:pt x="342644" y="793868"/>
                  <a:pt x="944986" y="-55218"/>
                  <a:pt x="920796" y="2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 489">
            <a:extLst>
              <a:ext uri="{FF2B5EF4-FFF2-40B4-BE49-F238E27FC236}">
                <a16:creationId xmlns:a16="http://schemas.microsoft.com/office/drawing/2014/main" id="{00F27B3E-D015-5B28-8E87-C5246FEB4037}"/>
              </a:ext>
            </a:extLst>
          </p:cNvPr>
          <p:cNvSpPr/>
          <p:nvPr/>
        </p:nvSpPr>
        <p:spPr>
          <a:xfrm>
            <a:off x="1821140" y="6652985"/>
            <a:ext cx="1028424" cy="1456442"/>
          </a:xfrm>
          <a:custGeom>
            <a:avLst/>
            <a:gdLst>
              <a:gd name="connsiteX0" fmla="*/ 1023660 w 1028424"/>
              <a:gd name="connsiteY0" fmla="*/ 9072 h 1456442"/>
              <a:gd name="connsiteX1" fmla="*/ 22174 w 1028424"/>
              <a:gd name="connsiteY1" fmla="*/ 1431472 h 1456442"/>
              <a:gd name="connsiteX2" fmla="*/ 385031 w 1028424"/>
              <a:gd name="connsiteY2" fmla="*/ 850901 h 1456442"/>
              <a:gd name="connsiteX3" fmla="*/ 1023660 w 1028424"/>
              <a:gd name="connsiteY3" fmla="*/ 9072 h 145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424" h="1456442">
                <a:moveTo>
                  <a:pt x="1023660" y="9072"/>
                </a:moveTo>
                <a:cubicBezTo>
                  <a:pt x="963184" y="105834"/>
                  <a:pt x="128612" y="1291167"/>
                  <a:pt x="22174" y="1431472"/>
                </a:cubicBezTo>
                <a:cubicBezTo>
                  <a:pt x="-84264" y="1571777"/>
                  <a:pt x="218117" y="1085549"/>
                  <a:pt x="385031" y="850901"/>
                </a:cubicBezTo>
                <a:cubicBezTo>
                  <a:pt x="551945" y="616253"/>
                  <a:pt x="1084136" y="-87690"/>
                  <a:pt x="1023660" y="9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 490">
            <a:extLst>
              <a:ext uri="{FF2B5EF4-FFF2-40B4-BE49-F238E27FC236}">
                <a16:creationId xmlns:a16="http://schemas.microsoft.com/office/drawing/2014/main" id="{F9E2C4FC-7852-9435-6CF9-0B1375A3B681}"/>
              </a:ext>
            </a:extLst>
          </p:cNvPr>
          <p:cNvSpPr/>
          <p:nvPr/>
        </p:nvSpPr>
        <p:spPr>
          <a:xfrm>
            <a:off x="6755450" y="6050415"/>
            <a:ext cx="36385" cy="551111"/>
          </a:xfrm>
          <a:custGeom>
            <a:avLst/>
            <a:gdLst>
              <a:gd name="connsiteX0" fmla="*/ 26 w 36385"/>
              <a:gd name="connsiteY0" fmla="*/ 1250 h 551111"/>
              <a:gd name="connsiteX1" fmla="*/ 27735 w 36385"/>
              <a:gd name="connsiteY1" fmla="*/ 533265 h 551111"/>
              <a:gd name="connsiteX2" fmla="*/ 33277 w 36385"/>
              <a:gd name="connsiteY2" fmla="*/ 389178 h 551111"/>
              <a:gd name="connsiteX3" fmla="*/ 26 w 36385"/>
              <a:gd name="connsiteY3" fmla="*/ 1250 h 55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85" h="551111">
                <a:moveTo>
                  <a:pt x="26" y="1250"/>
                </a:moveTo>
                <a:cubicBezTo>
                  <a:pt x="-898" y="25264"/>
                  <a:pt x="22193" y="468610"/>
                  <a:pt x="27735" y="533265"/>
                </a:cubicBezTo>
                <a:cubicBezTo>
                  <a:pt x="33277" y="597920"/>
                  <a:pt x="40666" y="472305"/>
                  <a:pt x="33277" y="389178"/>
                </a:cubicBezTo>
                <a:cubicBezTo>
                  <a:pt x="25888" y="306051"/>
                  <a:pt x="950" y="-22764"/>
                  <a:pt x="26" y="1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>
            <a:extLst>
              <a:ext uri="{FF2B5EF4-FFF2-40B4-BE49-F238E27FC236}">
                <a16:creationId xmlns:a16="http://schemas.microsoft.com/office/drawing/2014/main" id="{6A0F98F5-7C62-3E6C-7C4B-30885EA98D28}"/>
              </a:ext>
            </a:extLst>
          </p:cNvPr>
          <p:cNvSpPr/>
          <p:nvPr/>
        </p:nvSpPr>
        <p:spPr>
          <a:xfrm>
            <a:off x="6659192" y="6728524"/>
            <a:ext cx="158645" cy="357014"/>
          </a:xfrm>
          <a:custGeom>
            <a:avLst/>
            <a:gdLst>
              <a:gd name="connsiteX0" fmla="*/ 157244 w 158645"/>
              <a:gd name="connsiteY0" fmla="*/ 4785 h 357014"/>
              <a:gd name="connsiteX1" fmla="*/ 2073 w 158645"/>
              <a:gd name="connsiteY1" fmla="*/ 353920 h 357014"/>
              <a:gd name="connsiteX2" fmla="*/ 74117 w 158645"/>
              <a:gd name="connsiteY2" fmla="*/ 165498 h 357014"/>
              <a:gd name="connsiteX3" fmla="*/ 157244 w 158645"/>
              <a:gd name="connsiteY3" fmla="*/ 4785 h 35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645" h="357014">
                <a:moveTo>
                  <a:pt x="157244" y="4785"/>
                </a:moveTo>
                <a:cubicBezTo>
                  <a:pt x="145237" y="36189"/>
                  <a:pt x="15928" y="327134"/>
                  <a:pt x="2073" y="353920"/>
                </a:cubicBezTo>
                <a:cubicBezTo>
                  <a:pt x="-11782" y="380706"/>
                  <a:pt x="47331" y="226458"/>
                  <a:pt x="74117" y="165498"/>
                </a:cubicBezTo>
                <a:cubicBezTo>
                  <a:pt x="100903" y="104538"/>
                  <a:pt x="169251" y="-26619"/>
                  <a:pt x="157244" y="4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>
            <a:extLst>
              <a:ext uri="{FF2B5EF4-FFF2-40B4-BE49-F238E27FC236}">
                <a16:creationId xmlns:a16="http://schemas.microsoft.com/office/drawing/2014/main" id="{1B359D02-674D-75F9-B56F-03B230B054EE}"/>
              </a:ext>
            </a:extLst>
          </p:cNvPr>
          <p:cNvSpPr/>
          <p:nvPr/>
        </p:nvSpPr>
        <p:spPr>
          <a:xfrm>
            <a:off x="7420495" y="6406267"/>
            <a:ext cx="28581" cy="227997"/>
          </a:xfrm>
          <a:custGeom>
            <a:avLst/>
            <a:gdLst>
              <a:gd name="connsiteX0" fmla="*/ 0 w 28581"/>
              <a:gd name="connsiteY0" fmla="*/ 75 h 227997"/>
              <a:gd name="connsiteX1" fmla="*/ 27709 w 28581"/>
              <a:gd name="connsiteY1" fmla="*/ 182955 h 227997"/>
              <a:gd name="connsiteX2" fmla="*/ 22167 w 28581"/>
              <a:gd name="connsiteY2" fmla="*/ 227289 h 227997"/>
              <a:gd name="connsiteX3" fmla="*/ 27709 w 28581"/>
              <a:gd name="connsiteY3" fmla="*/ 160788 h 227997"/>
              <a:gd name="connsiteX4" fmla="*/ 0 w 28581"/>
              <a:gd name="connsiteY4" fmla="*/ 75 h 22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81" h="227997">
                <a:moveTo>
                  <a:pt x="0" y="75"/>
                </a:moveTo>
                <a:cubicBezTo>
                  <a:pt x="0" y="3769"/>
                  <a:pt x="24015" y="145086"/>
                  <a:pt x="27709" y="182955"/>
                </a:cubicBezTo>
                <a:cubicBezTo>
                  <a:pt x="31403" y="220824"/>
                  <a:pt x="22167" y="230983"/>
                  <a:pt x="22167" y="227289"/>
                </a:cubicBezTo>
                <a:cubicBezTo>
                  <a:pt x="22167" y="223595"/>
                  <a:pt x="30480" y="193115"/>
                  <a:pt x="27709" y="160788"/>
                </a:cubicBezTo>
                <a:cubicBezTo>
                  <a:pt x="24938" y="128461"/>
                  <a:pt x="0" y="-3619"/>
                  <a:pt x="0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>
            <a:extLst>
              <a:ext uri="{FF2B5EF4-FFF2-40B4-BE49-F238E27FC236}">
                <a16:creationId xmlns:a16="http://schemas.microsoft.com/office/drawing/2014/main" id="{AA598AF8-8F37-80C2-6B56-0FC68FCF34B9}"/>
              </a:ext>
            </a:extLst>
          </p:cNvPr>
          <p:cNvSpPr/>
          <p:nvPr/>
        </p:nvSpPr>
        <p:spPr>
          <a:xfrm>
            <a:off x="7289850" y="7148434"/>
            <a:ext cx="114346" cy="136850"/>
          </a:xfrm>
          <a:custGeom>
            <a:avLst/>
            <a:gdLst>
              <a:gd name="connsiteX0" fmla="*/ 114019 w 114346"/>
              <a:gd name="connsiteY0" fmla="*/ 511 h 136850"/>
              <a:gd name="connsiteX1" fmla="*/ 3183 w 114346"/>
              <a:gd name="connsiteY1" fmla="*/ 133515 h 136850"/>
              <a:gd name="connsiteX2" fmla="*/ 36434 w 114346"/>
              <a:gd name="connsiteY2" fmla="*/ 89181 h 136850"/>
              <a:gd name="connsiteX3" fmla="*/ 114019 w 114346"/>
              <a:gd name="connsiteY3" fmla="*/ 511 h 1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46" h="136850">
                <a:moveTo>
                  <a:pt x="114019" y="511"/>
                </a:moveTo>
                <a:cubicBezTo>
                  <a:pt x="108477" y="7900"/>
                  <a:pt x="16114" y="118737"/>
                  <a:pt x="3183" y="133515"/>
                </a:cubicBezTo>
                <a:cubicBezTo>
                  <a:pt x="-9748" y="148293"/>
                  <a:pt x="19809" y="110425"/>
                  <a:pt x="36434" y="89181"/>
                </a:cubicBezTo>
                <a:cubicBezTo>
                  <a:pt x="53059" y="67937"/>
                  <a:pt x="119561" y="-6878"/>
                  <a:pt x="114019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>
            <a:extLst>
              <a:ext uri="{FF2B5EF4-FFF2-40B4-BE49-F238E27FC236}">
                <a16:creationId xmlns:a16="http://schemas.microsoft.com/office/drawing/2014/main" id="{CD105622-C06C-4D09-CFAC-3480B3E979EB}"/>
              </a:ext>
            </a:extLst>
          </p:cNvPr>
          <p:cNvSpPr/>
          <p:nvPr/>
        </p:nvSpPr>
        <p:spPr>
          <a:xfrm>
            <a:off x="7417427" y="7453180"/>
            <a:ext cx="80755" cy="102254"/>
          </a:xfrm>
          <a:custGeom>
            <a:avLst/>
            <a:gdLst>
              <a:gd name="connsiteX0" fmla="*/ 80653 w 80755"/>
              <a:gd name="connsiteY0" fmla="*/ 565 h 102254"/>
              <a:gd name="connsiteX1" fmla="*/ 3068 w 80755"/>
              <a:gd name="connsiteY1" fmla="*/ 100318 h 102254"/>
              <a:gd name="connsiteX2" fmla="*/ 19693 w 80755"/>
              <a:gd name="connsiteY2" fmla="*/ 61525 h 102254"/>
              <a:gd name="connsiteX3" fmla="*/ 80653 w 80755"/>
              <a:gd name="connsiteY3" fmla="*/ 565 h 10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55" h="102254">
                <a:moveTo>
                  <a:pt x="80653" y="565"/>
                </a:moveTo>
                <a:cubicBezTo>
                  <a:pt x="77882" y="7031"/>
                  <a:pt x="13228" y="90158"/>
                  <a:pt x="3068" y="100318"/>
                </a:cubicBezTo>
                <a:cubicBezTo>
                  <a:pt x="-7092" y="110478"/>
                  <a:pt x="10457" y="78151"/>
                  <a:pt x="19693" y="61525"/>
                </a:cubicBezTo>
                <a:cubicBezTo>
                  <a:pt x="28929" y="44899"/>
                  <a:pt x="83424" y="-5901"/>
                  <a:pt x="80653" y="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>
            <a:extLst>
              <a:ext uri="{FF2B5EF4-FFF2-40B4-BE49-F238E27FC236}">
                <a16:creationId xmlns:a16="http://schemas.microsoft.com/office/drawing/2014/main" id="{024A1355-7BFE-5E6B-632C-AF4372CB11D7}"/>
              </a:ext>
            </a:extLst>
          </p:cNvPr>
          <p:cNvSpPr/>
          <p:nvPr/>
        </p:nvSpPr>
        <p:spPr>
          <a:xfrm>
            <a:off x="7032567" y="7514676"/>
            <a:ext cx="133015" cy="144264"/>
          </a:xfrm>
          <a:custGeom>
            <a:avLst/>
            <a:gdLst>
              <a:gd name="connsiteX0" fmla="*/ 0 w 133015"/>
              <a:gd name="connsiteY0" fmla="*/ 27739 h 144264"/>
              <a:gd name="connsiteX1" fmla="*/ 60960 w 133015"/>
              <a:gd name="connsiteY1" fmla="*/ 110866 h 144264"/>
              <a:gd name="connsiteX2" fmla="*/ 60960 w 133015"/>
              <a:gd name="connsiteY2" fmla="*/ 144117 h 144264"/>
              <a:gd name="connsiteX3" fmla="*/ 66502 w 133015"/>
              <a:gd name="connsiteY3" fmla="*/ 99782 h 144264"/>
              <a:gd name="connsiteX4" fmla="*/ 133004 w 133015"/>
              <a:gd name="connsiteY4" fmla="*/ 29 h 144264"/>
              <a:gd name="connsiteX5" fmla="*/ 60960 w 133015"/>
              <a:gd name="connsiteY5" fmla="*/ 88699 h 144264"/>
              <a:gd name="connsiteX6" fmla="*/ 0 w 133015"/>
              <a:gd name="connsiteY6" fmla="*/ 27739 h 14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015" h="144264">
                <a:moveTo>
                  <a:pt x="0" y="27739"/>
                </a:moveTo>
                <a:cubicBezTo>
                  <a:pt x="0" y="31433"/>
                  <a:pt x="60960" y="110866"/>
                  <a:pt x="60960" y="110866"/>
                </a:cubicBezTo>
                <a:cubicBezTo>
                  <a:pt x="71120" y="130262"/>
                  <a:pt x="60036" y="145964"/>
                  <a:pt x="60960" y="144117"/>
                </a:cubicBezTo>
                <a:cubicBezTo>
                  <a:pt x="61884" y="142270"/>
                  <a:pt x="54495" y="123797"/>
                  <a:pt x="66502" y="99782"/>
                </a:cubicBezTo>
                <a:cubicBezTo>
                  <a:pt x="78509" y="75767"/>
                  <a:pt x="133928" y="1876"/>
                  <a:pt x="133004" y="29"/>
                </a:cubicBezTo>
                <a:cubicBezTo>
                  <a:pt x="132080" y="-1818"/>
                  <a:pt x="82204" y="84081"/>
                  <a:pt x="60960" y="88699"/>
                </a:cubicBezTo>
                <a:cubicBezTo>
                  <a:pt x="39716" y="93317"/>
                  <a:pt x="0" y="24045"/>
                  <a:pt x="0" y="27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>
            <a:extLst>
              <a:ext uri="{FF2B5EF4-FFF2-40B4-BE49-F238E27FC236}">
                <a16:creationId xmlns:a16="http://schemas.microsoft.com/office/drawing/2014/main" id="{87D7F246-5FC4-34C6-AE96-C456E2C564E7}"/>
              </a:ext>
            </a:extLst>
          </p:cNvPr>
          <p:cNvSpPr/>
          <p:nvPr/>
        </p:nvSpPr>
        <p:spPr>
          <a:xfrm>
            <a:off x="5306483" y="5688095"/>
            <a:ext cx="466588" cy="1342181"/>
          </a:xfrm>
          <a:custGeom>
            <a:avLst/>
            <a:gdLst>
              <a:gd name="connsiteX0" fmla="*/ 8467 w 466588"/>
              <a:gd name="connsiteY0" fmla="*/ 26905 h 1342181"/>
              <a:gd name="connsiteX1" fmla="*/ 322792 w 466588"/>
              <a:gd name="connsiteY1" fmla="*/ 726993 h 1342181"/>
              <a:gd name="connsiteX2" fmla="*/ 365655 w 466588"/>
              <a:gd name="connsiteY2" fmla="*/ 1241343 h 1342181"/>
              <a:gd name="connsiteX3" fmla="*/ 422805 w 466588"/>
              <a:gd name="connsiteY3" fmla="*/ 955593 h 1342181"/>
              <a:gd name="connsiteX4" fmla="*/ 465667 w 466588"/>
              <a:gd name="connsiteY4" fmla="*/ 1341355 h 1342181"/>
              <a:gd name="connsiteX5" fmla="*/ 437092 w 466588"/>
              <a:gd name="connsiteY5" fmla="*/ 1041318 h 1342181"/>
              <a:gd name="connsiteX6" fmla="*/ 279930 w 466588"/>
              <a:gd name="connsiteY6" fmla="*/ 498393 h 1342181"/>
              <a:gd name="connsiteX7" fmla="*/ 337080 w 466588"/>
              <a:gd name="connsiteY7" fmla="*/ 555543 h 1342181"/>
              <a:gd name="connsiteX8" fmla="*/ 108480 w 466588"/>
              <a:gd name="connsiteY8" fmla="*/ 184068 h 1342181"/>
              <a:gd name="connsiteX9" fmla="*/ 8467 w 466588"/>
              <a:gd name="connsiteY9" fmla="*/ 26905 h 134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6588" h="1342181">
                <a:moveTo>
                  <a:pt x="8467" y="26905"/>
                </a:moveTo>
                <a:cubicBezTo>
                  <a:pt x="44186" y="117392"/>
                  <a:pt x="263261" y="524587"/>
                  <a:pt x="322792" y="726993"/>
                </a:cubicBezTo>
                <a:cubicBezTo>
                  <a:pt x="382323" y="929399"/>
                  <a:pt x="348986" y="1203243"/>
                  <a:pt x="365655" y="1241343"/>
                </a:cubicBezTo>
                <a:cubicBezTo>
                  <a:pt x="382324" y="1279443"/>
                  <a:pt x="406136" y="938924"/>
                  <a:pt x="422805" y="955593"/>
                </a:cubicBezTo>
                <a:cubicBezTo>
                  <a:pt x="439474" y="972262"/>
                  <a:pt x="463286" y="1327068"/>
                  <a:pt x="465667" y="1341355"/>
                </a:cubicBezTo>
                <a:cubicBezTo>
                  <a:pt x="468048" y="1355643"/>
                  <a:pt x="468048" y="1181812"/>
                  <a:pt x="437092" y="1041318"/>
                </a:cubicBezTo>
                <a:cubicBezTo>
                  <a:pt x="406136" y="900824"/>
                  <a:pt x="279930" y="498393"/>
                  <a:pt x="279930" y="498393"/>
                </a:cubicBezTo>
                <a:cubicBezTo>
                  <a:pt x="263261" y="417431"/>
                  <a:pt x="365655" y="607930"/>
                  <a:pt x="337080" y="555543"/>
                </a:cubicBezTo>
                <a:cubicBezTo>
                  <a:pt x="308505" y="503156"/>
                  <a:pt x="158486" y="272174"/>
                  <a:pt x="108480" y="184068"/>
                </a:cubicBezTo>
                <a:cubicBezTo>
                  <a:pt x="58474" y="95962"/>
                  <a:pt x="-27252" y="-63582"/>
                  <a:pt x="8467" y="26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>
            <a:extLst>
              <a:ext uri="{FF2B5EF4-FFF2-40B4-BE49-F238E27FC236}">
                <a16:creationId xmlns:a16="http://schemas.microsoft.com/office/drawing/2014/main" id="{E35CA950-2070-F40D-8A3D-26A8A570FCCA}"/>
              </a:ext>
            </a:extLst>
          </p:cNvPr>
          <p:cNvSpPr/>
          <p:nvPr/>
        </p:nvSpPr>
        <p:spPr>
          <a:xfrm>
            <a:off x="2926748" y="7885766"/>
            <a:ext cx="388013" cy="703374"/>
          </a:xfrm>
          <a:custGeom>
            <a:avLst/>
            <a:gdLst>
              <a:gd name="connsiteX0" fmla="*/ 387952 w 388013"/>
              <a:gd name="connsiteY0" fmla="*/ 934 h 703374"/>
              <a:gd name="connsiteX1" fmla="*/ 30765 w 388013"/>
              <a:gd name="connsiteY1" fmla="*/ 672447 h 703374"/>
              <a:gd name="connsiteX2" fmla="*/ 59340 w 388013"/>
              <a:gd name="connsiteY2" fmla="*/ 529572 h 703374"/>
              <a:gd name="connsiteX3" fmla="*/ 387952 w 388013"/>
              <a:gd name="connsiteY3" fmla="*/ 934 h 70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013" h="703374">
                <a:moveTo>
                  <a:pt x="387952" y="934"/>
                </a:moveTo>
                <a:cubicBezTo>
                  <a:pt x="383190" y="24746"/>
                  <a:pt x="85534" y="584341"/>
                  <a:pt x="30765" y="672447"/>
                </a:cubicBezTo>
                <a:cubicBezTo>
                  <a:pt x="-24004" y="760553"/>
                  <a:pt x="-191" y="643872"/>
                  <a:pt x="59340" y="529572"/>
                </a:cubicBezTo>
                <a:cubicBezTo>
                  <a:pt x="118871" y="415272"/>
                  <a:pt x="392714" y="-22878"/>
                  <a:pt x="387952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2151C917-DF39-6D65-183A-F9E98575ABF3}"/>
              </a:ext>
            </a:extLst>
          </p:cNvPr>
          <p:cNvSpPr/>
          <p:nvPr/>
        </p:nvSpPr>
        <p:spPr>
          <a:xfrm>
            <a:off x="7723543" y="5381509"/>
            <a:ext cx="99945" cy="258988"/>
          </a:xfrm>
          <a:custGeom>
            <a:avLst/>
            <a:gdLst>
              <a:gd name="connsiteX0" fmla="*/ 99657 w 99945"/>
              <a:gd name="connsiteY0" fmla="*/ 73141 h 258988"/>
              <a:gd name="connsiteX1" fmla="*/ 7582 w 99945"/>
              <a:gd name="connsiteY1" fmla="*/ 219191 h 258988"/>
              <a:gd name="connsiteX2" fmla="*/ 7582 w 99945"/>
              <a:gd name="connsiteY2" fmla="*/ 257291 h 258988"/>
              <a:gd name="connsiteX3" fmla="*/ 26632 w 99945"/>
              <a:gd name="connsiteY3" fmla="*/ 177916 h 258988"/>
              <a:gd name="connsiteX4" fmla="*/ 13932 w 99945"/>
              <a:gd name="connsiteY4" fmla="*/ 116 h 258988"/>
              <a:gd name="connsiteX5" fmla="*/ 36157 w 99945"/>
              <a:gd name="connsiteY5" fmla="*/ 149341 h 258988"/>
              <a:gd name="connsiteX6" fmla="*/ 99657 w 99945"/>
              <a:gd name="connsiteY6" fmla="*/ 73141 h 25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45" h="258988">
                <a:moveTo>
                  <a:pt x="99657" y="73141"/>
                </a:moveTo>
                <a:cubicBezTo>
                  <a:pt x="94895" y="84783"/>
                  <a:pt x="22928" y="188499"/>
                  <a:pt x="7582" y="219191"/>
                </a:cubicBezTo>
                <a:cubicBezTo>
                  <a:pt x="-7764" y="249883"/>
                  <a:pt x="4407" y="264170"/>
                  <a:pt x="7582" y="257291"/>
                </a:cubicBezTo>
                <a:cubicBezTo>
                  <a:pt x="10757" y="250412"/>
                  <a:pt x="25574" y="220778"/>
                  <a:pt x="26632" y="177916"/>
                </a:cubicBezTo>
                <a:cubicBezTo>
                  <a:pt x="27690" y="135054"/>
                  <a:pt x="12345" y="4878"/>
                  <a:pt x="13932" y="116"/>
                </a:cubicBezTo>
                <a:cubicBezTo>
                  <a:pt x="15519" y="-4646"/>
                  <a:pt x="23457" y="137699"/>
                  <a:pt x="36157" y="149341"/>
                </a:cubicBezTo>
                <a:cubicBezTo>
                  <a:pt x="48857" y="160983"/>
                  <a:pt x="104419" y="61499"/>
                  <a:pt x="99657" y="73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>
            <a:extLst>
              <a:ext uri="{FF2B5EF4-FFF2-40B4-BE49-F238E27FC236}">
                <a16:creationId xmlns:a16="http://schemas.microsoft.com/office/drawing/2014/main" id="{DDF73B23-B60F-3FDE-4641-C0767B5DB874}"/>
              </a:ext>
            </a:extLst>
          </p:cNvPr>
          <p:cNvSpPr/>
          <p:nvPr/>
        </p:nvSpPr>
        <p:spPr>
          <a:xfrm>
            <a:off x="7432675" y="5391075"/>
            <a:ext cx="254192" cy="149452"/>
          </a:xfrm>
          <a:custGeom>
            <a:avLst/>
            <a:gdLst>
              <a:gd name="connsiteX0" fmla="*/ 0 w 254192"/>
              <a:gd name="connsiteY0" fmla="*/ 88975 h 149452"/>
              <a:gd name="connsiteX1" fmla="*/ 82550 w 254192"/>
              <a:gd name="connsiteY1" fmla="*/ 57225 h 149452"/>
              <a:gd name="connsiteX2" fmla="*/ 190500 w 254192"/>
              <a:gd name="connsiteY2" fmla="*/ 104850 h 149452"/>
              <a:gd name="connsiteX3" fmla="*/ 136525 w 254192"/>
              <a:gd name="connsiteY3" fmla="*/ 41350 h 149452"/>
              <a:gd name="connsiteX4" fmla="*/ 254000 w 254192"/>
              <a:gd name="connsiteY4" fmla="*/ 149300 h 149452"/>
              <a:gd name="connsiteX5" fmla="*/ 161925 w 254192"/>
              <a:gd name="connsiteY5" fmla="*/ 63575 h 149452"/>
              <a:gd name="connsiteX6" fmla="*/ 76200 w 254192"/>
              <a:gd name="connsiteY6" fmla="*/ 75 h 149452"/>
              <a:gd name="connsiteX7" fmla="*/ 123825 w 254192"/>
              <a:gd name="connsiteY7" fmla="*/ 50875 h 149452"/>
              <a:gd name="connsiteX8" fmla="*/ 88900 w 254192"/>
              <a:gd name="connsiteY8" fmla="*/ 60400 h 149452"/>
              <a:gd name="connsiteX9" fmla="*/ 0 w 254192"/>
              <a:gd name="connsiteY9" fmla="*/ 88975 h 14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192" h="149452">
                <a:moveTo>
                  <a:pt x="0" y="88975"/>
                </a:moveTo>
                <a:cubicBezTo>
                  <a:pt x="25400" y="71777"/>
                  <a:pt x="50800" y="54579"/>
                  <a:pt x="82550" y="57225"/>
                </a:cubicBezTo>
                <a:cubicBezTo>
                  <a:pt x="114300" y="59871"/>
                  <a:pt x="181504" y="107496"/>
                  <a:pt x="190500" y="104850"/>
                </a:cubicBezTo>
                <a:cubicBezTo>
                  <a:pt x="199496" y="102204"/>
                  <a:pt x="125942" y="33942"/>
                  <a:pt x="136525" y="41350"/>
                </a:cubicBezTo>
                <a:cubicBezTo>
                  <a:pt x="147108" y="48758"/>
                  <a:pt x="249767" y="145596"/>
                  <a:pt x="254000" y="149300"/>
                </a:cubicBezTo>
                <a:cubicBezTo>
                  <a:pt x="258233" y="153004"/>
                  <a:pt x="191558" y="88446"/>
                  <a:pt x="161925" y="63575"/>
                </a:cubicBezTo>
                <a:cubicBezTo>
                  <a:pt x="132292" y="38704"/>
                  <a:pt x="82550" y="2192"/>
                  <a:pt x="76200" y="75"/>
                </a:cubicBezTo>
                <a:cubicBezTo>
                  <a:pt x="69850" y="-2042"/>
                  <a:pt x="121708" y="40821"/>
                  <a:pt x="123825" y="50875"/>
                </a:cubicBezTo>
                <a:cubicBezTo>
                  <a:pt x="125942" y="60929"/>
                  <a:pt x="88900" y="60400"/>
                  <a:pt x="88900" y="60400"/>
                </a:cubicBezTo>
                <a:lnTo>
                  <a:pt x="0" y="889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>
            <a:extLst>
              <a:ext uri="{FF2B5EF4-FFF2-40B4-BE49-F238E27FC236}">
                <a16:creationId xmlns:a16="http://schemas.microsoft.com/office/drawing/2014/main" id="{25DDACA0-F30A-C4F0-A9A1-D7DA10B5DB10}"/>
              </a:ext>
            </a:extLst>
          </p:cNvPr>
          <p:cNvSpPr/>
          <p:nvPr/>
        </p:nvSpPr>
        <p:spPr>
          <a:xfrm>
            <a:off x="7253489" y="5452473"/>
            <a:ext cx="166450" cy="254649"/>
          </a:xfrm>
          <a:custGeom>
            <a:avLst/>
            <a:gdLst>
              <a:gd name="connsiteX0" fmla="*/ 163311 w 166450"/>
              <a:gd name="connsiteY0" fmla="*/ 5352 h 254649"/>
              <a:gd name="connsiteX1" fmla="*/ 1386 w 166450"/>
              <a:gd name="connsiteY1" fmla="*/ 253002 h 254649"/>
              <a:gd name="connsiteX2" fmla="*/ 80761 w 166450"/>
              <a:gd name="connsiteY2" fmla="*/ 119652 h 254649"/>
              <a:gd name="connsiteX3" fmla="*/ 83936 w 166450"/>
              <a:gd name="connsiteY3" fmla="*/ 100602 h 254649"/>
              <a:gd name="connsiteX4" fmla="*/ 64886 w 166450"/>
              <a:gd name="connsiteY4" fmla="*/ 103777 h 254649"/>
              <a:gd name="connsiteX5" fmla="*/ 102986 w 166450"/>
              <a:gd name="connsiteY5" fmla="*/ 84727 h 254649"/>
              <a:gd name="connsiteX6" fmla="*/ 163311 w 166450"/>
              <a:gd name="connsiteY6" fmla="*/ 5352 h 25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450" h="254649">
                <a:moveTo>
                  <a:pt x="163311" y="5352"/>
                </a:moveTo>
                <a:cubicBezTo>
                  <a:pt x="146378" y="33398"/>
                  <a:pt x="15144" y="233952"/>
                  <a:pt x="1386" y="253002"/>
                </a:cubicBezTo>
                <a:cubicBezTo>
                  <a:pt x="-12372" y="272052"/>
                  <a:pt x="80761" y="119652"/>
                  <a:pt x="80761" y="119652"/>
                </a:cubicBezTo>
                <a:cubicBezTo>
                  <a:pt x="94519" y="94252"/>
                  <a:pt x="83936" y="100602"/>
                  <a:pt x="83936" y="100602"/>
                </a:cubicBezTo>
                <a:cubicBezTo>
                  <a:pt x="81290" y="97956"/>
                  <a:pt x="61711" y="106423"/>
                  <a:pt x="64886" y="103777"/>
                </a:cubicBezTo>
                <a:cubicBezTo>
                  <a:pt x="68061" y="101131"/>
                  <a:pt x="81819" y="101660"/>
                  <a:pt x="102986" y="84727"/>
                </a:cubicBezTo>
                <a:cubicBezTo>
                  <a:pt x="124153" y="67794"/>
                  <a:pt x="180244" y="-22694"/>
                  <a:pt x="163311" y="5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 502">
            <a:extLst>
              <a:ext uri="{FF2B5EF4-FFF2-40B4-BE49-F238E27FC236}">
                <a16:creationId xmlns:a16="http://schemas.microsoft.com/office/drawing/2014/main" id="{458AA260-EF8F-9610-D74C-4620941129BF}"/>
              </a:ext>
            </a:extLst>
          </p:cNvPr>
          <p:cNvSpPr/>
          <p:nvPr/>
        </p:nvSpPr>
        <p:spPr>
          <a:xfrm>
            <a:off x="7419664" y="5562498"/>
            <a:ext cx="178535" cy="16292"/>
          </a:xfrm>
          <a:custGeom>
            <a:avLst/>
            <a:gdLst>
              <a:gd name="connsiteX0" fmla="*/ 311 w 178535"/>
              <a:gd name="connsiteY0" fmla="*/ 15977 h 16292"/>
              <a:gd name="connsiteX1" fmla="*/ 171761 w 178535"/>
              <a:gd name="connsiteY1" fmla="*/ 102 h 16292"/>
              <a:gd name="connsiteX2" fmla="*/ 130486 w 178535"/>
              <a:gd name="connsiteY2" fmla="*/ 9627 h 16292"/>
              <a:gd name="connsiteX3" fmla="*/ 311 w 178535"/>
              <a:gd name="connsiteY3" fmla="*/ 15977 h 1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35" h="16292">
                <a:moveTo>
                  <a:pt x="311" y="15977"/>
                </a:moveTo>
                <a:cubicBezTo>
                  <a:pt x="7190" y="14390"/>
                  <a:pt x="150065" y="1160"/>
                  <a:pt x="171761" y="102"/>
                </a:cubicBezTo>
                <a:cubicBezTo>
                  <a:pt x="193457" y="-956"/>
                  <a:pt x="158532" y="6452"/>
                  <a:pt x="130486" y="9627"/>
                </a:cubicBezTo>
                <a:cubicBezTo>
                  <a:pt x="102440" y="12802"/>
                  <a:pt x="-6568" y="17564"/>
                  <a:pt x="311" y="15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>
            <a:extLst>
              <a:ext uri="{FF2B5EF4-FFF2-40B4-BE49-F238E27FC236}">
                <a16:creationId xmlns:a16="http://schemas.microsoft.com/office/drawing/2014/main" id="{C4CDFE67-01D8-A874-0E43-12E3234BA83A}"/>
              </a:ext>
            </a:extLst>
          </p:cNvPr>
          <p:cNvSpPr/>
          <p:nvPr/>
        </p:nvSpPr>
        <p:spPr>
          <a:xfrm>
            <a:off x="8201895" y="5197820"/>
            <a:ext cx="107582" cy="321325"/>
          </a:xfrm>
          <a:custGeom>
            <a:avLst/>
            <a:gdLst>
              <a:gd name="connsiteX0" fmla="*/ 107080 w 107582"/>
              <a:gd name="connsiteY0" fmla="*/ 2830 h 321325"/>
              <a:gd name="connsiteX1" fmla="*/ 2305 w 107582"/>
              <a:gd name="connsiteY1" fmla="*/ 317155 h 321325"/>
              <a:gd name="connsiteX2" fmla="*/ 40405 w 107582"/>
              <a:gd name="connsiteY2" fmla="*/ 171105 h 321325"/>
              <a:gd name="connsiteX3" fmla="*/ 107080 w 107582"/>
              <a:gd name="connsiteY3" fmla="*/ 2830 h 32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82" h="321325">
                <a:moveTo>
                  <a:pt x="107080" y="2830"/>
                </a:moveTo>
                <a:cubicBezTo>
                  <a:pt x="100730" y="27172"/>
                  <a:pt x="13417" y="289109"/>
                  <a:pt x="2305" y="317155"/>
                </a:cubicBezTo>
                <a:cubicBezTo>
                  <a:pt x="-8808" y="345201"/>
                  <a:pt x="22943" y="224551"/>
                  <a:pt x="40405" y="171105"/>
                </a:cubicBezTo>
                <a:cubicBezTo>
                  <a:pt x="57867" y="117659"/>
                  <a:pt x="113430" y="-21512"/>
                  <a:pt x="107080" y="2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>
            <a:extLst>
              <a:ext uri="{FF2B5EF4-FFF2-40B4-BE49-F238E27FC236}">
                <a16:creationId xmlns:a16="http://schemas.microsoft.com/office/drawing/2014/main" id="{F54A960D-38AB-9365-76A6-2F06472430D5}"/>
              </a:ext>
            </a:extLst>
          </p:cNvPr>
          <p:cNvSpPr/>
          <p:nvPr/>
        </p:nvSpPr>
        <p:spPr>
          <a:xfrm>
            <a:off x="8150929" y="5492568"/>
            <a:ext cx="88225" cy="169723"/>
          </a:xfrm>
          <a:custGeom>
            <a:avLst/>
            <a:gdLst>
              <a:gd name="connsiteX0" fmla="*/ 88196 w 88225"/>
              <a:gd name="connsiteY0" fmla="*/ 182 h 169723"/>
              <a:gd name="connsiteX1" fmla="*/ 5646 w 88225"/>
              <a:gd name="connsiteY1" fmla="*/ 162107 h 169723"/>
              <a:gd name="connsiteX2" fmla="*/ 15171 w 88225"/>
              <a:gd name="connsiteY2" fmla="*/ 130357 h 169723"/>
              <a:gd name="connsiteX3" fmla="*/ 88196 w 88225"/>
              <a:gd name="connsiteY3" fmla="*/ 182 h 16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25" h="169723">
                <a:moveTo>
                  <a:pt x="88196" y="182"/>
                </a:moveTo>
                <a:cubicBezTo>
                  <a:pt x="86609" y="5474"/>
                  <a:pt x="17817" y="140411"/>
                  <a:pt x="5646" y="162107"/>
                </a:cubicBezTo>
                <a:cubicBezTo>
                  <a:pt x="-6525" y="183803"/>
                  <a:pt x="3000" y="154699"/>
                  <a:pt x="15171" y="130357"/>
                </a:cubicBezTo>
                <a:cubicBezTo>
                  <a:pt x="27342" y="106015"/>
                  <a:pt x="89783" y="-5110"/>
                  <a:pt x="88196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>
            <a:extLst>
              <a:ext uri="{FF2B5EF4-FFF2-40B4-BE49-F238E27FC236}">
                <a16:creationId xmlns:a16="http://schemas.microsoft.com/office/drawing/2014/main" id="{83140217-EF8A-A611-DE77-CFE5291AA7FB}"/>
              </a:ext>
            </a:extLst>
          </p:cNvPr>
          <p:cNvSpPr/>
          <p:nvPr/>
        </p:nvSpPr>
        <p:spPr>
          <a:xfrm>
            <a:off x="8077989" y="5692654"/>
            <a:ext cx="50069" cy="156999"/>
          </a:xfrm>
          <a:custGeom>
            <a:avLst/>
            <a:gdLst>
              <a:gd name="connsiteX0" fmla="*/ 50011 w 50069"/>
              <a:gd name="connsiteY0" fmla="*/ 121 h 156999"/>
              <a:gd name="connsiteX1" fmla="*/ 2386 w 50069"/>
              <a:gd name="connsiteY1" fmla="*/ 149346 h 156999"/>
              <a:gd name="connsiteX2" fmla="*/ 11911 w 50069"/>
              <a:gd name="connsiteY2" fmla="*/ 123946 h 156999"/>
              <a:gd name="connsiteX3" fmla="*/ 50011 w 50069"/>
              <a:gd name="connsiteY3" fmla="*/ 121 h 15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69" h="156999">
                <a:moveTo>
                  <a:pt x="50011" y="121"/>
                </a:moveTo>
                <a:cubicBezTo>
                  <a:pt x="48424" y="4354"/>
                  <a:pt x="8736" y="128709"/>
                  <a:pt x="2386" y="149346"/>
                </a:cubicBezTo>
                <a:cubicBezTo>
                  <a:pt x="-3964" y="169983"/>
                  <a:pt x="3444" y="144584"/>
                  <a:pt x="11911" y="123946"/>
                </a:cubicBezTo>
                <a:cubicBezTo>
                  <a:pt x="20378" y="103308"/>
                  <a:pt x="51598" y="-4112"/>
                  <a:pt x="5001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>
            <a:extLst>
              <a:ext uri="{FF2B5EF4-FFF2-40B4-BE49-F238E27FC236}">
                <a16:creationId xmlns:a16="http://schemas.microsoft.com/office/drawing/2014/main" id="{C12DD69F-2A7A-6EC0-5C3B-B93B71313110}"/>
              </a:ext>
            </a:extLst>
          </p:cNvPr>
          <p:cNvSpPr/>
          <p:nvPr/>
        </p:nvSpPr>
        <p:spPr>
          <a:xfrm>
            <a:off x="8289378" y="4924017"/>
            <a:ext cx="16441" cy="231195"/>
          </a:xfrm>
          <a:custGeom>
            <a:avLst/>
            <a:gdLst>
              <a:gd name="connsiteX0" fmla="*/ 16422 w 16441"/>
              <a:gd name="connsiteY0" fmla="*/ 408 h 231195"/>
              <a:gd name="connsiteX1" fmla="*/ 3722 w 16441"/>
              <a:gd name="connsiteY1" fmla="*/ 222658 h 231195"/>
              <a:gd name="connsiteX2" fmla="*/ 547 w 16441"/>
              <a:gd name="connsiteY2" fmla="*/ 168683 h 231195"/>
              <a:gd name="connsiteX3" fmla="*/ 16422 w 16441"/>
              <a:gd name="connsiteY3" fmla="*/ 408 h 23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1" h="231195">
                <a:moveTo>
                  <a:pt x="16422" y="408"/>
                </a:moveTo>
                <a:cubicBezTo>
                  <a:pt x="16951" y="9404"/>
                  <a:pt x="6368" y="194612"/>
                  <a:pt x="3722" y="222658"/>
                </a:cubicBezTo>
                <a:cubicBezTo>
                  <a:pt x="1076" y="250704"/>
                  <a:pt x="-1041" y="203608"/>
                  <a:pt x="547" y="168683"/>
                </a:cubicBezTo>
                <a:cubicBezTo>
                  <a:pt x="2135" y="133758"/>
                  <a:pt x="15893" y="-8588"/>
                  <a:pt x="16422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>
            <a:extLst>
              <a:ext uri="{FF2B5EF4-FFF2-40B4-BE49-F238E27FC236}">
                <a16:creationId xmlns:a16="http://schemas.microsoft.com/office/drawing/2014/main" id="{FA19B0EB-EA14-89FF-EEF3-EB4E0B21852E}"/>
              </a:ext>
            </a:extLst>
          </p:cNvPr>
          <p:cNvSpPr/>
          <p:nvPr/>
        </p:nvSpPr>
        <p:spPr>
          <a:xfrm>
            <a:off x="8013410" y="4517408"/>
            <a:ext cx="61858" cy="558567"/>
          </a:xfrm>
          <a:custGeom>
            <a:avLst/>
            <a:gdLst>
              <a:gd name="connsiteX0" fmla="*/ 290 w 61858"/>
              <a:gd name="connsiteY0" fmla="*/ 3792 h 558567"/>
              <a:gd name="connsiteX1" fmla="*/ 60615 w 61858"/>
              <a:gd name="connsiteY1" fmla="*/ 549892 h 558567"/>
              <a:gd name="connsiteX2" fmla="*/ 38390 w 61858"/>
              <a:gd name="connsiteY2" fmla="*/ 318117 h 558567"/>
              <a:gd name="connsiteX3" fmla="*/ 290 w 61858"/>
              <a:gd name="connsiteY3" fmla="*/ 3792 h 55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58" h="558567">
                <a:moveTo>
                  <a:pt x="290" y="3792"/>
                </a:moveTo>
                <a:cubicBezTo>
                  <a:pt x="3994" y="42421"/>
                  <a:pt x="54265" y="497505"/>
                  <a:pt x="60615" y="549892"/>
                </a:cubicBezTo>
                <a:cubicBezTo>
                  <a:pt x="66965" y="602279"/>
                  <a:pt x="47386" y="403842"/>
                  <a:pt x="38390" y="318117"/>
                </a:cubicBezTo>
                <a:cubicBezTo>
                  <a:pt x="29394" y="232392"/>
                  <a:pt x="-3414" y="-34837"/>
                  <a:pt x="290" y="3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>
            <a:extLst>
              <a:ext uri="{FF2B5EF4-FFF2-40B4-BE49-F238E27FC236}">
                <a16:creationId xmlns:a16="http://schemas.microsoft.com/office/drawing/2014/main" id="{ED78A9D5-DF1A-2DFF-02D8-CAFDA9FA5F61}"/>
              </a:ext>
            </a:extLst>
          </p:cNvPr>
          <p:cNvSpPr/>
          <p:nvPr/>
        </p:nvSpPr>
        <p:spPr>
          <a:xfrm>
            <a:off x="8087787" y="5022840"/>
            <a:ext cx="40243" cy="339775"/>
          </a:xfrm>
          <a:custGeom>
            <a:avLst/>
            <a:gdLst>
              <a:gd name="connsiteX0" fmla="*/ 40213 w 40243"/>
              <a:gd name="connsiteY0" fmla="*/ 10 h 339775"/>
              <a:gd name="connsiteX1" fmla="*/ 8463 w 40243"/>
              <a:gd name="connsiteY1" fmla="*/ 234960 h 339775"/>
              <a:gd name="connsiteX2" fmla="*/ 5288 w 40243"/>
              <a:gd name="connsiteY2" fmla="*/ 339735 h 339775"/>
              <a:gd name="connsiteX3" fmla="*/ 2113 w 40243"/>
              <a:gd name="connsiteY3" fmla="*/ 244485 h 339775"/>
              <a:gd name="connsiteX4" fmla="*/ 40213 w 40243"/>
              <a:gd name="connsiteY4" fmla="*/ 10 h 33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43" h="339775">
                <a:moveTo>
                  <a:pt x="40213" y="10"/>
                </a:moveTo>
                <a:cubicBezTo>
                  <a:pt x="41271" y="-1578"/>
                  <a:pt x="14284" y="178339"/>
                  <a:pt x="8463" y="234960"/>
                </a:cubicBezTo>
                <a:cubicBezTo>
                  <a:pt x="2642" y="291581"/>
                  <a:pt x="6346" y="338147"/>
                  <a:pt x="5288" y="339735"/>
                </a:cubicBezTo>
                <a:cubicBezTo>
                  <a:pt x="4230" y="341323"/>
                  <a:pt x="-3708" y="296343"/>
                  <a:pt x="2113" y="244485"/>
                </a:cubicBezTo>
                <a:cubicBezTo>
                  <a:pt x="7934" y="192627"/>
                  <a:pt x="39155" y="1598"/>
                  <a:pt x="4021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>
            <a:extLst>
              <a:ext uri="{FF2B5EF4-FFF2-40B4-BE49-F238E27FC236}">
                <a16:creationId xmlns:a16="http://schemas.microsoft.com/office/drawing/2014/main" id="{F24727CD-614E-5AE2-8651-88B3317A4E8E}"/>
              </a:ext>
            </a:extLst>
          </p:cNvPr>
          <p:cNvSpPr/>
          <p:nvPr/>
        </p:nvSpPr>
        <p:spPr>
          <a:xfrm>
            <a:off x="7886656" y="4228968"/>
            <a:ext cx="60179" cy="146730"/>
          </a:xfrm>
          <a:custGeom>
            <a:avLst/>
            <a:gdLst>
              <a:gd name="connsiteX0" fmla="*/ 44 w 60179"/>
              <a:gd name="connsiteY0" fmla="*/ 132 h 146730"/>
              <a:gd name="connsiteX1" fmla="*/ 57194 w 60179"/>
              <a:gd name="connsiteY1" fmla="*/ 139832 h 146730"/>
              <a:gd name="connsiteX2" fmla="*/ 47669 w 60179"/>
              <a:gd name="connsiteY2" fmla="*/ 114432 h 146730"/>
              <a:gd name="connsiteX3" fmla="*/ 44 w 60179"/>
              <a:gd name="connsiteY3" fmla="*/ 132 h 14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79" h="146730">
                <a:moveTo>
                  <a:pt x="44" y="132"/>
                </a:moveTo>
                <a:cubicBezTo>
                  <a:pt x="1631" y="4365"/>
                  <a:pt x="49257" y="120782"/>
                  <a:pt x="57194" y="139832"/>
                </a:cubicBezTo>
                <a:cubicBezTo>
                  <a:pt x="65131" y="158882"/>
                  <a:pt x="55606" y="134540"/>
                  <a:pt x="47669" y="114432"/>
                </a:cubicBezTo>
                <a:cubicBezTo>
                  <a:pt x="39732" y="94324"/>
                  <a:pt x="-1543" y="-4101"/>
                  <a:pt x="44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>
            <a:extLst>
              <a:ext uri="{FF2B5EF4-FFF2-40B4-BE49-F238E27FC236}">
                <a16:creationId xmlns:a16="http://schemas.microsoft.com/office/drawing/2014/main" id="{BEF81A1D-5363-EE3D-D736-DB1EA5778AF1}"/>
              </a:ext>
            </a:extLst>
          </p:cNvPr>
          <p:cNvSpPr/>
          <p:nvPr/>
        </p:nvSpPr>
        <p:spPr>
          <a:xfrm>
            <a:off x="6881767" y="5457136"/>
            <a:ext cx="452718" cy="373053"/>
          </a:xfrm>
          <a:custGeom>
            <a:avLst/>
            <a:gdLst>
              <a:gd name="connsiteX0" fmla="*/ 452483 w 452718"/>
              <a:gd name="connsiteY0" fmla="*/ 689 h 373053"/>
              <a:gd name="connsiteX1" fmla="*/ 188958 w 452718"/>
              <a:gd name="connsiteY1" fmla="*/ 251514 h 373053"/>
              <a:gd name="connsiteX2" fmla="*/ 217533 w 452718"/>
              <a:gd name="connsiteY2" fmla="*/ 226114 h 373053"/>
              <a:gd name="connsiteX3" fmla="*/ 134983 w 452718"/>
              <a:gd name="connsiteY3" fmla="*/ 302314 h 373053"/>
              <a:gd name="connsiteX4" fmla="*/ 1633 w 452718"/>
              <a:gd name="connsiteY4" fmla="*/ 372164 h 373053"/>
              <a:gd name="connsiteX5" fmla="*/ 71483 w 452718"/>
              <a:gd name="connsiteY5" fmla="*/ 334064 h 373053"/>
              <a:gd name="connsiteX6" fmla="*/ 227058 w 452718"/>
              <a:gd name="connsiteY6" fmla="*/ 226114 h 373053"/>
              <a:gd name="connsiteX7" fmla="*/ 204833 w 452718"/>
              <a:gd name="connsiteY7" fmla="*/ 241989 h 373053"/>
              <a:gd name="connsiteX8" fmla="*/ 274683 w 452718"/>
              <a:gd name="connsiteY8" fmla="*/ 134039 h 373053"/>
              <a:gd name="connsiteX9" fmla="*/ 236583 w 452718"/>
              <a:gd name="connsiteY9" fmla="*/ 175314 h 373053"/>
              <a:gd name="connsiteX10" fmla="*/ 452483 w 452718"/>
              <a:gd name="connsiteY10" fmla="*/ 689 h 37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718" h="373053">
                <a:moveTo>
                  <a:pt x="452483" y="689"/>
                </a:moveTo>
                <a:cubicBezTo>
                  <a:pt x="444546" y="13389"/>
                  <a:pt x="228116" y="213943"/>
                  <a:pt x="188958" y="251514"/>
                </a:cubicBezTo>
                <a:cubicBezTo>
                  <a:pt x="149800" y="289085"/>
                  <a:pt x="226529" y="217647"/>
                  <a:pt x="217533" y="226114"/>
                </a:cubicBezTo>
                <a:cubicBezTo>
                  <a:pt x="208537" y="234581"/>
                  <a:pt x="170966" y="277972"/>
                  <a:pt x="134983" y="302314"/>
                </a:cubicBezTo>
                <a:cubicBezTo>
                  <a:pt x="99000" y="326656"/>
                  <a:pt x="12216" y="366872"/>
                  <a:pt x="1633" y="372164"/>
                </a:cubicBezTo>
                <a:cubicBezTo>
                  <a:pt x="-8950" y="377456"/>
                  <a:pt x="33912" y="358406"/>
                  <a:pt x="71483" y="334064"/>
                </a:cubicBezTo>
                <a:cubicBezTo>
                  <a:pt x="109054" y="309722"/>
                  <a:pt x="204833" y="241460"/>
                  <a:pt x="227058" y="226114"/>
                </a:cubicBezTo>
                <a:cubicBezTo>
                  <a:pt x="249283" y="210768"/>
                  <a:pt x="196896" y="257335"/>
                  <a:pt x="204833" y="241989"/>
                </a:cubicBezTo>
                <a:cubicBezTo>
                  <a:pt x="212770" y="226643"/>
                  <a:pt x="269391" y="145152"/>
                  <a:pt x="274683" y="134039"/>
                </a:cubicBezTo>
                <a:cubicBezTo>
                  <a:pt x="279975" y="122927"/>
                  <a:pt x="208008" y="195951"/>
                  <a:pt x="236583" y="175314"/>
                </a:cubicBezTo>
                <a:cubicBezTo>
                  <a:pt x="265158" y="154677"/>
                  <a:pt x="460420" y="-12011"/>
                  <a:pt x="452483" y="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>
            <a:extLst>
              <a:ext uri="{FF2B5EF4-FFF2-40B4-BE49-F238E27FC236}">
                <a16:creationId xmlns:a16="http://schemas.microsoft.com/office/drawing/2014/main" id="{6FEAD9F1-103B-E56F-C352-708C015E1A97}"/>
              </a:ext>
            </a:extLst>
          </p:cNvPr>
          <p:cNvSpPr/>
          <p:nvPr/>
        </p:nvSpPr>
        <p:spPr>
          <a:xfrm>
            <a:off x="6988562" y="4959092"/>
            <a:ext cx="406529" cy="1131992"/>
          </a:xfrm>
          <a:custGeom>
            <a:avLst/>
            <a:gdLst>
              <a:gd name="connsiteX0" fmla="*/ 371088 w 406529"/>
              <a:gd name="connsiteY0" fmla="*/ 258 h 1131992"/>
              <a:gd name="connsiteX1" fmla="*/ 406013 w 406529"/>
              <a:gd name="connsiteY1" fmla="*/ 197108 h 1131992"/>
              <a:gd name="connsiteX2" fmla="*/ 339338 w 406529"/>
              <a:gd name="connsiteY2" fmla="*/ 428883 h 1131992"/>
              <a:gd name="connsiteX3" fmla="*/ 364738 w 406529"/>
              <a:gd name="connsiteY3" fmla="*/ 387608 h 1131992"/>
              <a:gd name="connsiteX4" fmla="*/ 199638 w 406529"/>
              <a:gd name="connsiteY4" fmla="*/ 790833 h 1131992"/>
              <a:gd name="connsiteX5" fmla="*/ 2788 w 406529"/>
              <a:gd name="connsiteY5" fmla="*/ 1127383 h 1131992"/>
              <a:gd name="connsiteX6" fmla="*/ 88513 w 406529"/>
              <a:gd name="connsiteY6" fmla="*/ 978158 h 1131992"/>
              <a:gd name="connsiteX7" fmla="*/ 155188 w 406529"/>
              <a:gd name="connsiteY7" fmla="*/ 860683 h 1131992"/>
              <a:gd name="connsiteX8" fmla="*/ 205988 w 406529"/>
              <a:gd name="connsiteY8" fmla="*/ 517783 h 1131992"/>
              <a:gd name="connsiteX9" fmla="*/ 212338 w 406529"/>
              <a:gd name="connsiteY9" fmla="*/ 670183 h 1131992"/>
              <a:gd name="connsiteX10" fmla="*/ 364738 w 406529"/>
              <a:gd name="connsiteY10" fmla="*/ 365383 h 1131992"/>
              <a:gd name="connsiteX11" fmla="*/ 386963 w 406529"/>
              <a:gd name="connsiteY11" fmla="*/ 238383 h 1131992"/>
              <a:gd name="connsiteX12" fmla="*/ 371088 w 406529"/>
              <a:gd name="connsiteY12" fmla="*/ 258 h 113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6529" h="1131992">
                <a:moveTo>
                  <a:pt x="371088" y="258"/>
                </a:moveTo>
                <a:cubicBezTo>
                  <a:pt x="374263" y="-6621"/>
                  <a:pt x="411305" y="125671"/>
                  <a:pt x="406013" y="197108"/>
                </a:cubicBezTo>
                <a:cubicBezTo>
                  <a:pt x="400721" y="268545"/>
                  <a:pt x="346217" y="397133"/>
                  <a:pt x="339338" y="428883"/>
                </a:cubicBezTo>
                <a:cubicBezTo>
                  <a:pt x="332459" y="460633"/>
                  <a:pt x="388021" y="327283"/>
                  <a:pt x="364738" y="387608"/>
                </a:cubicBezTo>
                <a:cubicBezTo>
                  <a:pt x="341455" y="447933"/>
                  <a:pt x="259963" y="667537"/>
                  <a:pt x="199638" y="790833"/>
                </a:cubicBezTo>
                <a:cubicBezTo>
                  <a:pt x="139313" y="914129"/>
                  <a:pt x="21309" y="1096162"/>
                  <a:pt x="2788" y="1127383"/>
                </a:cubicBezTo>
                <a:cubicBezTo>
                  <a:pt x="-15733" y="1158604"/>
                  <a:pt x="63113" y="1022608"/>
                  <a:pt x="88513" y="978158"/>
                </a:cubicBezTo>
                <a:cubicBezTo>
                  <a:pt x="113913" y="933708"/>
                  <a:pt x="135609" y="937412"/>
                  <a:pt x="155188" y="860683"/>
                </a:cubicBezTo>
                <a:cubicBezTo>
                  <a:pt x="174767" y="783954"/>
                  <a:pt x="196463" y="549533"/>
                  <a:pt x="205988" y="517783"/>
                </a:cubicBezTo>
                <a:cubicBezTo>
                  <a:pt x="215513" y="486033"/>
                  <a:pt x="185880" y="695583"/>
                  <a:pt x="212338" y="670183"/>
                </a:cubicBezTo>
                <a:cubicBezTo>
                  <a:pt x="238796" y="644783"/>
                  <a:pt x="335634" y="437350"/>
                  <a:pt x="364738" y="365383"/>
                </a:cubicBezTo>
                <a:cubicBezTo>
                  <a:pt x="393842" y="293416"/>
                  <a:pt x="383259" y="292887"/>
                  <a:pt x="386963" y="238383"/>
                </a:cubicBezTo>
                <a:cubicBezTo>
                  <a:pt x="390667" y="183879"/>
                  <a:pt x="367913" y="7137"/>
                  <a:pt x="371088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>
            <a:extLst>
              <a:ext uri="{FF2B5EF4-FFF2-40B4-BE49-F238E27FC236}">
                <a16:creationId xmlns:a16="http://schemas.microsoft.com/office/drawing/2014/main" id="{9401F24A-2F37-E30C-711E-30CF2BFA40F1}"/>
              </a:ext>
            </a:extLst>
          </p:cNvPr>
          <p:cNvSpPr/>
          <p:nvPr/>
        </p:nvSpPr>
        <p:spPr>
          <a:xfrm>
            <a:off x="6879540" y="4816353"/>
            <a:ext cx="295960" cy="1096674"/>
          </a:xfrm>
          <a:custGeom>
            <a:avLst/>
            <a:gdLst>
              <a:gd name="connsiteX0" fmla="*/ 295960 w 295960"/>
              <a:gd name="connsiteY0" fmla="*/ 122 h 1096674"/>
              <a:gd name="connsiteX1" fmla="*/ 191185 w 295960"/>
              <a:gd name="connsiteY1" fmla="*/ 336672 h 1096674"/>
              <a:gd name="connsiteX2" fmla="*/ 3860 w 295960"/>
              <a:gd name="connsiteY2" fmla="*/ 1066922 h 1096674"/>
              <a:gd name="connsiteX3" fmla="*/ 61010 w 295960"/>
              <a:gd name="connsiteY3" fmla="*/ 962147 h 1096674"/>
              <a:gd name="connsiteX4" fmla="*/ 16560 w 295960"/>
              <a:gd name="connsiteY4" fmla="*/ 1028822 h 1096674"/>
              <a:gd name="connsiteX5" fmla="*/ 35610 w 295960"/>
              <a:gd name="connsiteY5" fmla="*/ 939922 h 1096674"/>
              <a:gd name="connsiteX6" fmla="*/ 149910 w 295960"/>
              <a:gd name="connsiteY6" fmla="*/ 584322 h 1096674"/>
              <a:gd name="connsiteX7" fmla="*/ 134035 w 295960"/>
              <a:gd name="connsiteY7" fmla="*/ 650997 h 1096674"/>
              <a:gd name="connsiteX8" fmla="*/ 191185 w 295960"/>
              <a:gd name="connsiteY8" fmla="*/ 301747 h 1096674"/>
              <a:gd name="connsiteX9" fmla="*/ 295960 w 295960"/>
              <a:gd name="connsiteY9" fmla="*/ 122 h 109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60" h="1096674">
                <a:moveTo>
                  <a:pt x="295960" y="122"/>
                </a:moveTo>
                <a:cubicBezTo>
                  <a:pt x="295960" y="5943"/>
                  <a:pt x="239868" y="158872"/>
                  <a:pt x="191185" y="336672"/>
                </a:cubicBezTo>
                <a:cubicBezTo>
                  <a:pt x="142502" y="514472"/>
                  <a:pt x="25556" y="962676"/>
                  <a:pt x="3860" y="1066922"/>
                </a:cubicBezTo>
                <a:cubicBezTo>
                  <a:pt x="-17836" y="1171168"/>
                  <a:pt x="58893" y="968497"/>
                  <a:pt x="61010" y="962147"/>
                </a:cubicBezTo>
                <a:cubicBezTo>
                  <a:pt x="63127" y="955797"/>
                  <a:pt x="20793" y="1032526"/>
                  <a:pt x="16560" y="1028822"/>
                </a:cubicBezTo>
                <a:cubicBezTo>
                  <a:pt x="12327" y="1025118"/>
                  <a:pt x="13385" y="1014005"/>
                  <a:pt x="35610" y="939922"/>
                </a:cubicBezTo>
                <a:cubicBezTo>
                  <a:pt x="57835" y="865839"/>
                  <a:pt x="133506" y="632476"/>
                  <a:pt x="149910" y="584322"/>
                </a:cubicBezTo>
                <a:cubicBezTo>
                  <a:pt x="166314" y="536168"/>
                  <a:pt x="127156" y="698093"/>
                  <a:pt x="134035" y="650997"/>
                </a:cubicBezTo>
                <a:cubicBezTo>
                  <a:pt x="140914" y="603901"/>
                  <a:pt x="167373" y="405993"/>
                  <a:pt x="191185" y="301747"/>
                </a:cubicBezTo>
                <a:cubicBezTo>
                  <a:pt x="214997" y="197501"/>
                  <a:pt x="295960" y="-5699"/>
                  <a:pt x="295960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>
            <a:extLst>
              <a:ext uri="{FF2B5EF4-FFF2-40B4-BE49-F238E27FC236}">
                <a16:creationId xmlns:a16="http://schemas.microsoft.com/office/drawing/2014/main" id="{AD83BD1B-AC5E-87B1-1A7C-B64420F125D4}"/>
              </a:ext>
            </a:extLst>
          </p:cNvPr>
          <p:cNvSpPr/>
          <p:nvPr/>
        </p:nvSpPr>
        <p:spPr>
          <a:xfrm>
            <a:off x="6947819" y="5521126"/>
            <a:ext cx="319833" cy="671761"/>
          </a:xfrm>
          <a:custGeom>
            <a:avLst/>
            <a:gdLst>
              <a:gd name="connsiteX0" fmla="*/ 230856 w 319833"/>
              <a:gd name="connsiteY0" fmla="*/ 146249 h 671761"/>
              <a:gd name="connsiteX1" fmla="*/ 5431 w 319833"/>
              <a:gd name="connsiteY1" fmla="*/ 657424 h 671761"/>
              <a:gd name="connsiteX2" fmla="*/ 78456 w 319833"/>
              <a:gd name="connsiteY2" fmla="*/ 514549 h 671761"/>
              <a:gd name="connsiteX3" fmla="*/ 173706 w 319833"/>
              <a:gd name="connsiteY3" fmla="*/ 346274 h 671761"/>
              <a:gd name="connsiteX4" fmla="*/ 192756 w 319833"/>
              <a:gd name="connsiteY4" fmla="*/ 317699 h 671761"/>
              <a:gd name="connsiteX5" fmla="*/ 195931 w 319833"/>
              <a:gd name="connsiteY5" fmla="*/ 431999 h 671761"/>
              <a:gd name="connsiteX6" fmla="*/ 202281 w 319833"/>
              <a:gd name="connsiteY6" fmla="*/ 530424 h 671761"/>
              <a:gd name="connsiteX7" fmla="*/ 205456 w 319833"/>
              <a:gd name="connsiteY7" fmla="*/ 416124 h 671761"/>
              <a:gd name="connsiteX8" fmla="*/ 208631 w 319833"/>
              <a:gd name="connsiteY8" fmla="*/ 333574 h 671761"/>
              <a:gd name="connsiteX9" fmla="*/ 319756 w 319833"/>
              <a:gd name="connsiteY9" fmla="*/ 199 h 671761"/>
              <a:gd name="connsiteX10" fmla="*/ 189581 w 319833"/>
              <a:gd name="connsiteY10" fmla="*/ 282774 h 671761"/>
              <a:gd name="connsiteX11" fmla="*/ 230856 w 319833"/>
              <a:gd name="connsiteY11" fmla="*/ 146249 h 67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833" h="671761">
                <a:moveTo>
                  <a:pt x="230856" y="146249"/>
                </a:moveTo>
                <a:cubicBezTo>
                  <a:pt x="200164" y="208691"/>
                  <a:pt x="30831" y="596041"/>
                  <a:pt x="5431" y="657424"/>
                </a:cubicBezTo>
                <a:cubicBezTo>
                  <a:pt x="-19969" y="718807"/>
                  <a:pt x="50410" y="566407"/>
                  <a:pt x="78456" y="514549"/>
                </a:cubicBezTo>
                <a:cubicBezTo>
                  <a:pt x="106502" y="462691"/>
                  <a:pt x="154656" y="379082"/>
                  <a:pt x="173706" y="346274"/>
                </a:cubicBezTo>
                <a:cubicBezTo>
                  <a:pt x="192756" y="313466"/>
                  <a:pt x="189052" y="303412"/>
                  <a:pt x="192756" y="317699"/>
                </a:cubicBezTo>
                <a:cubicBezTo>
                  <a:pt x="196460" y="331986"/>
                  <a:pt x="194344" y="396545"/>
                  <a:pt x="195931" y="431999"/>
                </a:cubicBezTo>
                <a:cubicBezTo>
                  <a:pt x="197518" y="467453"/>
                  <a:pt x="200693" y="533070"/>
                  <a:pt x="202281" y="530424"/>
                </a:cubicBezTo>
                <a:cubicBezTo>
                  <a:pt x="203868" y="527778"/>
                  <a:pt x="204398" y="448932"/>
                  <a:pt x="205456" y="416124"/>
                </a:cubicBezTo>
                <a:cubicBezTo>
                  <a:pt x="206514" y="383316"/>
                  <a:pt x="189581" y="402895"/>
                  <a:pt x="208631" y="333574"/>
                </a:cubicBezTo>
                <a:cubicBezTo>
                  <a:pt x="227681" y="264253"/>
                  <a:pt x="322931" y="8666"/>
                  <a:pt x="319756" y="199"/>
                </a:cubicBezTo>
                <a:cubicBezTo>
                  <a:pt x="316581" y="-8268"/>
                  <a:pt x="201752" y="255257"/>
                  <a:pt x="189581" y="282774"/>
                </a:cubicBezTo>
                <a:cubicBezTo>
                  <a:pt x="177410" y="310291"/>
                  <a:pt x="261548" y="83807"/>
                  <a:pt x="230856" y="146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>
            <a:extLst>
              <a:ext uri="{FF2B5EF4-FFF2-40B4-BE49-F238E27FC236}">
                <a16:creationId xmlns:a16="http://schemas.microsoft.com/office/drawing/2014/main" id="{CB90B1F5-3136-18BF-2A30-DD49A9FFDDE2}"/>
              </a:ext>
            </a:extLst>
          </p:cNvPr>
          <p:cNvSpPr/>
          <p:nvPr/>
        </p:nvSpPr>
        <p:spPr>
          <a:xfrm>
            <a:off x="7231864" y="5012053"/>
            <a:ext cx="204004" cy="627979"/>
          </a:xfrm>
          <a:custGeom>
            <a:avLst/>
            <a:gdLst>
              <a:gd name="connsiteX0" fmla="*/ 203986 w 204004"/>
              <a:gd name="connsiteY0" fmla="*/ 1272 h 627979"/>
              <a:gd name="connsiteX1" fmla="*/ 143661 w 204004"/>
              <a:gd name="connsiteY1" fmla="*/ 255272 h 627979"/>
              <a:gd name="connsiteX2" fmla="*/ 3961 w 204004"/>
              <a:gd name="connsiteY2" fmla="*/ 614047 h 627979"/>
              <a:gd name="connsiteX3" fmla="*/ 45236 w 204004"/>
              <a:gd name="connsiteY3" fmla="*/ 521972 h 627979"/>
              <a:gd name="connsiteX4" fmla="*/ 118261 w 204004"/>
              <a:gd name="connsiteY4" fmla="*/ 217172 h 627979"/>
              <a:gd name="connsiteX5" fmla="*/ 89686 w 204004"/>
              <a:gd name="connsiteY5" fmla="*/ 325122 h 627979"/>
              <a:gd name="connsiteX6" fmla="*/ 137311 w 204004"/>
              <a:gd name="connsiteY6" fmla="*/ 128272 h 627979"/>
              <a:gd name="connsiteX7" fmla="*/ 137311 w 204004"/>
              <a:gd name="connsiteY7" fmla="*/ 271147 h 627979"/>
              <a:gd name="connsiteX8" fmla="*/ 143661 w 204004"/>
              <a:gd name="connsiteY8" fmla="*/ 140972 h 627979"/>
              <a:gd name="connsiteX9" fmla="*/ 150011 w 204004"/>
              <a:gd name="connsiteY9" fmla="*/ 156847 h 627979"/>
              <a:gd name="connsiteX10" fmla="*/ 203986 w 204004"/>
              <a:gd name="connsiteY10" fmla="*/ 1272 h 6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004" h="627979">
                <a:moveTo>
                  <a:pt x="203986" y="1272"/>
                </a:moveTo>
                <a:cubicBezTo>
                  <a:pt x="202928" y="17676"/>
                  <a:pt x="176998" y="153143"/>
                  <a:pt x="143661" y="255272"/>
                </a:cubicBezTo>
                <a:cubicBezTo>
                  <a:pt x="110324" y="357401"/>
                  <a:pt x="20365" y="569597"/>
                  <a:pt x="3961" y="614047"/>
                </a:cubicBezTo>
                <a:cubicBezTo>
                  <a:pt x="-12443" y="658497"/>
                  <a:pt x="26186" y="588118"/>
                  <a:pt x="45236" y="521972"/>
                </a:cubicBezTo>
                <a:cubicBezTo>
                  <a:pt x="64286" y="455826"/>
                  <a:pt x="110853" y="249980"/>
                  <a:pt x="118261" y="217172"/>
                </a:cubicBezTo>
                <a:cubicBezTo>
                  <a:pt x="125669" y="184364"/>
                  <a:pt x="86511" y="339939"/>
                  <a:pt x="89686" y="325122"/>
                </a:cubicBezTo>
                <a:cubicBezTo>
                  <a:pt x="92861" y="310305"/>
                  <a:pt x="129373" y="137268"/>
                  <a:pt x="137311" y="128272"/>
                </a:cubicBezTo>
                <a:cubicBezTo>
                  <a:pt x="145248" y="119276"/>
                  <a:pt x="136253" y="269030"/>
                  <a:pt x="137311" y="271147"/>
                </a:cubicBezTo>
                <a:cubicBezTo>
                  <a:pt x="138369" y="273264"/>
                  <a:pt x="141544" y="160022"/>
                  <a:pt x="143661" y="140972"/>
                </a:cubicBezTo>
                <a:cubicBezTo>
                  <a:pt x="145778" y="121922"/>
                  <a:pt x="138899" y="181718"/>
                  <a:pt x="150011" y="156847"/>
                </a:cubicBezTo>
                <a:cubicBezTo>
                  <a:pt x="161123" y="131976"/>
                  <a:pt x="205044" y="-15132"/>
                  <a:pt x="203986" y="1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>
            <a:extLst>
              <a:ext uri="{FF2B5EF4-FFF2-40B4-BE49-F238E27FC236}">
                <a16:creationId xmlns:a16="http://schemas.microsoft.com/office/drawing/2014/main" id="{291043FF-9188-CCFE-8F9C-46458A5AF400}"/>
              </a:ext>
            </a:extLst>
          </p:cNvPr>
          <p:cNvSpPr/>
          <p:nvPr/>
        </p:nvSpPr>
        <p:spPr>
          <a:xfrm>
            <a:off x="8267691" y="5102220"/>
            <a:ext cx="158872" cy="330239"/>
          </a:xfrm>
          <a:custGeom>
            <a:avLst/>
            <a:gdLst>
              <a:gd name="connsiteX0" fmla="*/ 158759 w 158872"/>
              <a:gd name="connsiteY0" fmla="*/ 5 h 330239"/>
              <a:gd name="connsiteX1" fmla="*/ 69859 w 158872"/>
              <a:gd name="connsiteY1" fmla="*/ 180980 h 330239"/>
              <a:gd name="connsiteX2" fmla="*/ 95259 w 158872"/>
              <a:gd name="connsiteY2" fmla="*/ 139705 h 330239"/>
              <a:gd name="connsiteX3" fmla="*/ 9 w 158872"/>
              <a:gd name="connsiteY3" fmla="*/ 330205 h 330239"/>
              <a:gd name="connsiteX4" fmla="*/ 101609 w 158872"/>
              <a:gd name="connsiteY4" fmla="*/ 155580 h 330239"/>
              <a:gd name="connsiteX5" fmla="*/ 88909 w 158872"/>
              <a:gd name="connsiteY5" fmla="*/ 174630 h 330239"/>
              <a:gd name="connsiteX6" fmla="*/ 158759 w 158872"/>
              <a:gd name="connsiteY6" fmla="*/ 5 h 33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72" h="330239">
                <a:moveTo>
                  <a:pt x="158759" y="5"/>
                </a:moveTo>
                <a:cubicBezTo>
                  <a:pt x="155584" y="1063"/>
                  <a:pt x="80442" y="157697"/>
                  <a:pt x="69859" y="180980"/>
                </a:cubicBezTo>
                <a:cubicBezTo>
                  <a:pt x="59276" y="204263"/>
                  <a:pt x="106901" y="114834"/>
                  <a:pt x="95259" y="139705"/>
                </a:cubicBezTo>
                <a:cubicBezTo>
                  <a:pt x="83617" y="164576"/>
                  <a:pt x="-1049" y="327559"/>
                  <a:pt x="9" y="330205"/>
                </a:cubicBezTo>
                <a:cubicBezTo>
                  <a:pt x="1067" y="332851"/>
                  <a:pt x="86792" y="181509"/>
                  <a:pt x="101609" y="155580"/>
                </a:cubicBezTo>
                <a:cubicBezTo>
                  <a:pt x="116426" y="129651"/>
                  <a:pt x="80442" y="196326"/>
                  <a:pt x="88909" y="174630"/>
                </a:cubicBezTo>
                <a:cubicBezTo>
                  <a:pt x="97376" y="152934"/>
                  <a:pt x="161934" y="-1053"/>
                  <a:pt x="15875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>
            <a:extLst>
              <a:ext uri="{FF2B5EF4-FFF2-40B4-BE49-F238E27FC236}">
                <a16:creationId xmlns:a16="http://schemas.microsoft.com/office/drawing/2014/main" id="{C528C2E7-CFAD-1C68-7840-3ACFE6E2E200}"/>
              </a:ext>
            </a:extLst>
          </p:cNvPr>
          <p:cNvSpPr/>
          <p:nvPr/>
        </p:nvSpPr>
        <p:spPr>
          <a:xfrm>
            <a:off x="6421662" y="8954901"/>
            <a:ext cx="374541" cy="377757"/>
          </a:xfrm>
          <a:custGeom>
            <a:avLst/>
            <a:gdLst>
              <a:gd name="connsiteX0" fmla="*/ 58513 w 374541"/>
              <a:gd name="connsiteY0" fmla="*/ 1774 h 377757"/>
              <a:gd name="connsiteX1" fmla="*/ 331563 w 374541"/>
              <a:gd name="connsiteY1" fmla="*/ 309749 h 377757"/>
              <a:gd name="connsiteX2" fmla="*/ 372838 w 374541"/>
              <a:gd name="connsiteY2" fmla="*/ 376424 h 377757"/>
              <a:gd name="connsiteX3" fmla="*/ 350613 w 374541"/>
              <a:gd name="connsiteY3" fmla="*/ 347849 h 377757"/>
              <a:gd name="connsiteX4" fmla="*/ 210913 w 374541"/>
              <a:gd name="connsiteY4" fmla="*/ 271649 h 377757"/>
              <a:gd name="connsiteX5" fmla="*/ 131538 w 374541"/>
              <a:gd name="connsiteY5" fmla="*/ 249424 h 377757"/>
              <a:gd name="connsiteX6" fmla="*/ 1363 w 374541"/>
              <a:gd name="connsiteY6" fmla="*/ 258949 h 377757"/>
              <a:gd name="connsiteX7" fmla="*/ 220438 w 374541"/>
              <a:gd name="connsiteY7" fmla="*/ 277999 h 377757"/>
              <a:gd name="connsiteX8" fmla="*/ 258538 w 374541"/>
              <a:gd name="connsiteY8" fmla="*/ 274824 h 377757"/>
              <a:gd name="connsiteX9" fmla="*/ 233138 w 374541"/>
              <a:gd name="connsiteY9" fmla="*/ 211324 h 377757"/>
              <a:gd name="connsiteX10" fmla="*/ 99788 w 374541"/>
              <a:gd name="connsiteY10" fmla="*/ 182749 h 377757"/>
              <a:gd name="connsiteX11" fmla="*/ 207738 w 374541"/>
              <a:gd name="connsiteY11" fmla="*/ 182749 h 377757"/>
              <a:gd name="connsiteX12" fmla="*/ 58513 w 374541"/>
              <a:gd name="connsiteY12" fmla="*/ 1774 h 37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4541" h="377757">
                <a:moveTo>
                  <a:pt x="58513" y="1774"/>
                </a:moveTo>
                <a:cubicBezTo>
                  <a:pt x="79151" y="22941"/>
                  <a:pt x="279176" y="247307"/>
                  <a:pt x="331563" y="309749"/>
                </a:cubicBezTo>
                <a:cubicBezTo>
                  <a:pt x="383950" y="372191"/>
                  <a:pt x="369663" y="370074"/>
                  <a:pt x="372838" y="376424"/>
                </a:cubicBezTo>
                <a:cubicBezTo>
                  <a:pt x="376013" y="382774"/>
                  <a:pt x="377601" y="365312"/>
                  <a:pt x="350613" y="347849"/>
                </a:cubicBezTo>
                <a:cubicBezTo>
                  <a:pt x="323625" y="330386"/>
                  <a:pt x="247425" y="288053"/>
                  <a:pt x="210913" y="271649"/>
                </a:cubicBezTo>
                <a:cubicBezTo>
                  <a:pt x="174401" y="255245"/>
                  <a:pt x="166463" y="251541"/>
                  <a:pt x="131538" y="249424"/>
                </a:cubicBezTo>
                <a:cubicBezTo>
                  <a:pt x="96613" y="247307"/>
                  <a:pt x="-13454" y="254186"/>
                  <a:pt x="1363" y="258949"/>
                </a:cubicBezTo>
                <a:cubicBezTo>
                  <a:pt x="16180" y="263712"/>
                  <a:pt x="177576" y="275353"/>
                  <a:pt x="220438" y="277999"/>
                </a:cubicBezTo>
                <a:cubicBezTo>
                  <a:pt x="263300" y="280645"/>
                  <a:pt x="256421" y="285936"/>
                  <a:pt x="258538" y="274824"/>
                </a:cubicBezTo>
                <a:cubicBezTo>
                  <a:pt x="260655" y="263712"/>
                  <a:pt x="259596" y="226670"/>
                  <a:pt x="233138" y="211324"/>
                </a:cubicBezTo>
                <a:cubicBezTo>
                  <a:pt x="206680" y="195978"/>
                  <a:pt x="104021" y="187511"/>
                  <a:pt x="99788" y="182749"/>
                </a:cubicBezTo>
                <a:cubicBezTo>
                  <a:pt x="95555" y="177987"/>
                  <a:pt x="208796" y="210266"/>
                  <a:pt x="207738" y="182749"/>
                </a:cubicBezTo>
                <a:cubicBezTo>
                  <a:pt x="206680" y="155232"/>
                  <a:pt x="37875" y="-19393"/>
                  <a:pt x="58513" y="1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>
            <a:extLst>
              <a:ext uri="{FF2B5EF4-FFF2-40B4-BE49-F238E27FC236}">
                <a16:creationId xmlns:a16="http://schemas.microsoft.com/office/drawing/2014/main" id="{1C8D669A-43DD-C6FE-2D5A-D8CB85CE61ED}"/>
              </a:ext>
            </a:extLst>
          </p:cNvPr>
          <p:cNvSpPr/>
          <p:nvPr/>
        </p:nvSpPr>
        <p:spPr>
          <a:xfrm>
            <a:off x="7246039" y="9110478"/>
            <a:ext cx="749213" cy="490570"/>
          </a:xfrm>
          <a:custGeom>
            <a:avLst/>
            <a:gdLst>
              <a:gd name="connsiteX0" fmla="*/ 2486 w 749213"/>
              <a:gd name="connsiteY0" fmla="*/ 1772 h 490570"/>
              <a:gd name="connsiteX1" fmla="*/ 412061 w 749213"/>
              <a:gd name="connsiteY1" fmla="*/ 252597 h 490570"/>
              <a:gd name="connsiteX2" fmla="*/ 735911 w 749213"/>
              <a:gd name="connsiteY2" fmla="*/ 484372 h 490570"/>
              <a:gd name="connsiteX3" fmla="*/ 615261 w 749213"/>
              <a:gd name="connsiteY3" fmla="*/ 385947 h 490570"/>
              <a:gd name="connsiteX4" fmla="*/ 2486 w 749213"/>
              <a:gd name="connsiteY4" fmla="*/ 1772 h 49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213" h="490570">
                <a:moveTo>
                  <a:pt x="2486" y="1772"/>
                </a:moveTo>
                <a:cubicBezTo>
                  <a:pt x="-31381" y="-20453"/>
                  <a:pt x="289824" y="172164"/>
                  <a:pt x="412061" y="252597"/>
                </a:cubicBezTo>
                <a:cubicBezTo>
                  <a:pt x="534298" y="333030"/>
                  <a:pt x="702044" y="462147"/>
                  <a:pt x="735911" y="484372"/>
                </a:cubicBezTo>
                <a:cubicBezTo>
                  <a:pt x="769778" y="506597"/>
                  <a:pt x="742261" y="467968"/>
                  <a:pt x="615261" y="385947"/>
                </a:cubicBezTo>
                <a:cubicBezTo>
                  <a:pt x="488261" y="303926"/>
                  <a:pt x="36353" y="23997"/>
                  <a:pt x="2486" y="1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>
            <a:extLst>
              <a:ext uri="{FF2B5EF4-FFF2-40B4-BE49-F238E27FC236}">
                <a16:creationId xmlns:a16="http://schemas.microsoft.com/office/drawing/2014/main" id="{11838050-2B70-C648-61B7-9D868039D25A}"/>
              </a:ext>
            </a:extLst>
          </p:cNvPr>
          <p:cNvSpPr/>
          <p:nvPr/>
        </p:nvSpPr>
        <p:spPr>
          <a:xfrm>
            <a:off x="8077170" y="9841250"/>
            <a:ext cx="546142" cy="90155"/>
          </a:xfrm>
          <a:custGeom>
            <a:avLst/>
            <a:gdLst>
              <a:gd name="connsiteX0" fmla="*/ 30 w 546142"/>
              <a:gd name="connsiteY0" fmla="*/ 61575 h 90155"/>
              <a:gd name="connsiteX1" fmla="*/ 384205 w 546142"/>
              <a:gd name="connsiteY1" fmla="*/ 7600 h 90155"/>
              <a:gd name="connsiteX2" fmla="*/ 358805 w 546142"/>
              <a:gd name="connsiteY2" fmla="*/ 4425 h 90155"/>
              <a:gd name="connsiteX3" fmla="*/ 498505 w 546142"/>
              <a:gd name="connsiteY3" fmla="*/ 45700 h 90155"/>
              <a:gd name="connsiteX4" fmla="*/ 546130 w 546142"/>
              <a:gd name="connsiteY4" fmla="*/ 90150 h 90155"/>
              <a:gd name="connsiteX5" fmla="*/ 495330 w 546142"/>
              <a:gd name="connsiteY5" fmla="*/ 48875 h 90155"/>
              <a:gd name="connsiteX6" fmla="*/ 301655 w 546142"/>
              <a:gd name="connsiteY6" fmla="*/ 48875 h 90155"/>
              <a:gd name="connsiteX7" fmla="*/ 196880 w 546142"/>
              <a:gd name="connsiteY7" fmla="*/ 42525 h 90155"/>
              <a:gd name="connsiteX8" fmla="*/ 361980 w 546142"/>
              <a:gd name="connsiteY8" fmla="*/ 1250 h 90155"/>
              <a:gd name="connsiteX9" fmla="*/ 30 w 546142"/>
              <a:gd name="connsiteY9" fmla="*/ 61575 h 9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142" h="90155">
                <a:moveTo>
                  <a:pt x="30" y="61575"/>
                </a:moveTo>
                <a:cubicBezTo>
                  <a:pt x="3734" y="62633"/>
                  <a:pt x="324409" y="17125"/>
                  <a:pt x="384205" y="7600"/>
                </a:cubicBezTo>
                <a:cubicBezTo>
                  <a:pt x="444001" y="-1925"/>
                  <a:pt x="339755" y="-1925"/>
                  <a:pt x="358805" y="4425"/>
                </a:cubicBezTo>
                <a:cubicBezTo>
                  <a:pt x="377855" y="10775"/>
                  <a:pt x="467284" y="31412"/>
                  <a:pt x="498505" y="45700"/>
                </a:cubicBezTo>
                <a:cubicBezTo>
                  <a:pt x="529726" y="59987"/>
                  <a:pt x="546659" y="89621"/>
                  <a:pt x="546130" y="90150"/>
                </a:cubicBezTo>
                <a:cubicBezTo>
                  <a:pt x="545601" y="90679"/>
                  <a:pt x="536076" y="55754"/>
                  <a:pt x="495330" y="48875"/>
                </a:cubicBezTo>
                <a:cubicBezTo>
                  <a:pt x="454584" y="41996"/>
                  <a:pt x="351397" y="49933"/>
                  <a:pt x="301655" y="48875"/>
                </a:cubicBezTo>
                <a:cubicBezTo>
                  <a:pt x="251913" y="47817"/>
                  <a:pt x="186826" y="50462"/>
                  <a:pt x="196880" y="42525"/>
                </a:cubicBezTo>
                <a:cubicBezTo>
                  <a:pt x="206934" y="34588"/>
                  <a:pt x="396376" y="-4042"/>
                  <a:pt x="361980" y="1250"/>
                </a:cubicBezTo>
                <a:cubicBezTo>
                  <a:pt x="327584" y="6542"/>
                  <a:pt x="-3674" y="60517"/>
                  <a:pt x="30" y="61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>
            <a:extLst>
              <a:ext uri="{FF2B5EF4-FFF2-40B4-BE49-F238E27FC236}">
                <a16:creationId xmlns:a16="http://schemas.microsoft.com/office/drawing/2014/main" id="{61784B2B-7983-6917-122A-2342AB34C13A}"/>
              </a:ext>
            </a:extLst>
          </p:cNvPr>
          <p:cNvSpPr/>
          <p:nvPr/>
        </p:nvSpPr>
        <p:spPr>
          <a:xfrm>
            <a:off x="6635444" y="9064625"/>
            <a:ext cx="611167" cy="63902"/>
          </a:xfrm>
          <a:custGeom>
            <a:avLst/>
            <a:gdLst>
              <a:gd name="connsiteX0" fmla="*/ 306 w 611167"/>
              <a:gd name="connsiteY0" fmla="*/ 0 h 63902"/>
              <a:gd name="connsiteX1" fmla="*/ 574981 w 611167"/>
              <a:gd name="connsiteY1" fmla="*/ 57150 h 63902"/>
              <a:gd name="connsiteX2" fmla="*/ 495606 w 611167"/>
              <a:gd name="connsiteY2" fmla="*/ 57150 h 63902"/>
              <a:gd name="connsiteX3" fmla="*/ 306 w 611167"/>
              <a:gd name="connsiteY3" fmla="*/ 0 h 6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167" h="63902">
                <a:moveTo>
                  <a:pt x="306" y="0"/>
                </a:moveTo>
                <a:cubicBezTo>
                  <a:pt x="13535" y="0"/>
                  <a:pt x="492431" y="47625"/>
                  <a:pt x="574981" y="57150"/>
                </a:cubicBezTo>
                <a:cubicBezTo>
                  <a:pt x="657531" y="66675"/>
                  <a:pt x="585035" y="65617"/>
                  <a:pt x="495606" y="57150"/>
                </a:cubicBezTo>
                <a:cubicBezTo>
                  <a:pt x="406177" y="48683"/>
                  <a:pt x="-12923" y="0"/>
                  <a:pt x="3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>
            <a:extLst>
              <a:ext uri="{FF2B5EF4-FFF2-40B4-BE49-F238E27FC236}">
                <a16:creationId xmlns:a16="http://schemas.microsoft.com/office/drawing/2014/main" id="{5BE5ED84-8860-91E3-A771-F847E952B6A7}"/>
              </a:ext>
            </a:extLst>
          </p:cNvPr>
          <p:cNvSpPr/>
          <p:nvPr/>
        </p:nvSpPr>
        <p:spPr>
          <a:xfrm>
            <a:off x="6946619" y="9505752"/>
            <a:ext cx="138041" cy="155691"/>
          </a:xfrm>
          <a:custGeom>
            <a:avLst/>
            <a:gdLst>
              <a:gd name="connsiteX0" fmla="*/ 281 w 138041"/>
              <a:gd name="connsiteY0" fmla="*/ 198 h 155691"/>
              <a:gd name="connsiteX1" fmla="*/ 133631 w 138041"/>
              <a:gd name="connsiteY1" fmla="*/ 149423 h 155691"/>
              <a:gd name="connsiteX2" fmla="*/ 98706 w 138041"/>
              <a:gd name="connsiteY2" fmla="*/ 117673 h 155691"/>
              <a:gd name="connsiteX3" fmla="*/ 281 w 138041"/>
              <a:gd name="connsiteY3" fmla="*/ 198 h 15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41" h="155691">
                <a:moveTo>
                  <a:pt x="281" y="198"/>
                </a:moveTo>
                <a:cubicBezTo>
                  <a:pt x="6102" y="5490"/>
                  <a:pt x="117227" y="129844"/>
                  <a:pt x="133631" y="149423"/>
                </a:cubicBezTo>
                <a:cubicBezTo>
                  <a:pt x="150035" y="169002"/>
                  <a:pt x="116698" y="138311"/>
                  <a:pt x="98706" y="117673"/>
                </a:cubicBezTo>
                <a:cubicBezTo>
                  <a:pt x="80714" y="97036"/>
                  <a:pt x="-5540" y="-5094"/>
                  <a:pt x="281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 521">
            <a:extLst>
              <a:ext uri="{FF2B5EF4-FFF2-40B4-BE49-F238E27FC236}">
                <a16:creationId xmlns:a16="http://schemas.microsoft.com/office/drawing/2014/main" id="{FC370A59-7E2D-B754-1088-2B63597799DF}"/>
              </a:ext>
            </a:extLst>
          </p:cNvPr>
          <p:cNvSpPr/>
          <p:nvPr/>
        </p:nvSpPr>
        <p:spPr>
          <a:xfrm>
            <a:off x="6857004" y="9168771"/>
            <a:ext cx="417675" cy="170257"/>
          </a:xfrm>
          <a:custGeom>
            <a:avLst/>
            <a:gdLst>
              <a:gd name="connsiteX0" fmla="*/ 996 w 417675"/>
              <a:gd name="connsiteY0" fmla="*/ 629 h 170257"/>
              <a:gd name="connsiteX1" fmla="*/ 404221 w 417675"/>
              <a:gd name="connsiteY1" fmla="*/ 165729 h 170257"/>
              <a:gd name="connsiteX2" fmla="*/ 293096 w 417675"/>
              <a:gd name="connsiteY2" fmla="*/ 111754 h 170257"/>
              <a:gd name="connsiteX3" fmla="*/ 996 w 417675"/>
              <a:gd name="connsiteY3" fmla="*/ 629 h 17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675" h="170257">
                <a:moveTo>
                  <a:pt x="996" y="629"/>
                </a:moveTo>
                <a:cubicBezTo>
                  <a:pt x="19517" y="9625"/>
                  <a:pt x="355538" y="147208"/>
                  <a:pt x="404221" y="165729"/>
                </a:cubicBezTo>
                <a:cubicBezTo>
                  <a:pt x="452904" y="184250"/>
                  <a:pt x="358713" y="141916"/>
                  <a:pt x="293096" y="111754"/>
                </a:cubicBezTo>
                <a:cubicBezTo>
                  <a:pt x="227479" y="81592"/>
                  <a:pt x="-17525" y="-8367"/>
                  <a:pt x="996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 522">
            <a:extLst>
              <a:ext uri="{FF2B5EF4-FFF2-40B4-BE49-F238E27FC236}">
                <a16:creationId xmlns:a16="http://schemas.microsoft.com/office/drawing/2014/main" id="{FD6805DD-E2B3-2E15-2958-2C17B008FF38}"/>
              </a:ext>
            </a:extLst>
          </p:cNvPr>
          <p:cNvSpPr/>
          <p:nvPr/>
        </p:nvSpPr>
        <p:spPr>
          <a:xfrm>
            <a:off x="7395258" y="9556677"/>
            <a:ext cx="370792" cy="178125"/>
          </a:xfrm>
          <a:custGeom>
            <a:avLst/>
            <a:gdLst>
              <a:gd name="connsiteX0" fmla="*/ 2492 w 370792"/>
              <a:gd name="connsiteY0" fmla="*/ 177873 h 178125"/>
              <a:gd name="connsiteX1" fmla="*/ 323167 w 370792"/>
              <a:gd name="connsiteY1" fmla="*/ 108023 h 178125"/>
              <a:gd name="connsiteX2" fmla="*/ 291417 w 370792"/>
              <a:gd name="connsiteY2" fmla="*/ 104848 h 178125"/>
              <a:gd name="connsiteX3" fmla="*/ 370792 w 370792"/>
              <a:gd name="connsiteY3" fmla="*/ 73 h 178125"/>
              <a:gd name="connsiteX4" fmla="*/ 291417 w 370792"/>
              <a:gd name="connsiteY4" fmla="*/ 88973 h 178125"/>
              <a:gd name="connsiteX5" fmla="*/ 180292 w 370792"/>
              <a:gd name="connsiteY5" fmla="*/ 130248 h 178125"/>
              <a:gd name="connsiteX6" fmla="*/ 2492 w 370792"/>
              <a:gd name="connsiteY6" fmla="*/ 177873 h 17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792" h="178125">
                <a:moveTo>
                  <a:pt x="2492" y="177873"/>
                </a:moveTo>
                <a:cubicBezTo>
                  <a:pt x="26305" y="174169"/>
                  <a:pt x="275013" y="120194"/>
                  <a:pt x="323167" y="108023"/>
                </a:cubicBezTo>
                <a:cubicBezTo>
                  <a:pt x="371321" y="95852"/>
                  <a:pt x="283480" y="122840"/>
                  <a:pt x="291417" y="104848"/>
                </a:cubicBezTo>
                <a:cubicBezTo>
                  <a:pt x="299355" y="86856"/>
                  <a:pt x="370792" y="2719"/>
                  <a:pt x="370792" y="73"/>
                </a:cubicBezTo>
                <a:cubicBezTo>
                  <a:pt x="370792" y="-2573"/>
                  <a:pt x="323167" y="67277"/>
                  <a:pt x="291417" y="88973"/>
                </a:cubicBezTo>
                <a:cubicBezTo>
                  <a:pt x="259667" y="110669"/>
                  <a:pt x="228446" y="117019"/>
                  <a:pt x="180292" y="130248"/>
                </a:cubicBezTo>
                <a:cubicBezTo>
                  <a:pt x="132138" y="143477"/>
                  <a:pt x="-21321" y="181577"/>
                  <a:pt x="2492" y="177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 523">
            <a:extLst>
              <a:ext uri="{FF2B5EF4-FFF2-40B4-BE49-F238E27FC236}">
                <a16:creationId xmlns:a16="http://schemas.microsoft.com/office/drawing/2014/main" id="{D43388EA-3BF4-CBEC-4486-FB5166B84480}"/>
              </a:ext>
            </a:extLst>
          </p:cNvPr>
          <p:cNvSpPr/>
          <p:nvPr/>
        </p:nvSpPr>
        <p:spPr>
          <a:xfrm>
            <a:off x="7930481" y="9798050"/>
            <a:ext cx="178495" cy="109069"/>
          </a:xfrm>
          <a:custGeom>
            <a:avLst/>
            <a:gdLst>
              <a:gd name="connsiteX0" fmla="*/ 178469 w 178495"/>
              <a:gd name="connsiteY0" fmla="*/ 0 h 109069"/>
              <a:gd name="connsiteX1" fmla="*/ 95919 w 178495"/>
              <a:gd name="connsiteY1" fmla="*/ 73025 h 109069"/>
              <a:gd name="connsiteX2" fmla="*/ 669 w 178495"/>
              <a:gd name="connsiteY2" fmla="*/ 31750 h 109069"/>
              <a:gd name="connsiteX3" fmla="*/ 146719 w 178495"/>
              <a:gd name="connsiteY3" fmla="*/ 107950 h 109069"/>
              <a:gd name="connsiteX4" fmla="*/ 105444 w 178495"/>
              <a:gd name="connsiteY4" fmla="*/ 73025 h 109069"/>
              <a:gd name="connsiteX5" fmla="*/ 178469 w 178495"/>
              <a:gd name="connsiteY5" fmla="*/ 0 h 10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495" h="109069">
                <a:moveTo>
                  <a:pt x="178469" y="0"/>
                </a:moveTo>
                <a:cubicBezTo>
                  <a:pt x="176882" y="0"/>
                  <a:pt x="125552" y="67733"/>
                  <a:pt x="95919" y="73025"/>
                </a:cubicBezTo>
                <a:cubicBezTo>
                  <a:pt x="66286" y="78317"/>
                  <a:pt x="-7798" y="25929"/>
                  <a:pt x="669" y="31750"/>
                </a:cubicBezTo>
                <a:cubicBezTo>
                  <a:pt x="9136" y="37571"/>
                  <a:pt x="129257" y="101071"/>
                  <a:pt x="146719" y="107950"/>
                </a:cubicBezTo>
                <a:cubicBezTo>
                  <a:pt x="164181" y="114829"/>
                  <a:pt x="101211" y="88371"/>
                  <a:pt x="105444" y="73025"/>
                </a:cubicBezTo>
                <a:cubicBezTo>
                  <a:pt x="109677" y="57679"/>
                  <a:pt x="180056" y="0"/>
                  <a:pt x="1784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 524">
            <a:extLst>
              <a:ext uri="{FF2B5EF4-FFF2-40B4-BE49-F238E27FC236}">
                <a16:creationId xmlns:a16="http://schemas.microsoft.com/office/drawing/2014/main" id="{D090E09E-DD07-FB79-7237-517E37E308AC}"/>
              </a:ext>
            </a:extLst>
          </p:cNvPr>
          <p:cNvSpPr/>
          <p:nvPr/>
        </p:nvSpPr>
        <p:spPr>
          <a:xfrm>
            <a:off x="120573" y="9261210"/>
            <a:ext cx="375041" cy="223687"/>
          </a:xfrm>
          <a:custGeom>
            <a:avLst/>
            <a:gdLst>
              <a:gd name="connsiteX0" fmla="*/ 6427 w 375041"/>
              <a:gd name="connsiteY0" fmla="*/ 265 h 223687"/>
              <a:gd name="connsiteX1" fmla="*/ 365202 w 375041"/>
              <a:gd name="connsiteY1" fmla="*/ 9790 h 223687"/>
              <a:gd name="connsiteX2" fmla="*/ 273127 w 375041"/>
              <a:gd name="connsiteY2" fmla="*/ 32015 h 223687"/>
              <a:gd name="connsiteX3" fmla="*/ 263602 w 375041"/>
              <a:gd name="connsiteY3" fmla="*/ 108215 h 223687"/>
              <a:gd name="connsiteX4" fmla="*/ 282652 w 375041"/>
              <a:gd name="connsiteY4" fmla="*/ 190765 h 223687"/>
              <a:gd name="connsiteX5" fmla="*/ 257252 w 375041"/>
              <a:gd name="connsiteY5" fmla="*/ 216165 h 223687"/>
              <a:gd name="connsiteX6" fmla="*/ 77 w 375041"/>
              <a:gd name="connsiteY6" fmla="*/ 219340 h 223687"/>
              <a:gd name="connsiteX7" fmla="*/ 285827 w 375041"/>
              <a:gd name="connsiteY7" fmla="*/ 216165 h 223687"/>
              <a:gd name="connsiteX8" fmla="*/ 250902 w 375041"/>
              <a:gd name="connsiteY8" fmla="*/ 130440 h 223687"/>
              <a:gd name="connsiteX9" fmla="*/ 200102 w 375041"/>
              <a:gd name="connsiteY9" fmla="*/ 54240 h 223687"/>
              <a:gd name="connsiteX10" fmla="*/ 257252 w 375041"/>
              <a:gd name="connsiteY10" fmla="*/ 89165 h 223687"/>
              <a:gd name="connsiteX11" fmla="*/ 276302 w 375041"/>
              <a:gd name="connsiteY11" fmla="*/ 47890 h 223687"/>
              <a:gd name="connsiteX12" fmla="*/ 266777 w 375041"/>
              <a:gd name="connsiteY12" fmla="*/ 19315 h 223687"/>
              <a:gd name="connsiteX13" fmla="*/ 6427 w 375041"/>
              <a:gd name="connsiteY13" fmla="*/ 265 h 22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5041" h="223687">
                <a:moveTo>
                  <a:pt x="6427" y="265"/>
                </a:moveTo>
                <a:cubicBezTo>
                  <a:pt x="22831" y="-1322"/>
                  <a:pt x="320752" y="4498"/>
                  <a:pt x="365202" y="9790"/>
                </a:cubicBezTo>
                <a:cubicBezTo>
                  <a:pt x="409652" y="15082"/>
                  <a:pt x="290060" y="15611"/>
                  <a:pt x="273127" y="32015"/>
                </a:cubicBezTo>
                <a:cubicBezTo>
                  <a:pt x="256194" y="48419"/>
                  <a:pt x="262015" y="81757"/>
                  <a:pt x="263602" y="108215"/>
                </a:cubicBezTo>
                <a:cubicBezTo>
                  <a:pt x="265190" y="134673"/>
                  <a:pt x="283710" y="172774"/>
                  <a:pt x="282652" y="190765"/>
                </a:cubicBezTo>
                <a:cubicBezTo>
                  <a:pt x="281594" y="208756"/>
                  <a:pt x="304348" y="211403"/>
                  <a:pt x="257252" y="216165"/>
                </a:cubicBezTo>
                <a:cubicBezTo>
                  <a:pt x="210156" y="220927"/>
                  <a:pt x="-4685" y="219340"/>
                  <a:pt x="77" y="219340"/>
                </a:cubicBezTo>
                <a:cubicBezTo>
                  <a:pt x="4839" y="219340"/>
                  <a:pt x="244023" y="230982"/>
                  <a:pt x="285827" y="216165"/>
                </a:cubicBezTo>
                <a:cubicBezTo>
                  <a:pt x="327631" y="201348"/>
                  <a:pt x="265190" y="157428"/>
                  <a:pt x="250902" y="130440"/>
                </a:cubicBezTo>
                <a:cubicBezTo>
                  <a:pt x="236615" y="103453"/>
                  <a:pt x="199044" y="61119"/>
                  <a:pt x="200102" y="54240"/>
                </a:cubicBezTo>
                <a:cubicBezTo>
                  <a:pt x="201160" y="47361"/>
                  <a:pt x="244552" y="90223"/>
                  <a:pt x="257252" y="89165"/>
                </a:cubicBezTo>
                <a:cubicBezTo>
                  <a:pt x="269952" y="88107"/>
                  <a:pt x="274715" y="59532"/>
                  <a:pt x="276302" y="47890"/>
                </a:cubicBezTo>
                <a:cubicBezTo>
                  <a:pt x="277889" y="36248"/>
                  <a:pt x="307523" y="27782"/>
                  <a:pt x="266777" y="19315"/>
                </a:cubicBezTo>
                <a:cubicBezTo>
                  <a:pt x="226031" y="10848"/>
                  <a:pt x="-9977" y="1852"/>
                  <a:pt x="6427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 525">
            <a:extLst>
              <a:ext uri="{FF2B5EF4-FFF2-40B4-BE49-F238E27FC236}">
                <a16:creationId xmlns:a16="http://schemas.microsoft.com/office/drawing/2014/main" id="{8591D4A3-792A-BD8D-76F7-1629994D16E7}"/>
              </a:ext>
            </a:extLst>
          </p:cNvPr>
          <p:cNvSpPr/>
          <p:nvPr/>
        </p:nvSpPr>
        <p:spPr>
          <a:xfrm>
            <a:off x="31749" y="9641160"/>
            <a:ext cx="333484" cy="782405"/>
          </a:xfrm>
          <a:custGeom>
            <a:avLst/>
            <a:gdLst>
              <a:gd name="connsiteX0" fmla="*/ 333376 w 333484"/>
              <a:gd name="connsiteY0" fmla="*/ 1315 h 782405"/>
              <a:gd name="connsiteX1" fmla="*/ 206376 w 333484"/>
              <a:gd name="connsiteY1" fmla="*/ 477565 h 782405"/>
              <a:gd name="connsiteX2" fmla="*/ 212726 w 333484"/>
              <a:gd name="connsiteY2" fmla="*/ 436290 h 782405"/>
              <a:gd name="connsiteX3" fmla="*/ 209551 w 333484"/>
              <a:gd name="connsiteY3" fmla="*/ 741090 h 782405"/>
              <a:gd name="connsiteX4" fmla="*/ 174626 w 333484"/>
              <a:gd name="connsiteY4" fmla="*/ 731565 h 782405"/>
              <a:gd name="connsiteX5" fmla="*/ 1 w 333484"/>
              <a:gd name="connsiteY5" fmla="*/ 782365 h 782405"/>
              <a:gd name="connsiteX6" fmla="*/ 171451 w 333484"/>
              <a:gd name="connsiteY6" fmla="*/ 722040 h 782405"/>
              <a:gd name="connsiteX7" fmla="*/ 168276 w 333484"/>
              <a:gd name="connsiteY7" fmla="*/ 636315 h 782405"/>
              <a:gd name="connsiteX8" fmla="*/ 88901 w 333484"/>
              <a:gd name="connsiteY8" fmla="*/ 198165 h 782405"/>
              <a:gd name="connsiteX9" fmla="*/ 190501 w 333484"/>
              <a:gd name="connsiteY9" fmla="*/ 649015 h 782405"/>
              <a:gd name="connsiteX10" fmla="*/ 200026 w 333484"/>
              <a:gd name="connsiteY10" fmla="*/ 487090 h 782405"/>
              <a:gd name="connsiteX11" fmla="*/ 228601 w 333484"/>
              <a:gd name="connsiteY11" fmla="*/ 220390 h 782405"/>
              <a:gd name="connsiteX12" fmla="*/ 228601 w 333484"/>
              <a:gd name="connsiteY12" fmla="*/ 331515 h 782405"/>
              <a:gd name="connsiteX13" fmla="*/ 333376 w 333484"/>
              <a:gd name="connsiteY13" fmla="*/ 1315 h 78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3484" h="782405">
                <a:moveTo>
                  <a:pt x="333376" y="1315"/>
                </a:moveTo>
                <a:cubicBezTo>
                  <a:pt x="329672" y="25657"/>
                  <a:pt x="226484" y="405069"/>
                  <a:pt x="206376" y="477565"/>
                </a:cubicBezTo>
                <a:cubicBezTo>
                  <a:pt x="186268" y="550061"/>
                  <a:pt x="212197" y="392369"/>
                  <a:pt x="212726" y="436290"/>
                </a:cubicBezTo>
                <a:cubicBezTo>
                  <a:pt x="213255" y="480211"/>
                  <a:pt x="215901" y="691877"/>
                  <a:pt x="209551" y="741090"/>
                </a:cubicBezTo>
                <a:cubicBezTo>
                  <a:pt x="203201" y="790303"/>
                  <a:pt x="209551" y="724686"/>
                  <a:pt x="174626" y="731565"/>
                </a:cubicBezTo>
                <a:cubicBezTo>
                  <a:pt x="139701" y="738444"/>
                  <a:pt x="530" y="783952"/>
                  <a:pt x="1" y="782365"/>
                </a:cubicBezTo>
                <a:cubicBezTo>
                  <a:pt x="-528" y="780778"/>
                  <a:pt x="143405" y="746382"/>
                  <a:pt x="171451" y="722040"/>
                </a:cubicBezTo>
                <a:cubicBezTo>
                  <a:pt x="199497" y="697698"/>
                  <a:pt x="182034" y="723628"/>
                  <a:pt x="168276" y="636315"/>
                </a:cubicBezTo>
                <a:cubicBezTo>
                  <a:pt x="154518" y="549003"/>
                  <a:pt x="85197" y="196048"/>
                  <a:pt x="88901" y="198165"/>
                </a:cubicBezTo>
                <a:cubicBezTo>
                  <a:pt x="92605" y="200282"/>
                  <a:pt x="171980" y="600861"/>
                  <a:pt x="190501" y="649015"/>
                </a:cubicBezTo>
                <a:cubicBezTo>
                  <a:pt x="209022" y="697169"/>
                  <a:pt x="193676" y="558527"/>
                  <a:pt x="200026" y="487090"/>
                </a:cubicBezTo>
                <a:cubicBezTo>
                  <a:pt x="206376" y="415653"/>
                  <a:pt x="223839" y="246319"/>
                  <a:pt x="228601" y="220390"/>
                </a:cubicBezTo>
                <a:cubicBezTo>
                  <a:pt x="233363" y="194461"/>
                  <a:pt x="212726" y="364852"/>
                  <a:pt x="228601" y="331515"/>
                </a:cubicBezTo>
                <a:cubicBezTo>
                  <a:pt x="244476" y="298178"/>
                  <a:pt x="337080" y="-23027"/>
                  <a:pt x="333376" y="1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 526">
            <a:extLst>
              <a:ext uri="{FF2B5EF4-FFF2-40B4-BE49-F238E27FC236}">
                <a16:creationId xmlns:a16="http://schemas.microsoft.com/office/drawing/2014/main" id="{E61A9D2C-E994-484F-1103-CCEEDBFBAD1F}"/>
              </a:ext>
            </a:extLst>
          </p:cNvPr>
          <p:cNvSpPr/>
          <p:nvPr/>
        </p:nvSpPr>
        <p:spPr>
          <a:xfrm>
            <a:off x="6511925" y="9013825"/>
            <a:ext cx="1619412" cy="610730"/>
          </a:xfrm>
          <a:custGeom>
            <a:avLst/>
            <a:gdLst>
              <a:gd name="connsiteX0" fmla="*/ 0 w 1619412"/>
              <a:gd name="connsiteY0" fmla="*/ 25400 h 610730"/>
              <a:gd name="connsiteX1" fmla="*/ 628650 w 1619412"/>
              <a:gd name="connsiteY1" fmla="*/ 41275 h 610730"/>
              <a:gd name="connsiteX2" fmla="*/ 504825 w 1619412"/>
              <a:gd name="connsiteY2" fmla="*/ 47625 h 610730"/>
              <a:gd name="connsiteX3" fmla="*/ 860425 w 1619412"/>
              <a:gd name="connsiteY3" fmla="*/ 38100 h 610730"/>
              <a:gd name="connsiteX4" fmla="*/ 831850 w 1619412"/>
              <a:gd name="connsiteY4" fmla="*/ 63500 h 610730"/>
              <a:gd name="connsiteX5" fmla="*/ 1031875 w 1619412"/>
              <a:gd name="connsiteY5" fmla="*/ 165100 h 610730"/>
              <a:gd name="connsiteX6" fmla="*/ 1158875 w 1619412"/>
              <a:gd name="connsiteY6" fmla="*/ 247650 h 610730"/>
              <a:gd name="connsiteX7" fmla="*/ 1593850 w 1619412"/>
              <a:gd name="connsiteY7" fmla="*/ 593725 h 610730"/>
              <a:gd name="connsiteX8" fmla="*/ 1489075 w 1619412"/>
              <a:gd name="connsiteY8" fmla="*/ 504825 h 610730"/>
              <a:gd name="connsiteX9" fmla="*/ 835025 w 1619412"/>
              <a:gd name="connsiteY9" fmla="*/ 50800 h 610730"/>
              <a:gd name="connsiteX10" fmla="*/ 568325 w 1619412"/>
              <a:gd name="connsiteY10" fmla="*/ 44450 h 610730"/>
              <a:gd name="connsiteX11" fmla="*/ 685800 w 1619412"/>
              <a:gd name="connsiteY11" fmla="*/ 19050 h 610730"/>
              <a:gd name="connsiteX12" fmla="*/ 257175 w 1619412"/>
              <a:gd name="connsiteY12" fmla="*/ 6350 h 610730"/>
              <a:gd name="connsiteX13" fmla="*/ 311150 w 1619412"/>
              <a:gd name="connsiteY13" fmla="*/ 0 h 610730"/>
              <a:gd name="connsiteX14" fmla="*/ 0 w 1619412"/>
              <a:gd name="connsiteY14" fmla="*/ 25400 h 61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9412" h="610730">
                <a:moveTo>
                  <a:pt x="0" y="25400"/>
                </a:moveTo>
                <a:lnTo>
                  <a:pt x="628650" y="41275"/>
                </a:lnTo>
                <a:lnTo>
                  <a:pt x="504825" y="47625"/>
                </a:lnTo>
                <a:cubicBezTo>
                  <a:pt x="543454" y="47096"/>
                  <a:pt x="805921" y="35454"/>
                  <a:pt x="860425" y="38100"/>
                </a:cubicBezTo>
                <a:cubicBezTo>
                  <a:pt x="914929" y="40746"/>
                  <a:pt x="803275" y="42333"/>
                  <a:pt x="831850" y="63500"/>
                </a:cubicBezTo>
                <a:cubicBezTo>
                  <a:pt x="860425" y="84667"/>
                  <a:pt x="977371" y="134408"/>
                  <a:pt x="1031875" y="165100"/>
                </a:cubicBezTo>
                <a:cubicBezTo>
                  <a:pt x="1086379" y="195792"/>
                  <a:pt x="1065213" y="176213"/>
                  <a:pt x="1158875" y="247650"/>
                </a:cubicBezTo>
                <a:cubicBezTo>
                  <a:pt x="1252537" y="319087"/>
                  <a:pt x="1538817" y="550863"/>
                  <a:pt x="1593850" y="593725"/>
                </a:cubicBezTo>
                <a:cubicBezTo>
                  <a:pt x="1648883" y="636588"/>
                  <a:pt x="1615546" y="595313"/>
                  <a:pt x="1489075" y="504825"/>
                </a:cubicBezTo>
                <a:cubicBezTo>
                  <a:pt x="1362604" y="414338"/>
                  <a:pt x="988483" y="127529"/>
                  <a:pt x="835025" y="50800"/>
                </a:cubicBezTo>
                <a:cubicBezTo>
                  <a:pt x="681567" y="-25929"/>
                  <a:pt x="593196" y="49742"/>
                  <a:pt x="568325" y="44450"/>
                </a:cubicBezTo>
                <a:cubicBezTo>
                  <a:pt x="543454" y="39158"/>
                  <a:pt x="737658" y="25400"/>
                  <a:pt x="685800" y="19050"/>
                </a:cubicBezTo>
                <a:cubicBezTo>
                  <a:pt x="633942" y="12700"/>
                  <a:pt x="319617" y="9525"/>
                  <a:pt x="257175" y="6350"/>
                </a:cubicBezTo>
                <a:cubicBezTo>
                  <a:pt x="194733" y="3175"/>
                  <a:pt x="311150" y="0"/>
                  <a:pt x="311150" y="0"/>
                </a:cubicBezTo>
                <a:lnTo>
                  <a:pt x="0" y="254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 527">
            <a:extLst>
              <a:ext uri="{FF2B5EF4-FFF2-40B4-BE49-F238E27FC236}">
                <a16:creationId xmlns:a16="http://schemas.microsoft.com/office/drawing/2014/main" id="{9141E9D8-3513-2C77-CE43-9D316DF35AE5}"/>
              </a:ext>
            </a:extLst>
          </p:cNvPr>
          <p:cNvSpPr/>
          <p:nvPr/>
        </p:nvSpPr>
        <p:spPr>
          <a:xfrm>
            <a:off x="2552630" y="8533465"/>
            <a:ext cx="763111" cy="925875"/>
          </a:xfrm>
          <a:custGeom>
            <a:avLst/>
            <a:gdLst>
              <a:gd name="connsiteX0" fmla="*/ 70 w 763111"/>
              <a:gd name="connsiteY0" fmla="*/ 935 h 925875"/>
              <a:gd name="connsiteX1" fmla="*/ 263595 w 763111"/>
              <a:gd name="connsiteY1" fmla="*/ 277160 h 925875"/>
              <a:gd name="connsiteX2" fmla="*/ 746195 w 763111"/>
              <a:gd name="connsiteY2" fmla="*/ 899460 h 925875"/>
              <a:gd name="connsiteX3" fmla="*/ 619195 w 763111"/>
              <a:gd name="connsiteY3" fmla="*/ 766110 h 925875"/>
              <a:gd name="connsiteX4" fmla="*/ 285820 w 763111"/>
              <a:gd name="connsiteY4" fmla="*/ 359710 h 925875"/>
              <a:gd name="connsiteX5" fmla="*/ 70 w 763111"/>
              <a:gd name="connsiteY5" fmla="*/ 935 h 92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111" h="925875">
                <a:moveTo>
                  <a:pt x="70" y="935"/>
                </a:moveTo>
                <a:cubicBezTo>
                  <a:pt x="-3634" y="-12823"/>
                  <a:pt x="139241" y="127406"/>
                  <a:pt x="263595" y="277160"/>
                </a:cubicBezTo>
                <a:cubicBezTo>
                  <a:pt x="387949" y="426914"/>
                  <a:pt x="686928" y="817968"/>
                  <a:pt x="746195" y="899460"/>
                </a:cubicBezTo>
                <a:cubicBezTo>
                  <a:pt x="805462" y="980952"/>
                  <a:pt x="695924" y="856068"/>
                  <a:pt x="619195" y="766110"/>
                </a:cubicBezTo>
                <a:cubicBezTo>
                  <a:pt x="542466" y="676152"/>
                  <a:pt x="384774" y="483006"/>
                  <a:pt x="285820" y="359710"/>
                </a:cubicBezTo>
                <a:cubicBezTo>
                  <a:pt x="186866" y="236414"/>
                  <a:pt x="3774" y="14693"/>
                  <a:pt x="70" y="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 528">
            <a:extLst>
              <a:ext uri="{FF2B5EF4-FFF2-40B4-BE49-F238E27FC236}">
                <a16:creationId xmlns:a16="http://schemas.microsoft.com/office/drawing/2014/main" id="{D48A5F8B-0C14-AABD-F83A-790AB826F9C0}"/>
              </a:ext>
            </a:extLst>
          </p:cNvPr>
          <p:cNvSpPr/>
          <p:nvPr/>
        </p:nvSpPr>
        <p:spPr>
          <a:xfrm>
            <a:off x="3299039" y="9422110"/>
            <a:ext cx="1616001" cy="666257"/>
          </a:xfrm>
          <a:custGeom>
            <a:avLst/>
            <a:gdLst>
              <a:gd name="connsiteX0" fmla="*/ 1615861 w 1616001"/>
              <a:gd name="connsiteY0" fmla="*/ 487065 h 666257"/>
              <a:gd name="connsiteX1" fmla="*/ 1415836 w 1616001"/>
              <a:gd name="connsiteY1" fmla="*/ 591840 h 666257"/>
              <a:gd name="connsiteX2" fmla="*/ 1091986 w 1616001"/>
              <a:gd name="connsiteY2" fmla="*/ 607715 h 666257"/>
              <a:gd name="connsiteX3" fmla="*/ 1082461 w 1616001"/>
              <a:gd name="connsiteY3" fmla="*/ 629940 h 666257"/>
              <a:gd name="connsiteX4" fmla="*/ 768136 w 1616001"/>
              <a:gd name="connsiteY4" fmla="*/ 550565 h 666257"/>
              <a:gd name="connsiteX5" fmla="*/ 787186 w 1616001"/>
              <a:gd name="connsiteY5" fmla="*/ 563265 h 666257"/>
              <a:gd name="connsiteX6" fmla="*/ 450636 w 1616001"/>
              <a:gd name="connsiteY6" fmla="*/ 404515 h 666257"/>
              <a:gd name="connsiteX7" fmla="*/ 520486 w 1616001"/>
              <a:gd name="connsiteY7" fmla="*/ 433090 h 666257"/>
              <a:gd name="connsiteX8" fmla="*/ 279186 w 1616001"/>
              <a:gd name="connsiteY8" fmla="*/ 264815 h 666257"/>
              <a:gd name="connsiteX9" fmla="*/ 352211 w 1616001"/>
              <a:gd name="connsiteY9" fmla="*/ 302915 h 666257"/>
              <a:gd name="connsiteX10" fmla="*/ 6136 w 1616001"/>
              <a:gd name="connsiteY10" fmla="*/ 4465 h 666257"/>
              <a:gd name="connsiteX11" fmla="*/ 155361 w 1616001"/>
              <a:gd name="connsiteY11" fmla="*/ 144165 h 666257"/>
              <a:gd name="connsiteX12" fmla="*/ 463336 w 1616001"/>
              <a:gd name="connsiteY12" fmla="*/ 420390 h 666257"/>
              <a:gd name="connsiteX13" fmla="*/ 755436 w 1616001"/>
              <a:gd name="connsiteY13" fmla="*/ 556915 h 666257"/>
              <a:gd name="connsiteX14" fmla="*/ 1177711 w 1616001"/>
              <a:gd name="connsiteY14" fmla="*/ 664865 h 666257"/>
              <a:gd name="connsiteX15" fmla="*/ 1241211 w 1616001"/>
              <a:gd name="connsiteY15" fmla="*/ 614065 h 666257"/>
              <a:gd name="connsiteX16" fmla="*/ 1488861 w 1616001"/>
              <a:gd name="connsiteY16" fmla="*/ 553740 h 666257"/>
              <a:gd name="connsiteX17" fmla="*/ 1387261 w 1616001"/>
              <a:gd name="connsiteY17" fmla="*/ 560090 h 666257"/>
              <a:gd name="connsiteX18" fmla="*/ 1615861 w 1616001"/>
              <a:gd name="connsiteY18" fmla="*/ 487065 h 66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16001" h="666257">
                <a:moveTo>
                  <a:pt x="1615861" y="487065"/>
                </a:moveTo>
                <a:cubicBezTo>
                  <a:pt x="1620624" y="492357"/>
                  <a:pt x="1503148" y="571732"/>
                  <a:pt x="1415836" y="591840"/>
                </a:cubicBezTo>
                <a:cubicBezTo>
                  <a:pt x="1328524" y="611948"/>
                  <a:pt x="1147548" y="601365"/>
                  <a:pt x="1091986" y="607715"/>
                </a:cubicBezTo>
                <a:cubicBezTo>
                  <a:pt x="1036424" y="614065"/>
                  <a:pt x="1136436" y="639465"/>
                  <a:pt x="1082461" y="629940"/>
                </a:cubicBezTo>
                <a:cubicBezTo>
                  <a:pt x="1028486" y="620415"/>
                  <a:pt x="817348" y="561677"/>
                  <a:pt x="768136" y="550565"/>
                </a:cubicBezTo>
                <a:cubicBezTo>
                  <a:pt x="718924" y="539453"/>
                  <a:pt x="840103" y="587607"/>
                  <a:pt x="787186" y="563265"/>
                </a:cubicBezTo>
                <a:cubicBezTo>
                  <a:pt x="734269" y="538923"/>
                  <a:pt x="495086" y="426211"/>
                  <a:pt x="450636" y="404515"/>
                </a:cubicBezTo>
                <a:cubicBezTo>
                  <a:pt x="406186" y="382819"/>
                  <a:pt x="549061" y="456373"/>
                  <a:pt x="520486" y="433090"/>
                </a:cubicBezTo>
                <a:cubicBezTo>
                  <a:pt x="491911" y="409807"/>
                  <a:pt x="307232" y="286511"/>
                  <a:pt x="279186" y="264815"/>
                </a:cubicBezTo>
                <a:cubicBezTo>
                  <a:pt x="251140" y="243119"/>
                  <a:pt x="397719" y="346307"/>
                  <a:pt x="352211" y="302915"/>
                </a:cubicBezTo>
                <a:cubicBezTo>
                  <a:pt x="306703" y="259523"/>
                  <a:pt x="38944" y="30923"/>
                  <a:pt x="6136" y="4465"/>
                </a:cubicBezTo>
                <a:cubicBezTo>
                  <a:pt x="-26672" y="-21993"/>
                  <a:pt x="79161" y="74844"/>
                  <a:pt x="155361" y="144165"/>
                </a:cubicBezTo>
                <a:cubicBezTo>
                  <a:pt x="231561" y="213486"/>
                  <a:pt x="363324" y="351598"/>
                  <a:pt x="463336" y="420390"/>
                </a:cubicBezTo>
                <a:cubicBezTo>
                  <a:pt x="563348" y="489182"/>
                  <a:pt x="636373" y="516169"/>
                  <a:pt x="755436" y="556915"/>
                </a:cubicBezTo>
                <a:cubicBezTo>
                  <a:pt x="874499" y="597661"/>
                  <a:pt x="1096749" y="655340"/>
                  <a:pt x="1177711" y="664865"/>
                </a:cubicBezTo>
                <a:cubicBezTo>
                  <a:pt x="1258673" y="674390"/>
                  <a:pt x="1189353" y="632586"/>
                  <a:pt x="1241211" y="614065"/>
                </a:cubicBezTo>
                <a:cubicBezTo>
                  <a:pt x="1293069" y="595544"/>
                  <a:pt x="1464519" y="562736"/>
                  <a:pt x="1488861" y="553740"/>
                </a:cubicBezTo>
                <a:cubicBezTo>
                  <a:pt x="1513203" y="544744"/>
                  <a:pt x="1360274" y="569615"/>
                  <a:pt x="1387261" y="560090"/>
                </a:cubicBezTo>
                <a:cubicBezTo>
                  <a:pt x="1414248" y="550565"/>
                  <a:pt x="1611098" y="481773"/>
                  <a:pt x="1615861" y="487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 529">
            <a:extLst>
              <a:ext uri="{FF2B5EF4-FFF2-40B4-BE49-F238E27FC236}">
                <a16:creationId xmlns:a16="http://schemas.microsoft.com/office/drawing/2014/main" id="{2F880247-C803-6582-AE8D-565396FFB6DE}"/>
              </a:ext>
            </a:extLst>
          </p:cNvPr>
          <p:cNvSpPr/>
          <p:nvPr/>
        </p:nvSpPr>
        <p:spPr>
          <a:xfrm>
            <a:off x="3793561" y="9937742"/>
            <a:ext cx="1168964" cy="201026"/>
          </a:xfrm>
          <a:custGeom>
            <a:avLst/>
            <a:gdLst>
              <a:gd name="connsiteX0" fmla="*/ 1168964 w 1168964"/>
              <a:gd name="connsiteY0" fmla="*/ 79383 h 201026"/>
              <a:gd name="connsiteX1" fmla="*/ 860989 w 1168964"/>
              <a:gd name="connsiteY1" fmla="*/ 142883 h 201026"/>
              <a:gd name="connsiteX2" fmla="*/ 581589 w 1168964"/>
              <a:gd name="connsiteY2" fmla="*/ 190508 h 201026"/>
              <a:gd name="connsiteX3" fmla="*/ 616514 w 1168964"/>
              <a:gd name="connsiteY3" fmla="*/ 190508 h 201026"/>
              <a:gd name="connsiteX4" fmla="*/ 194239 w 1168964"/>
              <a:gd name="connsiteY4" fmla="*/ 76208 h 201026"/>
              <a:gd name="connsiteX5" fmla="*/ 279964 w 1168964"/>
              <a:gd name="connsiteY5" fmla="*/ 107958 h 201026"/>
              <a:gd name="connsiteX6" fmla="*/ 564 w 1168964"/>
              <a:gd name="connsiteY6" fmla="*/ 8 h 201026"/>
              <a:gd name="connsiteX7" fmla="*/ 365689 w 1168964"/>
              <a:gd name="connsiteY7" fmla="*/ 114308 h 201026"/>
              <a:gd name="connsiteX8" fmla="*/ 775264 w 1168964"/>
              <a:gd name="connsiteY8" fmla="*/ 161933 h 201026"/>
              <a:gd name="connsiteX9" fmla="*/ 959414 w 1168964"/>
              <a:gd name="connsiteY9" fmla="*/ 127008 h 201026"/>
              <a:gd name="connsiteX10" fmla="*/ 813364 w 1168964"/>
              <a:gd name="connsiteY10" fmla="*/ 133358 h 201026"/>
              <a:gd name="connsiteX11" fmla="*/ 1168964 w 1168964"/>
              <a:gd name="connsiteY11" fmla="*/ 79383 h 2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8964" h="201026">
                <a:moveTo>
                  <a:pt x="1168964" y="79383"/>
                </a:moveTo>
                <a:lnTo>
                  <a:pt x="860989" y="142883"/>
                </a:lnTo>
                <a:cubicBezTo>
                  <a:pt x="763093" y="161404"/>
                  <a:pt x="622335" y="182571"/>
                  <a:pt x="581589" y="190508"/>
                </a:cubicBezTo>
                <a:cubicBezTo>
                  <a:pt x="540843" y="198445"/>
                  <a:pt x="681072" y="209558"/>
                  <a:pt x="616514" y="190508"/>
                </a:cubicBezTo>
                <a:cubicBezTo>
                  <a:pt x="551956" y="171458"/>
                  <a:pt x="250331" y="89966"/>
                  <a:pt x="194239" y="76208"/>
                </a:cubicBezTo>
                <a:cubicBezTo>
                  <a:pt x="138147" y="62450"/>
                  <a:pt x="279964" y="107958"/>
                  <a:pt x="279964" y="107958"/>
                </a:cubicBezTo>
                <a:cubicBezTo>
                  <a:pt x="247685" y="95258"/>
                  <a:pt x="-13723" y="-1050"/>
                  <a:pt x="564" y="8"/>
                </a:cubicBezTo>
                <a:cubicBezTo>
                  <a:pt x="14851" y="1066"/>
                  <a:pt x="236572" y="87321"/>
                  <a:pt x="365689" y="114308"/>
                </a:cubicBezTo>
                <a:cubicBezTo>
                  <a:pt x="494806" y="141296"/>
                  <a:pt x="676310" y="159816"/>
                  <a:pt x="775264" y="161933"/>
                </a:cubicBezTo>
                <a:cubicBezTo>
                  <a:pt x="874218" y="164050"/>
                  <a:pt x="953064" y="131770"/>
                  <a:pt x="959414" y="127008"/>
                </a:cubicBezTo>
                <a:cubicBezTo>
                  <a:pt x="965764" y="122246"/>
                  <a:pt x="779497" y="138120"/>
                  <a:pt x="813364" y="133358"/>
                </a:cubicBezTo>
                <a:cubicBezTo>
                  <a:pt x="847231" y="128596"/>
                  <a:pt x="1161026" y="77795"/>
                  <a:pt x="1168964" y="79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 530">
            <a:extLst>
              <a:ext uri="{FF2B5EF4-FFF2-40B4-BE49-F238E27FC236}">
                <a16:creationId xmlns:a16="http://schemas.microsoft.com/office/drawing/2014/main" id="{3250A899-E74C-8665-2969-C95BAE08ABB7}"/>
              </a:ext>
            </a:extLst>
          </p:cNvPr>
          <p:cNvSpPr/>
          <p:nvPr/>
        </p:nvSpPr>
        <p:spPr>
          <a:xfrm>
            <a:off x="3041650" y="9312275"/>
            <a:ext cx="765450" cy="648163"/>
          </a:xfrm>
          <a:custGeom>
            <a:avLst/>
            <a:gdLst>
              <a:gd name="connsiteX0" fmla="*/ 0 w 765450"/>
              <a:gd name="connsiteY0" fmla="*/ 0 h 648163"/>
              <a:gd name="connsiteX1" fmla="*/ 463550 w 765450"/>
              <a:gd name="connsiteY1" fmla="*/ 422275 h 648163"/>
              <a:gd name="connsiteX2" fmla="*/ 755650 w 765450"/>
              <a:gd name="connsiteY2" fmla="*/ 641350 h 648163"/>
              <a:gd name="connsiteX3" fmla="*/ 701675 w 765450"/>
              <a:gd name="connsiteY3" fmla="*/ 596900 h 648163"/>
              <a:gd name="connsiteX4" fmla="*/ 184150 w 765450"/>
              <a:gd name="connsiteY4" fmla="*/ 146050 h 648163"/>
              <a:gd name="connsiteX5" fmla="*/ 0 w 765450"/>
              <a:gd name="connsiteY5" fmla="*/ 0 h 64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450" h="648163">
                <a:moveTo>
                  <a:pt x="0" y="0"/>
                </a:moveTo>
                <a:cubicBezTo>
                  <a:pt x="168804" y="157691"/>
                  <a:pt x="337608" y="315383"/>
                  <a:pt x="463550" y="422275"/>
                </a:cubicBezTo>
                <a:cubicBezTo>
                  <a:pt x="589492" y="529167"/>
                  <a:pt x="715963" y="612246"/>
                  <a:pt x="755650" y="641350"/>
                </a:cubicBezTo>
                <a:cubicBezTo>
                  <a:pt x="795337" y="670454"/>
                  <a:pt x="701675" y="596900"/>
                  <a:pt x="701675" y="596900"/>
                </a:cubicBezTo>
                <a:lnTo>
                  <a:pt x="184150" y="1460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 531">
            <a:extLst>
              <a:ext uri="{FF2B5EF4-FFF2-40B4-BE49-F238E27FC236}">
                <a16:creationId xmlns:a16="http://schemas.microsoft.com/office/drawing/2014/main" id="{C3237E34-2CC1-B23B-14E3-5FCC387089F7}"/>
              </a:ext>
            </a:extLst>
          </p:cNvPr>
          <p:cNvSpPr/>
          <p:nvPr/>
        </p:nvSpPr>
        <p:spPr>
          <a:xfrm>
            <a:off x="2622083" y="8739112"/>
            <a:ext cx="183716" cy="358513"/>
          </a:xfrm>
          <a:custGeom>
            <a:avLst/>
            <a:gdLst>
              <a:gd name="connsiteX0" fmla="*/ 467 w 183716"/>
              <a:gd name="connsiteY0" fmla="*/ 1663 h 358513"/>
              <a:gd name="connsiteX1" fmla="*/ 178267 w 183716"/>
              <a:gd name="connsiteY1" fmla="*/ 350913 h 358513"/>
              <a:gd name="connsiteX2" fmla="*/ 127467 w 183716"/>
              <a:gd name="connsiteY2" fmla="*/ 223913 h 358513"/>
              <a:gd name="connsiteX3" fmla="*/ 467 w 183716"/>
              <a:gd name="connsiteY3" fmla="*/ 1663 h 35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16" h="358513">
                <a:moveTo>
                  <a:pt x="467" y="1663"/>
                </a:moveTo>
                <a:cubicBezTo>
                  <a:pt x="8934" y="22830"/>
                  <a:pt x="157100" y="313871"/>
                  <a:pt x="178267" y="350913"/>
                </a:cubicBezTo>
                <a:cubicBezTo>
                  <a:pt x="199434" y="387955"/>
                  <a:pt x="153925" y="280534"/>
                  <a:pt x="127467" y="223913"/>
                </a:cubicBezTo>
                <a:cubicBezTo>
                  <a:pt x="101009" y="167292"/>
                  <a:pt x="-8000" y="-19504"/>
                  <a:pt x="467" y="1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 532">
            <a:extLst>
              <a:ext uri="{FF2B5EF4-FFF2-40B4-BE49-F238E27FC236}">
                <a16:creationId xmlns:a16="http://schemas.microsoft.com/office/drawing/2014/main" id="{32A79683-F0E4-F3F9-6AF7-9C7DA202D887}"/>
              </a:ext>
            </a:extLst>
          </p:cNvPr>
          <p:cNvSpPr/>
          <p:nvPr/>
        </p:nvSpPr>
        <p:spPr>
          <a:xfrm>
            <a:off x="2758266" y="8889266"/>
            <a:ext cx="279144" cy="421687"/>
          </a:xfrm>
          <a:custGeom>
            <a:avLst/>
            <a:gdLst>
              <a:gd name="connsiteX0" fmla="*/ 3984 w 279144"/>
              <a:gd name="connsiteY0" fmla="*/ 3909 h 421687"/>
              <a:gd name="connsiteX1" fmla="*/ 277034 w 279144"/>
              <a:gd name="connsiteY1" fmla="*/ 416659 h 421687"/>
              <a:gd name="connsiteX2" fmla="*/ 124634 w 279144"/>
              <a:gd name="connsiteY2" fmla="*/ 219809 h 421687"/>
              <a:gd name="connsiteX3" fmla="*/ 3984 w 279144"/>
              <a:gd name="connsiteY3" fmla="*/ 3909 h 42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144" h="421687">
                <a:moveTo>
                  <a:pt x="3984" y="3909"/>
                </a:moveTo>
                <a:cubicBezTo>
                  <a:pt x="29384" y="36717"/>
                  <a:pt x="256926" y="380676"/>
                  <a:pt x="277034" y="416659"/>
                </a:cubicBezTo>
                <a:cubicBezTo>
                  <a:pt x="297142" y="452642"/>
                  <a:pt x="168026" y="285955"/>
                  <a:pt x="124634" y="219809"/>
                </a:cubicBezTo>
                <a:cubicBezTo>
                  <a:pt x="81242" y="153663"/>
                  <a:pt x="-21416" y="-28899"/>
                  <a:pt x="3984" y="3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 533">
            <a:extLst>
              <a:ext uri="{FF2B5EF4-FFF2-40B4-BE49-F238E27FC236}">
                <a16:creationId xmlns:a16="http://schemas.microsoft.com/office/drawing/2014/main" id="{881E0404-F3C8-8D18-3FF2-DCB2B7E3240B}"/>
              </a:ext>
            </a:extLst>
          </p:cNvPr>
          <p:cNvSpPr/>
          <p:nvPr/>
        </p:nvSpPr>
        <p:spPr>
          <a:xfrm>
            <a:off x="2819054" y="9070802"/>
            <a:ext cx="480307" cy="574091"/>
          </a:xfrm>
          <a:custGeom>
            <a:avLst/>
            <a:gdLst>
              <a:gd name="connsiteX0" fmla="*/ 6696 w 480307"/>
              <a:gd name="connsiteY0" fmla="*/ 6523 h 574091"/>
              <a:gd name="connsiteX1" fmla="*/ 476596 w 480307"/>
              <a:gd name="connsiteY1" fmla="*/ 568498 h 574091"/>
              <a:gd name="connsiteX2" fmla="*/ 216246 w 480307"/>
              <a:gd name="connsiteY2" fmla="*/ 279573 h 574091"/>
              <a:gd name="connsiteX3" fmla="*/ 6696 w 480307"/>
              <a:gd name="connsiteY3" fmla="*/ 6523 h 57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307" h="574091">
                <a:moveTo>
                  <a:pt x="6696" y="6523"/>
                </a:moveTo>
                <a:cubicBezTo>
                  <a:pt x="50088" y="54677"/>
                  <a:pt x="441671" y="522990"/>
                  <a:pt x="476596" y="568498"/>
                </a:cubicBezTo>
                <a:cubicBezTo>
                  <a:pt x="511521" y="614006"/>
                  <a:pt x="290329" y="369531"/>
                  <a:pt x="216246" y="279573"/>
                </a:cubicBezTo>
                <a:cubicBezTo>
                  <a:pt x="142163" y="189615"/>
                  <a:pt x="-36696" y="-41631"/>
                  <a:pt x="6696" y="6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 534">
            <a:extLst>
              <a:ext uri="{FF2B5EF4-FFF2-40B4-BE49-F238E27FC236}">
                <a16:creationId xmlns:a16="http://schemas.microsoft.com/office/drawing/2014/main" id="{07FE828E-2C33-E20A-E5D2-304A2CF141BA}"/>
              </a:ext>
            </a:extLst>
          </p:cNvPr>
          <p:cNvSpPr/>
          <p:nvPr/>
        </p:nvSpPr>
        <p:spPr>
          <a:xfrm>
            <a:off x="2819379" y="9110511"/>
            <a:ext cx="399621" cy="476738"/>
          </a:xfrm>
          <a:custGeom>
            <a:avLst/>
            <a:gdLst>
              <a:gd name="connsiteX0" fmla="*/ 6371 w 399621"/>
              <a:gd name="connsiteY0" fmla="*/ 4914 h 476738"/>
              <a:gd name="connsiteX1" fmla="*/ 396896 w 399621"/>
              <a:gd name="connsiteY1" fmla="*/ 471639 h 476738"/>
              <a:gd name="connsiteX2" fmla="*/ 171471 w 399621"/>
              <a:gd name="connsiteY2" fmla="*/ 239864 h 476738"/>
              <a:gd name="connsiteX3" fmla="*/ 6371 w 399621"/>
              <a:gd name="connsiteY3" fmla="*/ 4914 h 47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476738">
                <a:moveTo>
                  <a:pt x="6371" y="4914"/>
                </a:moveTo>
                <a:cubicBezTo>
                  <a:pt x="43942" y="43543"/>
                  <a:pt x="369379" y="432481"/>
                  <a:pt x="396896" y="471639"/>
                </a:cubicBezTo>
                <a:cubicBezTo>
                  <a:pt x="424413" y="510797"/>
                  <a:pt x="236029" y="313947"/>
                  <a:pt x="171471" y="239864"/>
                </a:cubicBezTo>
                <a:cubicBezTo>
                  <a:pt x="106913" y="165781"/>
                  <a:pt x="-31200" y="-33715"/>
                  <a:pt x="6371" y="4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 535">
            <a:extLst>
              <a:ext uri="{FF2B5EF4-FFF2-40B4-BE49-F238E27FC236}">
                <a16:creationId xmlns:a16="http://schemas.microsoft.com/office/drawing/2014/main" id="{21F524CB-F530-210F-6B36-F75E38381B80}"/>
              </a:ext>
            </a:extLst>
          </p:cNvPr>
          <p:cNvSpPr/>
          <p:nvPr/>
        </p:nvSpPr>
        <p:spPr>
          <a:xfrm>
            <a:off x="3309708" y="9642376"/>
            <a:ext cx="376410" cy="343846"/>
          </a:xfrm>
          <a:custGeom>
            <a:avLst/>
            <a:gdLst>
              <a:gd name="connsiteX0" fmla="*/ 4992 w 376410"/>
              <a:gd name="connsiteY0" fmla="*/ 3274 h 343846"/>
              <a:gd name="connsiteX1" fmla="*/ 373292 w 376410"/>
              <a:gd name="connsiteY1" fmla="*/ 339824 h 343846"/>
              <a:gd name="connsiteX2" fmla="*/ 173267 w 376410"/>
              <a:gd name="connsiteY2" fmla="*/ 177899 h 343846"/>
              <a:gd name="connsiteX3" fmla="*/ 4992 w 376410"/>
              <a:gd name="connsiteY3" fmla="*/ 3274 h 34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10" h="343846">
                <a:moveTo>
                  <a:pt x="4992" y="3274"/>
                </a:moveTo>
                <a:cubicBezTo>
                  <a:pt x="38330" y="30262"/>
                  <a:pt x="345246" y="310720"/>
                  <a:pt x="373292" y="339824"/>
                </a:cubicBezTo>
                <a:cubicBezTo>
                  <a:pt x="401338" y="368928"/>
                  <a:pt x="232534" y="232403"/>
                  <a:pt x="173267" y="177899"/>
                </a:cubicBezTo>
                <a:cubicBezTo>
                  <a:pt x="114000" y="123395"/>
                  <a:pt x="-28346" y="-23714"/>
                  <a:pt x="4992" y="3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 536">
            <a:extLst>
              <a:ext uri="{FF2B5EF4-FFF2-40B4-BE49-F238E27FC236}">
                <a16:creationId xmlns:a16="http://schemas.microsoft.com/office/drawing/2014/main" id="{B5512918-1467-3C07-D53A-9B32929B59BC}"/>
              </a:ext>
            </a:extLst>
          </p:cNvPr>
          <p:cNvSpPr/>
          <p:nvPr/>
        </p:nvSpPr>
        <p:spPr>
          <a:xfrm>
            <a:off x="3208002" y="9599113"/>
            <a:ext cx="436676" cy="403788"/>
          </a:xfrm>
          <a:custGeom>
            <a:avLst/>
            <a:gdLst>
              <a:gd name="connsiteX0" fmla="*/ 1923 w 436676"/>
              <a:gd name="connsiteY0" fmla="*/ 2087 h 403788"/>
              <a:gd name="connsiteX1" fmla="*/ 427373 w 436676"/>
              <a:gd name="connsiteY1" fmla="*/ 395787 h 403788"/>
              <a:gd name="connsiteX2" fmla="*/ 274973 w 436676"/>
              <a:gd name="connsiteY2" fmla="*/ 246562 h 403788"/>
              <a:gd name="connsiteX3" fmla="*/ 1923 w 436676"/>
              <a:gd name="connsiteY3" fmla="*/ 2087 h 40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676" h="403788">
                <a:moveTo>
                  <a:pt x="1923" y="2087"/>
                </a:moveTo>
                <a:cubicBezTo>
                  <a:pt x="27323" y="26958"/>
                  <a:pt x="381865" y="355041"/>
                  <a:pt x="427373" y="395787"/>
                </a:cubicBezTo>
                <a:cubicBezTo>
                  <a:pt x="472881" y="436533"/>
                  <a:pt x="340060" y="311649"/>
                  <a:pt x="274973" y="246562"/>
                </a:cubicBezTo>
                <a:cubicBezTo>
                  <a:pt x="209886" y="181475"/>
                  <a:pt x="-23477" y="-22784"/>
                  <a:pt x="1923" y="2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 537">
            <a:extLst>
              <a:ext uri="{FF2B5EF4-FFF2-40B4-BE49-F238E27FC236}">
                <a16:creationId xmlns:a16="http://schemas.microsoft.com/office/drawing/2014/main" id="{703675B7-8DA4-BBE7-BEDD-241BD0084529}"/>
              </a:ext>
            </a:extLst>
          </p:cNvPr>
          <p:cNvSpPr/>
          <p:nvPr/>
        </p:nvSpPr>
        <p:spPr>
          <a:xfrm>
            <a:off x="3608138" y="9959146"/>
            <a:ext cx="407459" cy="281774"/>
          </a:xfrm>
          <a:custGeom>
            <a:avLst/>
            <a:gdLst>
              <a:gd name="connsiteX0" fmla="*/ 1837 w 407459"/>
              <a:gd name="connsiteY0" fmla="*/ 829 h 281774"/>
              <a:gd name="connsiteX1" fmla="*/ 398712 w 407459"/>
              <a:gd name="connsiteY1" fmla="*/ 273879 h 281774"/>
              <a:gd name="connsiteX2" fmla="*/ 255837 w 407459"/>
              <a:gd name="connsiteY2" fmla="*/ 191329 h 281774"/>
              <a:gd name="connsiteX3" fmla="*/ 1837 w 407459"/>
              <a:gd name="connsiteY3" fmla="*/ 829 h 28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459" h="281774">
                <a:moveTo>
                  <a:pt x="1837" y="829"/>
                </a:moveTo>
                <a:cubicBezTo>
                  <a:pt x="25649" y="14587"/>
                  <a:pt x="356379" y="242129"/>
                  <a:pt x="398712" y="273879"/>
                </a:cubicBezTo>
                <a:cubicBezTo>
                  <a:pt x="441045" y="305629"/>
                  <a:pt x="319337" y="234192"/>
                  <a:pt x="255837" y="191329"/>
                </a:cubicBezTo>
                <a:cubicBezTo>
                  <a:pt x="192337" y="148467"/>
                  <a:pt x="-21975" y="-12929"/>
                  <a:pt x="1837" y="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 538">
            <a:extLst>
              <a:ext uri="{FF2B5EF4-FFF2-40B4-BE49-F238E27FC236}">
                <a16:creationId xmlns:a16="http://schemas.microsoft.com/office/drawing/2014/main" id="{F7D91C79-0784-3826-F9D3-021C4FF4275E}"/>
              </a:ext>
            </a:extLst>
          </p:cNvPr>
          <p:cNvSpPr/>
          <p:nvPr/>
        </p:nvSpPr>
        <p:spPr>
          <a:xfrm>
            <a:off x="3680269" y="9981042"/>
            <a:ext cx="563612" cy="317021"/>
          </a:xfrm>
          <a:custGeom>
            <a:avLst/>
            <a:gdLst>
              <a:gd name="connsiteX0" fmla="*/ 2731 w 563612"/>
              <a:gd name="connsiteY0" fmla="*/ 1158 h 317021"/>
              <a:gd name="connsiteX1" fmla="*/ 552006 w 563612"/>
              <a:gd name="connsiteY1" fmla="*/ 309133 h 317021"/>
              <a:gd name="connsiteX2" fmla="*/ 348806 w 563612"/>
              <a:gd name="connsiteY2" fmla="*/ 207533 h 317021"/>
              <a:gd name="connsiteX3" fmla="*/ 2731 w 563612"/>
              <a:gd name="connsiteY3" fmla="*/ 1158 h 31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612" h="317021">
                <a:moveTo>
                  <a:pt x="2731" y="1158"/>
                </a:moveTo>
                <a:cubicBezTo>
                  <a:pt x="36598" y="18091"/>
                  <a:pt x="494327" y="274737"/>
                  <a:pt x="552006" y="309133"/>
                </a:cubicBezTo>
                <a:cubicBezTo>
                  <a:pt x="609685" y="343529"/>
                  <a:pt x="438235" y="257275"/>
                  <a:pt x="348806" y="207533"/>
                </a:cubicBezTo>
                <a:cubicBezTo>
                  <a:pt x="259377" y="157791"/>
                  <a:pt x="-31136" y="-15775"/>
                  <a:pt x="2731" y="1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 539">
            <a:extLst>
              <a:ext uri="{FF2B5EF4-FFF2-40B4-BE49-F238E27FC236}">
                <a16:creationId xmlns:a16="http://schemas.microsoft.com/office/drawing/2014/main" id="{B18057B6-2E7C-8022-E8D3-099B5DE541C8}"/>
              </a:ext>
            </a:extLst>
          </p:cNvPr>
          <p:cNvSpPr/>
          <p:nvPr/>
        </p:nvSpPr>
        <p:spPr>
          <a:xfrm>
            <a:off x="4250580" y="10137562"/>
            <a:ext cx="756435" cy="177047"/>
          </a:xfrm>
          <a:custGeom>
            <a:avLst/>
            <a:gdLst>
              <a:gd name="connsiteX0" fmla="*/ 756395 w 756435"/>
              <a:gd name="connsiteY0" fmla="*/ 213 h 177047"/>
              <a:gd name="connsiteX1" fmla="*/ 553195 w 756435"/>
              <a:gd name="connsiteY1" fmla="*/ 108163 h 177047"/>
              <a:gd name="connsiteX2" fmla="*/ 397620 w 756435"/>
              <a:gd name="connsiteY2" fmla="*/ 143088 h 177047"/>
              <a:gd name="connsiteX3" fmla="*/ 416670 w 756435"/>
              <a:gd name="connsiteY3" fmla="*/ 146263 h 177047"/>
              <a:gd name="connsiteX4" fmla="*/ 194420 w 756435"/>
              <a:gd name="connsiteY4" fmla="*/ 149438 h 177047"/>
              <a:gd name="connsiteX5" fmla="*/ 292845 w 756435"/>
              <a:gd name="connsiteY5" fmla="*/ 155788 h 177047"/>
              <a:gd name="connsiteX6" fmla="*/ 745 w 756435"/>
              <a:gd name="connsiteY6" fmla="*/ 149438 h 177047"/>
              <a:gd name="connsiteX7" fmla="*/ 394445 w 756435"/>
              <a:gd name="connsiteY7" fmla="*/ 174838 h 177047"/>
              <a:gd name="connsiteX8" fmla="*/ 365870 w 756435"/>
              <a:gd name="connsiteY8" fmla="*/ 165313 h 177047"/>
              <a:gd name="connsiteX9" fmla="*/ 569070 w 756435"/>
              <a:gd name="connsiteY9" fmla="*/ 82763 h 177047"/>
              <a:gd name="connsiteX10" fmla="*/ 756395 w 756435"/>
              <a:gd name="connsiteY10" fmla="*/ 213 h 17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435" h="177047">
                <a:moveTo>
                  <a:pt x="756395" y="213"/>
                </a:moveTo>
                <a:cubicBezTo>
                  <a:pt x="753749" y="4446"/>
                  <a:pt x="612991" y="84351"/>
                  <a:pt x="553195" y="108163"/>
                </a:cubicBezTo>
                <a:cubicBezTo>
                  <a:pt x="493399" y="131976"/>
                  <a:pt x="420374" y="136738"/>
                  <a:pt x="397620" y="143088"/>
                </a:cubicBezTo>
                <a:cubicBezTo>
                  <a:pt x="374866" y="149438"/>
                  <a:pt x="450537" y="145205"/>
                  <a:pt x="416670" y="146263"/>
                </a:cubicBezTo>
                <a:cubicBezTo>
                  <a:pt x="382803" y="147321"/>
                  <a:pt x="215057" y="147851"/>
                  <a:pt x="194420" y="149438"/>
                </a:cubicBezTo>
                <a:cubicBezTo>
                  <a:pt x="173783" y="151025"/>
                  <a:pt x="325124" y="155788"/>
                  <a:pt x="292845" y="155788"/>
                </a:cubicBezTo>
                <a:cubicBezTo>
                  <a:pt x="260566" y="155788"/>
                  <a:pt x="-16188" y="146263"/>
                  <a:pt x="745" y="149438"/>
                </a:cubicBezTo>
                <a:cubicBezTo>
                  <a:pt x="17678" y="152613"/>
                  <a:pt x="333591" y="172192"/>
                  <a:pt x="394445" y="174838"/>
                </a:cubicBezTo>
                <a:cubicBezTo>
                  <a:pt x="455299" y="177484"/>
                  <a:pt x="336766" y="180659"/>
                  <a:pt x="365870" y="165313"/>
                </a:cubicBezTo>
                <a:cubicBezTo>
                  <a:pt x="394974" y="149967"/>
                  <a:pt x="506628" y="109750"/>
                  <a:pt x="569070" y="82763"/>
                </a:cubicBezTo>
                <a:cubicBezTo>
                  <a:pt x="631512" y="55776"/>
                  <a:pt x="759041" y="-4020"/>
                  <a:pt x="756395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 540">
            <a:extLst>
              <a:ext uri="{FF2B5EF4-FFF2-40B4-BE49-F238E27FC236}">
                <a16:creationId xmlns:a16="http://schemas.microsoft.com/office/drawing/2014/main" id="{20BEEB7A-26EA-B7FA-7399-4B8BC81051AD}"/>
              </a:ext>
            </a:extLst>
          </p:cNvPr>
          <p:cNvSpPr/>
          <p:nvPr/>
        </p:nvSpPr>
        <p:spPr>
          <a:xfrm>
            <a:off x="4623941" y="10165810"/>
            <a:ext cx="421920" cy="183383"/>
          </a:xfrm>
          <a:custGeom>
            <a:avLst/>
            <a:gdLst>
              <a:gd name="connsiteX0" fmla="*/ 421134 w 421920"/>
              <a:gd name="connsiteY0" fmla="*/ 540 h 183383"/>
              <a:gd name="connsiteX1" fmla="*/ 14734 w 421920"/>
              <a:gd name="connsiteY1" fmla="*/ 178340 h 183383"/>
              <a:gd name="connsiteX2" fmla="*/ 116334 w 421920"/>
              <a:gd name="connsiteY2" fmla="*/ 124365 h 183383"/>
              <a:gd name="connsiteX3" fmla="*/ 421134 w 421920"/>
              <a:gd name="connsiteY3" fmla="*/ 540 h 18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920" h="183383">
                <a:moveTo>
                  <a:pt x="421134" y="540"/>
                </a:moveTo>
                <a:cubicBezTo>
                  <a:pt x="404201" y="9536"/>
                  <a:pt x="65534" y="157703"/>
                  <a:pt x="14734" y="178340"/>
                </a:cubicBezTo>
                <a:cubicBezTo>
                  <a:pt x="-36066" y="198977"/>
                  <a:pt x="56009" y="151352"/>
                  <a:pt x="116334" y="124365"/>
                </a:cubicBezTo>
                <a:cubicBezTo>
                  <a:pt x="176659" y="97378"/>
                  <a:pt x="438067" y="-8456"/>
                  <a:pt x="421134" y="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 541">
            <a:extLst>
              <a:ext uri="{FF2B5EF4-FFF2-40B4-BE49-F238E27FC236}">
                <a16:creationId xmlns:a16="http://schemas.microsoft.com/office/drawing/2014/main" id="{D41AC433-5E90-D30F-8159-0C10545A0FC4}"/>
              </a:ext>
            </a:extLst>
          </p:cNvPr>
          <p:cNvSpPr/>
          <p:nvPr/>
        </p:nvSpPr>
        <p:spPr>
          <a:xfrm>
            <a:off x="3984213" y="10229749"/>
            <a:ext cx="664356" cy="122072"/>
          </a:xfrm>
          <a:custGeom>
            <a:avLst/>
            <a:gdLst>
              <a:gd name="connsiteX0" fmla="*/ 412 w 664356"/>
              <a:gd name="connsiteY0" fmla="*/ 101 h 122072"/>
              <a:gd name="connsiteX1" fmla="*/ 289337 w 664356"/>
              <a:gd name="connsiteY1" fmla="*/ 104876 h 122072"/>
              <a:gd name="connsiteX2" fmla="*/ 254412 w 664356"/>
              <a:gd name="connsiteY2" fmla="*/ 85826 h 122072"/>
              <a:gd name="connsiteX3" fmla="*/ 432212 w 664356"/>
              <a:gd name="connsiteY3" fmla="*/ 120751 h 122072"/>
              <a:gd name="connsiteX4" fmla="*/ 390937 w 664356"/>
              <a:gd name="connsiteY4" fmla="*/ 114401 h 122072"/>
              <a:gd name="connsiteX5" fmla="*/ 663987 w 664356"/>
              <a:gd name="connsiteY5" fmla="*/ 111226 h 122072"/>
              <a:gd name="connsiteX6" fmla="*/ 454437 w 664356"/>
              <a:gd name="connsiteY6" fmla="*/ 101701 h 122072"/>
              <a:gd name="connsiteX7" fmla="*/ 219487 w 664356"/>
              <a:gd name="connsiteY7" fmla="*/ 92176 h 122072"/>
              <a:gd name="connsiteX8" fmla="*/ 225837 w 664356"/>
              <a:gd name="connsiteY8" fmla="*/ 85826 h 122072"/>
              <a:gd name="connsiteX9" fmla="*/ 412 w 664356"/>
              <a:gd name="connsiteY9" fmla="*/ 101 h 12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4356" h="122072">
                <a:moveTo>
                  <a:pt x="412" y="101"/>
                </a:moveTo>
                <a:cubicBezTo>
                  <a:pt x="10995" y="3276"/>
                  <a:pt x="247004" y="90589"/>
                  <a:pt x="289337" y="104876"/>
                </a:cubicBezTo>
                <a:cubicBezTo>
                  <a:pt x="331670" y="119163"/>
                  <a:pt x="230600" y="83180"/>
                  <a:pt x="254412" y="85826"/>
                </a:cubicBezTo>
                <a:cubicBezTo>
                  <a:pt x="278224" y="88472"/>
                  <a:pt x="409458" y="115988"/>
                  <a:pt x="432212" y="120751"/>
                </a:cubicBezTo>
                <a:cubicBezTo>
                  <a:pt x="454966" y="125514"/>
                  <a:pt x="352308" y="115988"/>
                  <a:pt x="390937" y="114401"/>
                </a:cubicBezTo>
                <a:cubicBezTo>
                  <a:pt x="429566" y="112814"/>
                  <a:pt x="653404" y="113343"/>
                  <a:pt x="663987" y="111226"/>
                </a:cubicBezTo>
                <a:cubicBezTo>
                  <a:pt x="674570" y="109109"/>
                  <a:pt x="454437" y="101701"/>
                  <a:pt x="454437" y="101701"/>
                </a:cubicBezTo>
                <a:lnTo>
                  <a:pt x="219487" y="92176"/>
                </a:lnTo>
                <a:cubicBezTo>
                  <a:pt x="181387" y="89530"/>
                  <a:pt x="265524" y="102230"/>
                  <a:pt x="225837" y="85826"/>
                </a:cubicBezTo>
                <a:cubicBezTo>
                  <a:pt x="186150" y="69422"/>
                  <a:pt x="-10171" y="-3074"/>
                  <a:pt x="412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 542">
            <a:extLst>
              <a:ext uri="{FF2B5EF4-FFF2-40B4-BE49-F238E27FC236}">
                <a16:creationId xmlns:a16="http://schemas.microsoft.com/office/drawing/2014/main" id="{E63673F2-3E82-BD9A-B40A-CD3A0107A5BE}"/>
              </a:ext>
            </a:extLst>
          </p:cNvPr>
          <p:cNvSpPr/>
          <p:nvPr/>
        </p:nvSpPr>
        <p:spPr>
          <a:xfrm>
            <a:off x="2914162" y="7277020"/>
            <a:ext cx="236832" cy="1719889"/>
          </a:xfrm>
          <a:custGeom>
            <a:avLst/>
            <a:gdLst>
              <a:gd name="connsiteX0" fmla="*/ 236599 w 236832"/>
              <a:gd name="connsiteY0" fmla="*/ 6829 h 1719889"/>
              <a:gd name="connsiteX1" fmla="*/ 11918 w 236832"/>
              <a:gd name="connsiteY1" fmla="*/ 1678875 h 1719889"/>
              <a:gd name="connsiteX2" fmla="*/ 53719 w 236832"/>
              <a:gd name="connsiteY2" fmla="*/ 1109334 h 1719889"/>
              <a:gd name="connsiteX3" fmla="*/ 236599 w 236832"/>
              <a:gd name="connsiteY3" fmla="*/ 6829 h 171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832" h="1719889">
                <a:moveTo>
                  <a:pt x="236599" y="6829"/>
                </a:moveTo>
                <a:cubicBezTo>
                  <a:pt x="229632" y="101753"/>
                  <a:pt x="42398" y="1495124"/>
                  <a:pt x="11918" y="1678875"/>
                </a:cubicBezTo>
                <a:cubicBezTo>
                  <a:pt x="-18562" y="1862626"/>
                  <a:pt x="14531" y="1385395"/>
                  <a:pt x="53719" y="1109334"/>
                </a:cubicBezTo>
                <a:cubicBezTo>
                  <a:pt x="92907" y="833273"/>
                  <a:pt x="243566" y="-88095"/>
                  <a:pt x="236599" y="6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 543">
            <a:extLst>
              <a:ext uri="{FF2B5EF4-FFF2-40B4-BE49-F238E27FC236}">
                <a16:creationId xmlns:a16="http://schemas.microsoft.com/office/drawing/2014/main" id="{8D034243-0699-9A7A-AC68-B26E4A556079}"/>
              </a:ext>
            </a:extLst>
          </p:cNvPr>
          <p:cNvSpPr/>
          <p:nvPr/>
        </p:nvSpPr>
        <p:spPr>
          <a:xfrm>
            <a:off x="7858012" y="6797372"/>
            <a:ext cx="68791" cy="457516"/>
          </a:xfrm>
          <a:custGeom>
            <a:avLst/>
            <a:gdLst>
              <a:gd name="connsiteX0" fmla="*/ 113 w 68791"/>
              <a:gd name="connsiteY0" fmla="*/ 303 h 457516"/>
              <a:gd name="connsiteX1" fmla="*/ 50913 w 68791"/>
              <a:gd name="connsiteY1" fmla="*/ 222553 h 457516"/>
              <a:gd name="connsiteX2" fmla="*/ 54088 w 68791"/>
              <a:gd name="connsiteY2" fmla="*/ 359078 h 457516"/>
              <a:gd name="connsiteX3" fmla="*/ 54088 w 68791"/>
              <a:gd name="connsiteY3" fmla="*/ 457503 h 457516"/>
              <a:gd name="connsiteX4" fmla="*/ 60438 w 68791"/>
              <a:gd name="connsiteY4" fmla="*/ 352728 h 457516"/>
              <a:gd name="connsiteX5" fmla="*/ 66788 w 68791"/>
              <a:gd name="connsiteY5" fmla="*/ 273353 h 457516"/>
              <a:gd name="connsiteX6" fmla="*/ 113 w 68791"/>
              <a:gd name="connsiteY6" fmla="*/ 303 h 45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91" h="457516">
                <a:moveTo>
                  <a:pt x="113" y="303"/>
                </a:moveTo>
                <a:cubicBezTo>
                  <a:pt x="-2533" y="-8164"/>
                  <a:pt x="41917" y="162757"/>
                  <a:pt x="50913" y="222553"/>
                </a:cubicBezTo>
                <a:cubicBezTo>
                  <a:pt x="59909" y="282349"/>
                  <a:pt x="53559" y="319920"/>
                  <a:pt x="54088" y="359078"/>
                </a:cubicBezTo>
                <a:cubicBezTo>
                  <a:pt x="54617" y="398236"/>
                  <a:pt x="53030" y="458561"/>
                  <a:pt x="54088" y="457503"/>
                </a:cubicBezTo>
                <a:cubicBezTo>
                  <a:pt x="55146" y="456445"/>
                  <a:pt x="58321" y="383420"/>
                  <a:pt x="60438" y="352728"/>
                </a:cubicBezTo>
                <a:cubicBezTo>
                  <a:pt x="62555" y="322036"/>
                  <a:pt x="73138" y="326799"/>
                  <a:pt x="66788" y="273353"/>
                </a:cubicBezTo>
                <a:cubicBezTo>
                  <a:pt x="60438" y="219907"/>
                  <a:pt x="2759" y="8770"/>
                  <a:pt x="113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 544">
            <a:extLst>
              <a:ext uri="{FF2B5EF4-FFF2-40B4-BE49-F238E27FC236}">
                <a16:creationId xmlns:a16="http://schemas.microsoft.com/office/drawing/2014/main" id="{262EA223-3172-888A-574C-4AE8763FC279}"/>
              </a:ext>
            </a:extLst>
          </p:cNvPr>
          <p:cNvSpPr/>
          <p:nvPr/>
        </p:nvSpPr>
        <p:spPr>
          <a:xfrm>
            <a:off x="7835879" y="6781539"/>
            <a:ext cx="72583" cy="368563"/>
          </a:xfrm>
          <a:custGeom>
            <a:avLst/>
            <a:gdLst>
              <a:gd name="connsiteX0" fmla="*/ 12721 w 72583"/>
              <a:gd name="connsiteY0" fmla="*/ 261 h 368563"/>
              <a:gd name="connsiteX1" fmla="*/ 21 w 72583"/>
              <a:gd name="connsiteY1" fmla="*/ 146311 h 368563"/>
              <a:gd name="connsiteX2" fmla="*/ 15896 w 72583"/>
              <a:gd name="connsiteY2" fmla="*/ 111386 h 368563"/>
              <a:gd name="connsiteX3" fmla="*/ 44471 w 72583"/>
              <a:gd name="connsiteY3" fmla="*/ 266961 h 368563"/>
              <a:gd name="connsiteX4" fmla="*/ 53996 w 72583"/>
              <a:gd name="connsiteY4" fmla="*/ 330461 h 368563"/>
              <a:gd name="connsiteX5" fmla="*/ 66696 w 72583"/>
              <a:gd name="connsiteY5" fmla="*/ 292361 h 368563"/>
              <a:gd name="connsiteX6" fmla="*/ 66696 w 72583"/>
              <a:gd name="connsiteY6" fmla="*/ 368561 h 368563"/>
              <a:gd name="connsiteX7" fmla="*/ 69871 w 72583"/>
              <a:gd name="connsiteY7" fmla="*/ 289186 h 368563"/>
              <a:gd name="connsiteX8" fmla="*/ 22246 w 72583"/>
              <a:gd name="connsiteY8" fmla="*/ 114561 h 368563"/>
              <a:gd name="connsiteX9" fmla="*/ 12721 w 72583"/>
              <a:gd name="connsiteY9" fmla="*/ 261 h 36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583" h="368563">
                <a:moveTo>
                  <a:pt x="12721" y="261"/>
                </a:moveTo>
                <a:cubicBezTo>
                  <a:pt x="9017" y="5553"/>
                  <a:pt x="-508" y="127790"/>
                  <a:pt x="21" y="146311"/>
                </a:cubicBezTo>
                <a:cubicBezTo>
                  <a:pt x="550" y="164832"/>
                  <a:pt x="8488" y="91278"/>
                  <a:pt x="15896" y="111386"/>
                </a:cubicBezTo>
                <a:cubicBezTo>
                  <a:pt x="23304" y="131494"/>
                  <a:pt x="38121" y="230449"/>
                  <a:pt x="44471" y="266961"/>
                </a:cubicBezTo>
                <a:cubicBezTo>
                  <a:pt x="50821" y="303473"/>
                  <a:pt x="50292" y="326228"/>
                  <a:pt x="53996" y="330461"/>
                </a:cubicBezTo>
                <a:cubicBezTo>
                  <a:pt x="57700" y="334694"/>
                  <a:pt x="64579" y="286011"/>
                  <a:pt x="66696" y="292361"/>
                </a:cubicBezTo>
                <a:cubicBezTo>
                  <a:pt x="68813" y="298711"/>
                  <a:pt x="66167" y="369090"/>
                  <a:pt x="66696" y="368561"/>
                </a:cubicBezTo>
                <a:cubicBezTo>
                  <a:pt x="67225" y="368032"/>
                  <a:pt x="77279" y="331519"/>
                  <a:pt x="69871" y="289186"/>
                </a:cubicBezTo>
                <a:cubicBezTo>
                  <a:pt x="62463" y="246853"/>
                  <a:pt x="31242" y="157953"/>
                  <a:pt x="22246" y="114561"/>
                </a:cubicBezTo>
                <a:cubicBezTo>
                  <a:pt x="13250" y="71169"/>
                  <a:pt x="16425" y="-5031"/>
                  <a:pt x="12721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 545">
            <a:extLst>
              <a:ext uri="{FF2B5EF4-FFF2-40B4-BE49-F238E27FC236}">
                <a16:creationId xmlns:a16="http://schemas.microsoft.com/office/drawing/2014/main" id="{6C276EDD-94EF-7A32-CD67-2BE424EB7998}"/>
              </a:ext>
            </a:extLst>
          </p:cNvPr>
          <p:cNvSpPr/>
          <p:nvPr/>
        </p:nvSpPr>
        <p:spPr>
          <a:xfrm>
            <a:off x="7755864" y="6866780"/>
            <a:ext cx="270711" cy="140926"/>
          </a:xfrm>
          <a:custGeom>
            <a:avLst/>
            <a:gdLst>
              <a:gd name="connsiteX0" fmla="*/ 661 w 270711"/>
              <a:gd name="connsiteY0" fmla="*/ 745 h 140926"/>
              <a:gd name="connsiteX1" fmla="*/ 200686 w 270711"/>
              <a:gd name="connsiteY1" fmla="*/ 115045 h 140926"/>
              <a:gd name="connsiteX2" fmla="*/ 270536 w 270711"/>
              <a:gd name="connsiteY2" fmla="*/ 140445 h 140926"/>
              <a:gd name="connsiteX3" fmla="*/ 184811 w 270711"/>
              <a:gd name="connsiteY3" fmla="*/ 102345 h 140926"/>
              <a:gd name="connsiteX4" fmla="*/ 137186 w 270711"/>
              <a:gd name="connsiteY4" fmla="*/ 67420 h 140926"/>
              <a:gd name="connsiteX5" fmla="*/ 661 w 270711"/>
              <a:gd name="connsiteY5" fmla="*/ 745 h 1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711" h="140926">
                <a:moveTo>
                  <a:pt x="661" y="745"/>
                </a:moveTo>
                <a:cubicBezTo>
                  <a:pt x="11244" y="8682"/>
                  <a:pt x="155707" y="91762"/>
                  <a:pt x="200686" y="115045"/>
                </a:cubicBezTo>
                <a:cubicBezTo>
                  <a:pt x="245665" y="138328"/>
                  <a:pt x="273182" y="142562"/>
                  <a:pt x="270536" y="140445"/>
                </a:cubicBezTo>
                <a:cubicBezTo>
                  <a:pt x="267890" y="138328"/>
                  <a:pt x="207036" y="114516"/>
                  <a:pt x="184811" y="102345"/>
                </a:cubicBezTo>
                <a:cubicBezTo>
                  <a:pt x="162586" y="90174"/>
                  <a:pt x="164703" y="84353"/>
                  <a:pt x="137186" y="67420"/>
                </a:cubicBezTo>
                <a:cubicBezTo>
                  <a:pt x="109669" y="50487"/>
                  <a:pt x="-9922" y="-7192"/>
                  <a:pt x="661" y="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 546">
            <a:extLst>
              <a:ext uri="{FF2B5EF4-FFF2-40B4-BE49-F238E27FC236}">
                <a16:creationId xmlns:a16="http://schemas.microsoft.com/office/drawing/2014/main" id="{C790AB24-F76F-E636-6D8F-1D18094EA987}"/>
              </a:ext>
            </a:extLst>
          </p:cNvPr>
          <p:cNvSpPr/>
          <p:nvPr/>
        </p:nvSpPr>
        <p:spPr>
          <a:xfrm>
            <a:off x="7771869" y="6896009"/>
            <a:ext cx="210447" cy="120706"/>
          </a:xfrm>
          <a:custGeom>
            <a:avLst/>
            <a:gdLst>
              <a:gd name="connsiteX0" fmla="*/ 531 w 210447"/>
              <a:gd name="connsiteY0" fmla="*/ 91 h 120706"/>
              <a:gd name="connsiteX1" fmla="*/ 203731 w 210447"/>
              <a:gd name="connsiteY1" fmla="*/ 114391 h 120706"/>
              <a:gd name="connsiteX2" fmla="*/ 146581 w 210447"/>
              <a:gd name="connsiteY2" fmla="*/ 95341 h 120706"/>
              <a:gd name="connsiteX3" fmla="*/ 531 w 210447"/>
              <a:gd name="connsiteY3" fmla="*/ 91 h 12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47" h="120706">
                <a:moveTo>
                  <a:pt x="531" y="91"/>
                </a:moveTo>
                <a:cubicBezTo>
                  <a:pt x="10056" y="3266"/>
                  <a:pt x="179389" y="98516"/>
                  <a:pt x="203731" y="114391"/>
                </a:cubicBezTo>
                <a:cubicBezTo>
                  <a:pt x="228073" y="130266"/>
                  <a:pt x="180977" y="113333"/>
                  <a:pt x="146581" y="95341"/>
                </a:cubicBezTo>
                <a:cubicBezTo>
                  <a:pt x="112185" y="77349"/>
                  <a:pt x="-8994" y="-3084"/>
                  <a:pt x="531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 547">
            <a:extLst>
              <a:ext uri="{FF2B5EF4-FFF2-40B4-BE49-F238E27FC236}">
                <a16:creationId xmlns:a16="http://schemas.microsoft.com/office/drawing/2014/main" id="{A7E4CC39-5D79-424A-C4D6-679A8844A3B9}"/>
              </a:ext>
            </a:extLst>
          </p:cNvPr>
          <p:cNvSpPr/>
          <p:nvPr/>
        </p:nvSpPr>
        <p:spPr>
          <a:xfrm>
            <a:off x="7724549" y="6911960"/>
            <a:ext cx="301412" cy="20148"/>
          </a:xfrm>
          <a:custGeom>
            <a:avLst/>
            <a:gdLst>
              <a:gd name="connsiteX0" fmla="*/ 226 w 301412"/>
              <a:gd name="connsiteY0" fmla="*/ 19065 h 20148"/>
              <a:gd name="connsiteX1" fmla="*/ 285976 w 301412"/>
              <a:gd name="connsiteY1" fmla="*/ 15 h 20148"/>
              <a:gd name="connsiteX2" fmla="*/ 238351 w 301412"/>
              <a:gd name="connsiteY2" fmla="*/ 15890 h 20148"/>
              <a:gd name="connsiteX3" fmla="*/ 226 w 301412"/>
              <a:gd name="connsiteY3" fmla="*/ 19065 h 2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412" h="20148">
                <a:moveTo>
                  <a:pt x="226" y="19065"/>
                </a:moveTo>
                <a:cubicBezTo>
                  <a:pt x="8163" y="16419"/>
                  <a:pt x="246289" y="544"/>
                  <a:pt x="285976" y="15"/>
                </a:cubicBezTo>
                <a:cubicBezTo>
                  <a:pt x="325663" y="-514"/>
                  <a:pt x="281213" y="12715"/>
                  <a:pt x="238351" y="15890"/>
                </a:cubicBezTo>
                <a:cubicBezTo>
                  <a:pt x="195489" y="19065"/>
                  <a:pt x="-7711" y="21711"/>
                  <a:pt x="226" y="19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 548">
            <a:extLst>
              <a:ext uri="{FF2B5EF4-FFF2-40B4-BE49-F238E27FC236}">
                <a16:creationId xmlns:a16="http://schemas.microsoft.com/office/drawing/2014/main" id="{93419F28-D178-CC6F-155A-3D21665B3DD2}"/>
              </a:ext>
            </a:extLst>
          </p:cNvPr>
          <p:cNvSpPr/>
          <p:nvPr/>
        </p:nvSpPr>
        <p:spPr>
          <a:xfrm>
            <a:off x="7724834" y="6920298"/>
            <a:ext cx="288622" cy="58547"/>
          </a:xfrm>
          <a:custGeom>
            <a:avLst/>
            <a:gdLst>
              <a:gd name="connsiteX0" fmla="*/ 3116 w 288622"/>
              <a:gd name="connsiteY0" fmla="*/ 58352 h 58547"/>
              <a:gd name="connsiteX1" fmla="*/ 285691 w 288622"/>
              <a:gd name="connsiteY1" fmla="*/ 1202 h 58547"/>
              <a:gd name="connsiteX2" fmla="*/ 142816 w 288622"/>
              <a:gd name="connsiteY2" fmla="*/ 20252 h 58547"/>
              <a:gd name="connsiteX3" fmla="*/ 3116 w 288622"/>
              <a:gd name="connsiteY3" fmla="*/ 58352 h 5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22" h="58547">
                <a:moveTo>
                  <a:pt x="3116" y="58352"/>
                </a:moveTo>
                <a:cubicBezTo>
                  <a:pt x="26929" y="55177"/>
                  <a:pt x="262408" y="7552"/>
                  <a:pt x="285691" y="1202"/>
                </a:cubicBezTo>
                <a:cubicBezTo>
                  <a:pt x="308974" y="-5148"/>
                  <a:pt x="187266" y="15489"/>
                  <a:pt x="142816" y="20252"/>
                </a:cubicBezTo>
                <a:cubicBezTo>
                  <a:pt x="98366" y="25014"/>
                  <a:pt x="-20697" y="61527"/>
                  <a:pt x="3116" y="58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 549">
            <a:extLst>
              <a:ext uri="{FF2B5EF4-FFF2-40B4-BE49-F238E27FC236}">
                <a16:creationId xmlns:a16="http://schemas.microsoft.com/office/drawing/2014/main" id="{1F72A101-D5BF-57A6-2D73-A663F40EE9D5}"/>
              </a:ext>
            </a:extLst>
          </p:cNvPr>
          <p:cNvSpPr/>
          <p:nvPr/>
        </p:nvSpPr>
        <p:spPr>
          <a:xfrm>
            <a:off x="7781896" y="6856851"/>
            <a:ext cx="153119" cy="155827"/>
          </a:xfrm>
          <a:custGeom>
            <a:avLst/>
            <a:gdLst>
              <a:gd name="connsiteX0" fmla="*/ 152429 w 153119"/>
              <a:gd name="connsiteY0" fmla="*/ 1149 h 155827"/>
              <a:gd name="connsiteX1" fmla="*/ 3204 w 153119"/>
              <a:gd name="connsiteY1" fmla="*/ 153549 h 155827"/>
              <a:gd name="connsiteX2" fmla="*/ 57179 w 153119"/>
              <a:gd name="connsiteY2" fmla="*/ 86874 h 155827"/>
              <a:gd name="connsiteX3" fmla="*/ 152429 w 153119"/>
              <a:gd name="connsiteY3" fmla="*/ 1149 h 15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119" h="155827">
                <a:moveTo>
                  <a:pt x="152429" y="1149"/>
                </a:moveTo>
                <a:cubicBezTo>
                  <a:pt x="143433" y="12261"/>
                  <a:pt x="19079" y="139262"/>
                  <a:pt x="3204" y="153549"/>
                </a:cubicBezTo>
                <a:cubicBezTo>
                  <a:pt x="-12671" y="167837"/>
                  <a:pt x="34425" y="111216"/>
                  <a:pt x="57179" y="86874"/>
                </a:cubicBezTo>
                <a:cubicBezTo>
                  <a:pt x="79933" y="62532"/>
                  <a:pt x="161425" y="-9963"/>
                  <a:pt x="152429" y="1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 550">
            <a:extLst>
              <a:ext uri="{FF2B5EF4-FFF2-40B4-BE49-F238E27FC236}">
                <a16:creationId xmlns:a16="http://schemas.microsoft.com/office/drawing/2014/main" id="{151211A2-C686-985A-B20E-D8F4CA442FB9}"/>
              </a:ext>
            </a:extLst>
          </p:cNvPr>
          <p:cNvSpPr/>
          <p:nvPr/>
        </p:nvSpPr>
        <p:spPr>
          <a:xfrm>
            <a:off x="7816431" y="6851634"/>
            <a:ext cx="122924" cy="178214"/>
          </a:xfrm>
          <a:custGeom>
            <a:avLst/>
            <a:gdLst>
              <a:gd name="connsiteX0" fmla="*/ 111544 w 122924"/>
              <a:gd name="connsiteY0" fmla="*/ 16 h 178214"/>
              <a:gd name="connsiteX1" fmla="*/ 121069 w 122924"/>
              <a:gd name="connsiteY1" fmla="*/ 66691 h 178214"/>
              <a:gd name="connsiteX2" fmla="*/ 73444 w 122924"/>
              <a:gd name="connsiteY2" fmla="*/ 88916 h 178214"/>
              <a:gd name="connsiteX3" fmla="*/ 419 w 122924"/>
              <a:gd name="connsiteY3" fmla="*/ 177816 h 178214"/>
              <a:gd name="connsiteX4" fmla="*/ 41694 w 122924"/>
              <a:gd name="connsiteY4" fmla="*/ 123841 h 178214"/>
              <a:gd name="connsiteX5" fmla="*/ 73444 w 122924"/>
              <a:gd name="connsiteY5" fmla="*/ 82566 h 178214"/>
              <a:gd name="connsiteX6" fmla="*/ 95669 w 122924"/>
              <a:gd name="connsiteY6" fmla="*/ 60341 h 178214"/>
              <a:gd name="connsiteX7" fmla="*/ 111544 w 122924"/>
              <a:gd name="connsiteY7" fmla="*/ 16 h 17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24" h="178214">
                <a:moveTo>
                  <a:pt x="111544" y="16"/>
                </a:moveTo>
                <a:cubicBezTo>
                  <a:pt x="115777" y="1074"/>
                  <a:pt x="127419" y="51874"/>
                  <a:pt x="121069" y="66691"/>
                </a:cubicBezTo>
                <a:cubicBezTo>
                  <a:pt x="114719" y="81508"/>
                  <a:pt x="93552" y="70395"/>
                  <a:pt x="73444" y="88916"/>
                </a:cubicBezTo>
                <a:cubicBezTo>
                  <a:pt x="53336" y="107437"/>
                  <a:pt x="5711" y="171995"/>
                  <a:pt x="419" y="177816"/>
                </a:cubicBezTo>
                <a:cubicBezTo>
                  <a:pt x="-4873" y="183637"/>
                  <a:pt x="41694" y="123841"/>
                  <a:pt x="41694" y="123841"/>
                </a:cubicBezTo>
                <a:cubicBezTo>
                  <a:pt x="53865" y="107966"/>
                  <a:pt x="64448" y="93149"/>
                  <a:pt x="73444" y="82566"/>
                </a:cubicBezTo>
                <a:cubicBezTo>
                  <a:pt x="82440" y="71983"/>
                  <a:pt x="90377" y="70395"/>
                  <a:pt x="95669" y="60341"/>
                </a:cubicBezTo>
                <a:cubicBezTo>
                  <a:pt x="100961" y="50287"/>
                  <a:pt x="107311" y="-1042"/>
                  <a:pt x="111544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 551">
            <a:extLst>
              <a:ext uri="{FF2B5EF4-FFF2-40B4-BE49-F238E27FC236}">
                <a16:creationId xmlns:a16="http://schemas.microsoft.com/office/drawing/2014/main" id="{9EC025E6-2DD5-AECE-6A0A-BFEC982B1C06}"/>
              </a:ext>
            </a:extLst>
          </p:cNvPr>
          <p:cNvSpPr/>
          <p:nvPr/>
        </p:nvSpPr>
        <p:spPr>
          <a:xfrm>
            <a:off x="4497915" y="6609670"/>
            <a:ext cx="93625" cy="439635"/>
          </a:xfrm>
          <a:custGeom>
            <a:avLst/>
            <a:gdLst>
              <a:gd name="connsiteX0" fmla="*/ 1060 w 93625"/>
              <a:gd name="connsiteY0" fmla="*/ 680 h 439635"/>
              <a:gd name="connsiteX1" fmla="*/ 89960 w 93625"/>
              <a:gd name="connsiteY1" fmla="*/ 229280 h 439635"/>
              <a:gd name="connsiteX2" fmla="*/ 70910 w 93625"/>
              <a:gd name="connsiteY2" fmla="*/ 308655 h 439635"/>
              <a:gd name="connsiteX3" fmla="*/ 20110 w 93625"/>
              <a:gd name="connsiteY3" fmla="*/ 400730 h 439635"/>
              <a:gd name="connsiteX4" fmla="*/ 1060 w 93625"/>
              <a:gd name="connsiteY4" fmla="*/ 438830 h 439635"/>
              <a:gd name="connsiteX5" fmla="*/ 39160 w 93625"/>
              <a:gd name="connsiteY5" fmla="*/ 368980 h 439635"/>
              <a:gd name="connsiteX6" fmla="*/ 93135 w 93625"/>
              <a:gd name="connsiteY6" fmla="*/ 305480 h 439635"/>
              <a:gd name="connsiteX7" fmla="*/ 64560 w 93625"/>
              <a:gd name="connsiteY7" fmla="*/ 203880 h 439635"/>
              <a:gd name="connsiteX8" fmla="*/ 42335 w 93625"/>
              <a:gd name="connsiteY8" fmla="*/ 330880 h 439635"/>
              <a:gd name="connsiteX9" fmla="*/ 64560 w 93625"/>
              <a:gd name="connsiteY9" fmla="*/ 207055 h 439635"/>
              <a:gd name="connsiteX10" fmla="*/ 16935 w 93625"/>
              <a:gd name="connsiteY10" fmla="*/ 111805 h 439635"/>
              <a:gd name="connsiteX11" fmla="*/ 39160 w 93625"/>
              <a:gd name="connsiteY11" fmla="*/ 156255 h 439635"/>
              <a:gd name="connsiteX12" fmla="*/ 1060 w 93625"/>
              <a:gd name="connsiteY12" fmla="*/ 680 h 43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625" h="439635">
                <a:moveTo>
                  <a:pt x="1060" y="680"/>
                </a:moveTo>
                <a:cubicBezTo>
                  <a:pt x="9527" y="12851"/>
                  <a:pt x="78318" y="177951"/>
                  <a:pt x="89960" y="229280"/>
                </a:cubicBezTo>
                <a:cubicBezTo>
                  <a:pt x="101602" y="280609"/>
                  <a:pt x="82552" y="280080"/>
                  <a:pt x="70910" y="308655"/>
                </a:cubicBezTo>
                <a:cubicBezTo>
                  <a:pt x="59268" y="337230"/>
                  <a:pt x="31752" y="379034"/>
                  <a:pt x="20110" y="400730"/>
                </a:cubicBezTo>
                <a:cubicBezTo>
                  <a:pt x="8468" y="422426"/>
                  <a:pt x="-2115" y="444122"/>
                  <a:pt x="1060" y="438830"/>
                </a:cubicBezTo>
                <a:cubicBezTo>
                  <a:pt x="4235" y="433538"/>
                  <a:pt x="23814" y="391205"/>
                  <a:pt x="39160" y="368980"/>
                </a:cubicBezTo>
                <a:cubicBezTo>
                  <a:pt x="54506" y="346755"/>
                  <a:pt x="88902" y="332997"/>
                  <a:pt x="93135" y="305480"/>
                </a:cubicBezTo>
                <a:cubicBezTo>
                  <a:pt x="97368" y="277963"/>
                  <a:pt x="73027" y="199647"/>
                  <a:pt x="64560" y="203880"/>
                </a:cubicBezTo>
                <a:cubicBezTo>
                  <a:pt x="56093" y="208113"/>
                  <a:pt x="42335" y="330351"/>
                  <a:pt x="42335" y="330880"/>
                </a:cubicBezTo>
                <a:cubicBezTo>
                  <a:pt x="42335" y="331409"/>
                  <a:pt x="68793" y="243568"/>
                  <a:pt x="64560" y="207055"/>
                </a:cubicBezTo>
                <a:cubicBezTo>
                  <a:pt x="60327" y="170543"/>
                  <a:pt x="16935" y="111805"/>
                  <a:pt x="16935" y="111805"/>
                </a:cubicBezTo>
                <a:cubicBezTo>
                  <a:pt x="12702" y="103338"/>
                  <a:pt x="40747" y="168955"/>
                  <a:pt x="39160" y="156255"/>
                </a:cubicBezTo>
                <a:cubicBezTo>
                  <a:pt x="37573" y="143555"/>
                  <a:pt x="-7407" y="-11491"/>
                  <a:pt x="1060" y="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 552">
            <a:extLst>
              <a:ext uri="{FF2B5EF4-FFF2-40B4-BE49-F238E27FC236}">
                <a16:creationId xmlns:a16="http://schemas.microsoft.com/office/drawing/2014/main" id="{091AB2D6-A42A-F7AD-D8E1-18876354BD51}"/>
              </a:ext>
            </a:extLst>
          </p:cNvPr>
          <p:cNvSpPr/>
          <p:nvPr/>
        </p:nvSpPr>
        <p:spPr>
          <a:xfrm>
            <a:off x="4273502" y="6654438"/>
            <a:ext cx="137629" cy="276610"/>
          </a:xfrm>
          <a:custGeom>
            <a:avLst/>
            <a:gdLst>
              <a:gd name="connsiteX0" fmla="*/ 85773 w 137629"/>
              <a:gd name="connsiteY0" fmla="*/ 362 h 276610"/>
              <a:gd name="connsiteX1" fmla="*/ 136573 w 137629"/>
              <a:gd name="connsiteY1" fmla="*/ 95612 h 276610"/>
              <a:gd name="connsiteX2" fmla="*/ 117523 w 137629"/>
              <a:gd name="connsiteY2" fmla="*/ 213087 h 276610"/>
              <a:gd name="connsiteX3" fmla="*/ 85773 w 137629"/>
              <a:gd name="connsiteY3" fmla="*/ 276587 h 276610"/>
              <a:gd name="connsiteX4" fmla="*/ 48 w 137629"/>
              <a:gd name="connsiteY4" fmla="*/ 206737 h 276610"/>
              <a:gd name="connsiteX5" fmla="*/ 98473 w 137629"/>
              <a:gd name="connsiteY5" fmla="*/ 238487 h 276610"/>
              <a:gd name="connsiteX6" fmla="*/ 15923 w 137629"/>
              <a:gd name="connsiteY6" fmla="*/ 159112 h 276610"/>
              <a:gd name="connsiteX7" fmla="*/ 88948 w 137629"/>
              <a:gd name="connsiteY7" fmla="*/ 219437 h 276610"/>
              <a:gd name="connsiteX8" fmla="*/ 114348 w 137629"/>
              <a:gd name="connsiteY8" fmla="*/ 143237 h 276610"/>
              <a:gd name="connsiteX9" fmla="*/ 136573 w 137629"/>
              <a:gd name="connsiteY9" fmla="*/ 130537 h 276610"/>
              <a:gd name="connsiteX10" fmla="*/ 85773 w 137629"/>
              <a:gd name="connsiteY10" fmla="*/ 362 h 27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29" h="276610">
                <a:moveTo>
                  <a:pt x="85773" y="362"/>
                </a:moveTo>
                <a:cubicBezTo>
                  <a:pt x="85773" y="-5459"/>
                  <a:pt x="131281" y="60158"/>
                  <a:pt x="136573" y="95612"/>
                </a:cubicBezTo>
                <a:cubicBezTo>
                  <a:pt x="141865" y="131066"/>
                  <a:pt x="125990" y="182925"/>
                  <a:pt x="117523" y="213087"/>
                </a:cubicBezTo>
                <a:cubicBezTo>
                  <a:pt x="109056" y="243250"/>
                  <a:pt x="105352" y="277645"/>
                  <a:pt x="85773" y="276587"/>
                </a:cubicBezTo>
                <a:cubicBezTo>
                  <a:pt x="66194" y="275529"/>
                  <a:pt x="-2069" y="213087"/>
                  <a:pt x="48" y="206737"/>
                </a:cubicBezTo>
                <a:cubicBezTo>
                  <a:pt x="2165" y="200387"/>
                  <a:pt x="95827" y="246424"/>
                  <a:pt x="98473" y="238487"/>
                </a:cubicBezTo>
                <a:cubicBezTo>
                  <a:pt x="101119" y="230550"/>
                  <a:pt x="17510" y="162287"/>
                  <a:pt x="15923" y="159112"/>
                </a:cubicBezTo>
                <a:cubicBezTo>
                  <a:pt x="14336" y="155937"/>
                  <a:pt x="72544" y="222083"/>
                  <a:pt x="88948" y="219437"/>
                </a:cubicBezTo>
                <a:cubicBezTo>
                  <a:pt x="105352" y="216791"/>
                  <a:pt x="106411" y="158054"/>
                  <a:pt x="114348" y="143237"/>
                </a:cubicBezTo>
                <a:cubicBezTo>
                  <a:pt x="122286" y="128420"/>
                  <a:pt x="141865" y="159112"/>
                  <a:pt x="136573" y="130537"/>
                </a:cubicBezTo>
                <a:cubicBezTo>
                  <a:pt x="131281" y="101962"/>
                  <a:pt x="85773" y="6183"/>
                  <a:pt x="85773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フリーフォーム 553">
            <a:extLst>
              <a:ext uri="{FF2B5EF4-FFF2-40B4-BE49-F238E27FC236}">
                <a16:creationId xmlns:a16="http://schemas.microsoft.com/office/drawing/2014/main" id="{B79A9D74-B96C-A6B7-F62A-8AD628FD3525}"/>
              </a:ext>
            </a:extLst>
          </p:cNvPr>
          <p:cNvSpPr/>
          <p:nvPr/>
        </p:nvSpPr>
        <p:spPr>
          <a:xfrm>
            <a:off x="6490905" y="1730674"/>
            <a:ext cx="1434940" cy="4347337"/>
          </a:xfrm>
          <a:custGeom>
            <a:avLst/>
            <a:gdLst>
              <a:gd name="connsiteX0" fmla="*/ 64878 w 1434940"/>
              <a:gd name="connsiteY0" fmla="*/ 5136 h 4347337"/>
              <a:gd name="connsiteX1" fmla="*/ 762302 w 1434940"/>
              <a:gd name="connsiteY1" fmla="*/ 873041 h 4347337"/>
              <a:gd name="connsiteX2" fmla="*/ 994776 w 1434940"/>
              <a:gd name="connsiteY2" fmla="*/ 1678953 h 4347337"/>
              <a:gd name="connsiteX3" fmla="*/ 1258248 w 1434940"/>
              <a:gd name="connsiteY3" fmla="*/ 1461977 h 4347337"/>
              <a:gd name="connsiteX4" fmla="*/ 1165258 w 1434940"/>
              <a:gd name="connsiteY4" fmla="*/ 2391875 h 4347337"/>
              <a:gd name="connsiteX5" fmla="*/ 1428729 w 1434940"/>
              <a:gd name="connsiteY5" fmla="*/ 2097407 h 4347337"/>
              <a:gd name="connsiteX6" fmla="*/ 855292 w 1434940"/>
              <a:gd name="connsiteY6" fmla="*/ 3399265 h 4347337"/>
              <a:gd name="connsiteX7" fmla="*/ 529827 w 1434940"/>
              <a:gd name="connsiteY7" fmla="*/ 4329163 h 4347337"/>
              <a:gd name="connsiteX8" fmla="*/ 1010275 w 1434940"/>
              <a:gd name="connsiteY8" fmla="*/ 2562357 h 4347337"/>
              <a:gd name="connsiteX9" fmla="*/ 33881 w 1434940"/>
              <a:gd name="connsiteY9" fmla="*/ 3957204 h 4347337"/>
              <a:gd name="connsiteX10" fmla="*/ 483332 w 1434940"/>
              <a:gd name="connsiteY10" fmla="*/ 2763834 h 4347337"/>
              <a:gd name="connsiteX11" fmla="*/ 173366 w 1434940"/>
              <a:gd name="connsiteY11" fmla="*/ 1833936 h 4347337"/>
              <a:gd name="connsiteX12" fmla="*/ 188864 w 1434940"/>
              <a:gd name="connsiteY12" fmla="*/ 2484865 h 4347337"/>
              <a:gd name="connsiteX13" fmla="*/ 312851 w 1434940"/>
              <a:gd name="connsiteY13" fmla="*/ 1539468 h 4347337"/>
              <a:gd name="connsiteX14" fmla="*/ 2885 w 1434940"/>
              <a:gd name="connsiteY14" fmla="*/ 377095 h 4347337"/>
              <a:gd name="connsiteX15" fmla="*/ 529827 w 1434940"/>
              <a:gd name="connsiteY15" fmla="*/ 1291495 h 4347337"/>
              <a:gd name="connsiteX16" fmla="*/ 64878 w 1434940"/>
              <a:gd name="connsiteY16" fmla="*/ 5136 h 434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34940" h="4347337">
                <a:moveTo>
                  <a:pt x="64878" y="5136"/>
                </a:moveTo>
                <a:cubicBezTo>
                  <a:pt x="103624" y="-64606"/>
                  <a:pt x="607319" y="594072"/>
                  <a:pt x="762302" y="873041"/>
                </a:cubicBezTo>
                <a:cubicBezTo>
                  <a:pt x="917285" y="1152010"/>
                  <a:pt x="912118" y="1580797"/>
                  <a:pt x="994776" y="1678953"/>
                </a:cubicBezTo>
                <a:cubicBezTo>
                  <a:pt x="1077434" y="1777109"/>
                  <a:pt x="1229834" y="1343157"/>
                  <a:pt x="1258248" y="1461977"/>
                </a:cubicBezTo>
                <a:cubicBezTo>
                  <a:pt x="1286662" y="1580797"/>
                  <a:pt x="1136845" y="2285970"/>
                  <a:pt x="1165258" y="2391875"/>
                </a:cubicBezTo>
                <a:cubicBezTo>
                  <a:pt x="1193671" y="2497780"/>
                  <a:pt x="1480390" y="1929509"/>
                  <a:pt x="1428729" y="2097407"/>
                </a:cubicBezTo>
                <a:cubicBezTo>
                  <a:pt x="1377068" y="2265305"/>
                  <a:pt x="1005109" y="3027306"/>
                  <a:pt x="855292" y="3399265"/>
                </a:cubicBezTo>
                <a:cubicBezTo>
                  <a:pt x="705475" y="3771224"/>
                  <a:pt x="503997" y="4468648"/>
                  <a:pt x="529827" y="4329163"/>
                </a:cubicBezTo>
                <a:cubicBezTo>
                  <a:pt x="555658" y="4189678"/>
                  <a:pt x="1092933" y="2624350"/>
                  <a:pt x="1010275" y="2562357"/>
                </a:cubicBezTo>
                <a:cubicBezTo>
                  <a:pt x="927617" y="2500364"/>
                  <a:pt x="121705" y="3923625"/>
                  <a:pt x="33881" y="3957204"/>
                </a:cubicBezTo>
                <a:cubicBezTo>
                  <a:pt x="-53943" y="3990784"/>
                  <a:pt x="460085" y="3117712"/>
                  <a:pt x="483332" y="2763834"/>
                </a:cubicBezTo>
                <a:cubicBezTo>
                  <a:pt x="506580" y="2409956"/>
                  <a:pt x="222444" y="1880431"/>
                  <a:pt x="173366" y="1833936"/>
                </a:cubicBezTo>
                <a:cubicBezTo>
                  <a:pt x="124288" y="1787441"/>
                  <a:pt x="165617" y="2533943"/>
                  <a:pt x="188864" y="2484865"/>
                </a:cubicBezTo>
                <a:cubicBezTo>
                  <a:pt x="212111" y="2435787"/>
                  <a:pt x="343847" y="1890763"/>
                  <a:pt x="312851" y="1539468"/>
                </a:cubicBezTo>
                <a:cubicBezTo>
                  <a:pt x="281855" y="1188173"/>
                  <a:pt x="-33278" y="418424"/>
                  <a:pt x="2885" y="377095"/>
                </a:cubicBezTo>
                <a:cubicBezTo>
                  <a:pt x="39048" y="335766"/>
                  <a:pt x="519495" y="1353488"/>
                  <a:pt x="529827" y="1291495"/>
                </a:cubicBezTo>
                <a:cubicBezTo>
                  <a:pt x="540159" y="1229502"/>
                  <a:pt x="26132" y="74878"/>
                  <a:pt x="64878" y="513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フリーフォーム 554">
            <a:extLst>
              <a:ext uri="{FF2B5EF4-FFF2-40B4-BE49-F238E27FC236}">
                <a16:creationId xmlns:a16="http://schemas.microsoft.com/office/drawing/2014/main" id="{3521171E-9DCF-7FC3-B372-375297D35FFD}"/>
              </a:ext>
            </a:extLst>
          </p:cNvPr>
          <p:cNvSpPr/>
          <p:nvPr/>
        </p:nvSpPr>
        <p:spPr>
          <a:xfrm>
            <a:off x="5359541" y="1423272"/>
            <a:ext cx="1811460" cy="5740364"/>
          </a:xfrm>
          <a:custGeom>
            <a:avLst/>
            <a:gdLst>
              <a:gd name="connsiteX0" fmla="*/ 297340 w 1811460"/>
              <a:gd name="connsiteY0" fmla="*/ 514016 h 5740364"/>
              <a:gd name="connsiteX1" fmla="*/ 963767 w 1811460"/>
              <a:gd name="connsiteY1" fmla="*/ 250545 h 5740364"/>
              <a:gd name="connsiteX2" fmla="*/ 1351225 w 1811460"/>
              <a:gd name="connsiteY2" fmla="*/ 638003 h 5740364"/>
              <a:gd name="connsiteX3" fmla="*/ 824283 w 1811460"/>
              <a:gd name="connsiteY3" fmla="*/ 33569 h 5740364"/>
              <a:gd name="connsiteX4" fmla="*/ 1785178 w 1811460"/>
              <a:gd name="connsiteY4" fmla="*/ 1846870 h 5740364"/>
              <a:gd name="connsiteX5" fmla="*/ 1444215 w 1811460"/>
              <a:gd name="connsiteY5" fmla="*/ 2854260 h 5740364"/>
              <a:gd name="connsiteX6" fmla="*/ 436825 w 1811460"/>
              <a:gd name="connsiteY6" fmla="*/ 5535467 h 5740364"/>
              <a:gd name="connsiteX7" fmla="*/ 1087754 w 1811460"/>
              <a:gd name="connsiteY7" fmla="*/ 4373094 h 5740364"/>
              <a:gd name="connsiteX8" fmla="*/ 622805 w 1811460"/>
              <a:gd name="connsiteY8" fmla="*/ 5705948 h 5740364"/>
              <a:gd name="connsiteX9" fmla="*/ 529815 w 1811460"/>
              <a:gd name="connsiteY9" fmla="*/ 5287494 h 5740364"/>
              <a:gd name="connsiteX10" fmla="*/ 142357 w 1811460"/>
              <a:gd name="connsiteY10" fmla="*/ 4636565 h 5740364"/>
              <a:gd name="connsiteX11" fmla="*/ 2873 w 1811460"/>
              <a:gd name="connsiteY11" fmla="*/ 3443196 h 5740364"/>
              <a:gd name="connsiteX12" fmla="*/ 250845 w 1811460"/>
              <a:gd name="connsiteY12" fmla="*/ 3768660 h 5740364"/>
              <a:gd name="connsiteX13" fmla="*/ 498818 w 1811460"/>
              <a:gd name="connsiteY13" fmla="*/ 1970857 h 5740364"/>
              <a:gd name="connsiteX14" fmla="*/ 669300 w 1811460"/>
              <a:gd name="connsiteY14" fmla="*/ 2621786 h 5740364"/>
              <a:gd name="connsiteX15" fmla="*/ 762290 w 1811460"/>
              <a:gd name="connsiteY15" fmla="*/ 1412918 h 5740364"/>
              <a:gd name="connsiteX16" fmla="*/ 126859 w 1811460"/>
              <a:gd name="connsiteY16" fmla="*/ 1970857 h 5740364"/>
              <a:gd name="connsiteX17" fmla="*/ 1258235 w 1811460"/>
              <a:gd name="connsiteY17" fmla="*/ 421026 h 5740364"/>
              <a:gd name="connsiteX18" fmla="*/ 932771 w 1811460"/>
              <a:gd name="connsiteY18" fmla="*/ 514016 h 5740364"/>
              <a:gd name="connsiteX19" fmla="*/ 297340 w 1811460"/>
              <a:gd name="connsiteY19" fmla="*/ 514016 h 574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11460" h="5740364">
                <a:moveTo>
                  <a:pt x="297340" y="514016"/>
                </a:moveTo>
                <a:cubicBezTo>
                  <a:pt x="302506" y="470104"/>
                  <a:pt x="788120" y="229881"/>
                  <a:pt x="963767" y="250545"/>
                </a:cubicBezTo>
                <a:cubicBezTo>
                  <a:pt x="1139414" y="271209"/>
                  <a:pt x="1374472" y="674166"/>
                  <a:pt x="1351225" y="638003"/>
                </a:cubicBezTo>
                <a:cubicBezTo>
                  <a:pt x="1327978" y="601840"/>
                  <a:pt x="751958" y="-167909"/>
                  <a:pt x="824283" y="33569"/>
                </a:cubicBezTo>
                <a:cubicBezTo>
                  <a:pt x="896608" y="235047"/>
                  <a:pt x="1681856" y="1376755"/>
                  <a:pt x="1785178" y="1846870"/>
                </a:cubicBezTo>
                <a:cubicBezTo>
                  <a:pt x="1888500" y="2316985"/>
                  <a:pt x="1668941" y="2239494"/>
                  <a:pt x="1444215" y="2854260"/>
                </a:cubicBezTo>
                <a:cubicBezTo>
                  <a:pt x="1219490" y="3469026"/>
                  <a:pt x="496235" y="5282328"/>
                  <a:pt x="436825" y="5535467"/>
                </a:cubicBezTo>
                <a:cubicBezTo>
                  <a:pt x="377415" y="5788606"/>
                  <a:pt x="1056757" y="4344681"/>
                  <a:pt x="1087754" y="4373094"/>
                </a:cubicBezTo>
                <a:cubicBezTo>
                  <a:pt x="1118751" y="4401507"/>
                  <a:pt x="715795" y="5553548"/>
                  <a:pt x="622805" y="5705948"/>
                </a:cubicBezTo>
                <a:cubicBezTo>
                  <a:pt x="529815" y="5858348"/>
                  <a:pt x="609890" y="5465724"/>
                  <a:pt x="529815" y="5287494"/>
                </a:cubicBezTo>
                <a:cubicBezTo>
                  <a:pt x="449740" y="5109264"/>
                  <a:pt x="230181" y="4943948"/>
                  <a:pt x="142357" y="4636565"/>
                </a:cubicBezTo>
                <a:cubicBezTo>
                  <a:pt x="54533" y="4329182"/>
                  <a:pt x="-15208" y="3587847"/>
                  <a:pt x="2873" y="3443196"/>
                </a:cubicBezTo>
                <a:cubicBezTo>
                  <a:pt x="20954" y="3298545"/>
                  <a:pt x="168188" y="4014050"/>
                  <a:pt x="250845" y="3768660"/>
                </a:cubicBezTo>
                <a:cubicBezTo>
                  <a:pt x="333502" y="3523270"/>
                  <a:pt x="429076" y="2162003"/>
                  <a:pt x="498818" y="1970857"/>
                </a:cubicBezTo>
                <a:cubicBezTo>
                  <a:pt x="568560" y="1779711"/>
                  <a:pt x="625388" y="2714776"/>
                  <a:pt x="669300" y="2621786"/>
                </a:cubicBezTo>
                <a:cubicBezTo>
                  <a:pt x="713212" y="2528796"/>
                  <a:pt x="852697" y="1521406"/>
                  <a:pt x="762290" y="1412918"/>
                </a:cubicBezTo>
                <a:cubicBezTo>
                  <a:pt x="671883" y="1304430"/>
                  <a:pt x="44201" y="2136172"/>
                  <a:pt x="126859" y="1970857"/>
                </a:cubicBezTo>
                <a:cubicBezTo>
                  <a:pt x="209517" y="1805542"/>
                  <a:pt x="1123916" y="663833"/>
                  <a:pt x="1258235" y="421026"/>
                </a:cubicBezTo>
                <a:cubicBezTo>
                  <a:pt x="1392554" y="178219"/>
                  <a:pt x="1092920" y="506267"/>
                  <a:pt x="932771" y="514016"/>
                </a:cubicBezTo>
                <a:cubicBezTo>
                  <a:pt x="772622" y="521765"/>
                  <a:pt x="292174" y="557928"/>
                  <a:pt x="297340" y="51401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フリーフォーム 555">
            <a:extLst>
              <a:ext uri="{FF2B5EF4-FFF2-40B4-BE49-F238E27FC236}">
                <a16:creationId xmlns:a16="http://schemas.microsoft.com/office/drawing/2014/main" id="{5C947D99-2BED-88D6-7B8E-50D8230AE2E5}"/>
              </a:ext>
            </a:extLst>
          </p:cNvPr>
          <p:cNvSpPr/>
          <p:nvPr/>
        </p:nvSpPr>
        <p:spPr>
          <a:xfrm>
            <a:off x="4256804" y="1848794"/>
            <a:ext cx="2397309" cy="4963854"/>
          </a:xfrm>
          <a:custGeom>
            <a:avLst/>
            <a:gdLst>
              <a:gd name="connsiteX0" fmla="*/ 2329976 w 2397309"/>
              <a:gd name="connsiteY0" fmla="*/ 134989 h 4963854"/>
              <a:gd name="connsiteX1" fmla="*/ 2329976 w 2397309"/>
              <a:gd name="connsiteY1" fmla="*/ 243477 h 4963854"/>
              <a:gd name="connsiteX2" fmla="*/ 1570559 w 2397309"/>
              <a:gd name="connsiteY2" fmla="*/ 2118772 h 4963854"/>
              <a:gd name="connsiteX3" fmla="*/ 1322586 w 2397309"/>
              <a:gd name="connsiteY3" fmla="*/ 4149050 h 4963854"/>
              <a:gd name="connsiteX4" fmla="*/ 1260593 w 2397309"/>
              <a:gd name="connsiteY4" fmla="*/ 3730596 h 4963854"/>
              <a:gd name="connsiteX5" fmla="*/ 1043616 w 2397309"/>
              <a:gd name="connsiteY5" fmla="*/ 4954962 h 4963854"/>
              <a:gd name="connsiteX6" fmla="*/ 1012620 w 2397309"/>
              <a:gd name="connsiteY6" fmla="*/ 4211043 h 4963854"/>
              <a:gd name="connsiteX7" fmla="*/ 749149 w 2397309"/>
              <a:gd name="connsiteY7" fmla="*/ 2878189 h 4963854"/>
              <a:gd name="connsiteX8" fmla="*/ 485677 w 2397309"/>
              <a:gd name="connsiteY8" fmla="*/ 4567504 h 4963854"/>
              <a:gd name="connsiteX9" fmla="*/ 516674 w 2397309"/>
              <a:gd name="connsiteY9" fmla="*/ 4319531 h 4963854"/>
              <a:gd name="connsiteX10" fmla="*/ 501176 w 2397309"/>
              <a:gd name="connsiteY10" fmla="*/ 3188155 h 4963854"/>
              <a:gd name="connsiteX11" fmla="*/ 330694 w 2397309"/>
              <a:gd name="connsiteY11" fmla="*/ 2118772 h 4963854"/>
              <a:gd name="connsiteX12" fmla="*/ 485677 w 2397309"/>
              <a:gd name="connsiteY12" fmla="*/ 2785199 h 4963854"/>
              <a:gd name="connsiteX13" fmla="*/ 222206 w 2397309"/>
              <a:gd name="connsiteY13" fmla="*/ 723925 h 4963854"/>
              <a:gd name="connsiteX14" fmla="*/ 82721 w 2397309"/>
              <a:gd name="connsiteY14" fmla="*/ 1421348 h 4963854"/>
              <a:gd name="connsiteX15" fmla="*/ 1570559 w 2397309"/>
              <a:gd name="connsiteY15" fmla="*/ 11003 h 4963854"/>
              <a:gd name="connsiteX16" fmla="*/ 826640 w 2397309"/>
              <a:gd name="connsiteY16" fmla="*/ 739423 h 4963854"/>
              <a:gd name="connsiteX17" fmla="*/ 2066504 w 2397309"/>
              <a:gd name="connsiteY17" fmla="*/ 243477 h 4963854"/>
              <a:gd name="connsiteX18" fmla="*/ 2329976 w 2397309"/>
              <a:gd name="connsiteY18" fmla="*/ 134989 h 496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97309" h="4963854">
                <a:moveTo>
                  <a:pt x="2329976" y="134989"/>
                </a:moveTo>
                <a:cubicBezTo>
                  <a:pt x="2373888" y="134989"/>
                  <a:pt x="2456545" y="-87153"/>
                  <a:pt x="2329976" y="243477"/>
                </a:cubicBezTo>
                <a:cubicBezTo>
                  <a:pt x="2203407" y="574107"/>
                  <a:pt x="1738457" y="1467843"/>
                  <a:pt x="1570559" y="2118772"/>
                </a:cubicBezTo>
                <a:cubicBezTo>
                  <a:pt x="1402661" y="2769701"/>
                  <a:pt x="1374247" y="3880413"/>
                  <a:pt x="1322586" y="4149050"/>
                </a:cubicBezTo>
                <a:cubicBezTo>
                  <a:pt x="1270925" y="4417687"/>
                  <a:pt x="1307088" y="3596277"/>
                  <a:pt x="1260593" y="3730596"/>
                </a:cubicBezTo>
                <a:cubicBezTo>
                  <a:pt x="1214098" y="3864915"/>
                  <a:pt x="1084945" y="4874888"/>
                  <a:pt x="1043616" y="4954962"/>
                </a:cubicBezTo>
                <a:cubicBezTo>
                  <a:pt x="1002287" y="5035036"/>
                  <a:pt x="1061698" y="4557172"/>
                  <a:pt x="1012620" y="4211043"/>
                </a:cubicBezTo>
                <a:cubicBezTo>
                  <a:pt x="963542" y="3864914"/>
                  <a:pt x="836973" y="2818779"/>
                  <a:pt x="749149" y="2878189"/>
                </a:cubicBezTo>
                <a:cubicBezTo>
                  <a:pt x="661325" y="2937599"/>
                  <a:pt x="524423" y="4327280"/>
                  <a:pt x="485677" y="4567504"/>
                </a:cubicBezTo>
                <a:cubicBezTo>
                  <a:pt x="446931" y="4807728"/>
                  <a:pt x="514091" y="4549422"/>
                  <a:pt x="516674" y="4319531"/>
                </a:cubicBezTo>
                <a:cubicBezTo>
                  <a:pt x="519257" y="4089640"/>
                  <a:pt x="532173" y="3554948"/>
                  <a:pt x="501176" y="3188155"/>
                </a:cubicBezTo>
                <a:cubicBezTo>
                  <a:pt x="470179" y="2821362"/>
                  <a:pt x="333277" y="2185931"/>
                  <a:pt x="330694" y="2118772"/>
                </a:cubicBezTo>
                <a:cubicBezTo>
                  <a:pt x="328111" y="2051613"/>
                  <a:pt x="503758" y="3017674"/>
                  <a:pt x="485677" y="2785199"/>
                </a:cubicBezTo>
                <a:cubicBezTo>
                  <a:pt x="467596" y="2552725"/>
                  <a:pt x="289365" y="951233"/>
                  <a:pt x="222206" y="723925"/>
                </a:cubicBezTo>
                <a:cubicBezTo>
                  <a:pt x="155047" y="496617"/>
                  <a:pt x="-142004" y="1540168"/>
                  <a:pt x="82721" y="1421348"/>
                </a:cubicBezTo>
                <a:cubicBezTo>
                  <a:pt x="307446" y="1302528"/>
                  <a:pt x="1446573" y="124657"/>
                  <a:pt x="1570559" y="11003"/>
                </a:cubicBezTo>
                <a:cubicBezTo>
                  <a:pt x="1694545" y="-102651"/>
                  <a:pt x="743983" y="700677"/>
                  <a:pt x="826640" y="739423"/>
                </a:cubicBezTo>
                <a:cubicBezTo>
                  <a:pt x="909297" y="778169"/>
                  <a:pt x="1818531" y="346799"/>
                  <a:pt x="2066504" y="243477"/>
                </a:cubicBezTo>
                <a:cubicBezTo>
                  <a:pt x="2314477" y="140155"/>
                  <a:pt x="2286064" y="134989"/>
                  <a:pt x="2329976" y="13498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フリーフォーム 556">
            <a:extLst>
              <a:ext uri="{FF2B5EF4-FFF2-40B4-BE49-F238E27FC236}">
                <a16:creationId xmlns:a16="http://schemas.microsoft.com/office/drawing/2014/main" id="{7EAE2FDB-5598-EB87-4BCF-154FF2711B59}"/>
              </a:ext>
            </a:extLst>
          </p:cNvPr>
          <p:cNvSpPr/>
          <p:nvPr/>
        </p:nvSpPr>
        <p:spPr>
          <a:xfrm>
            <a:off x="3269989" y="1357924"/>
            <a:ext cx="3316991" cy="5467407"/>
          </a:xfrm>
          <a:custGeom>
            <a:avLst/>
            <a:gdLst>
              <a:gd name="connsiteX0" fmla="*/ 3316791 w 3316991"/>
              <a:gd name="connsiteY0" fmla="*/ 641357 h 5467407"/>
              <a:gd name="connsiteX1" fmla="*/ 2371394 w 3316991"/>
              <a:gd name="connsiteY1" fmla="*/ 176408 h 5467407"/>
              <a:gd name="connsiteX2" fmla="*/ 1255516 w 3316991"/>
              <a:gd name="connsiteY2" fmla="*/ 5927 h 5467407"/>
              <a:gd name="connsiteX3" fmla="*/ 2247408 w 3316991"/>
              <a:gd name="connsiteY3" fmla="*/ 362388 h 5467407"/>
              <a:gd name="connsiteX4" fmla="*/ 1023042 w 3316991"/>
              <a:gd name="connsiteY4" fmla="*/ 238401 h 5467407"/>
              <a:gd name="connsiteX5" fmla="*/ 153 w 3316991"/>
              <a:gd name="connsiteY5" fmla="*/ 765344 h 5467407"/>
              <a:gd name="connsiteX6" fmla="*/ 945550 w 3316991"/>
              <a:gd name="connsiteY6" fmla="*/ 486374 h 5467407"/>
              <a:gd name="connsiteX7" fmla="*/ 914553 w 3316991"/>
              <a:gd name="connsiteY7" fmla="*/ 920327 h 5467407"/>
              <a:gd name="connsiteX8" fmla="*/ 449604 w 3316991"/>
              <a:gd name="connsiteY8" fmla="*/ 2454659 h 5467407"/>
              <a:gd name="connsiteX9" fmla="*/ 790567 w 3316991"/>
              <a:gd name="connsiteY9" fmla="*/ 1958713 h 5467407"/>
              <a:gd name="connsiteX10" fmla="*/ 604587 w 3316991"/>
              <a:gd name="connsiteY10" fmla="*/ 2857615 h 5467407"/>
              <a:gd name="connsiteX11" fmla="*/ 868058 w 3316991"/>
              <a:gd name="connsiteY11" fmla="*/ 3260571 h 5467407"/>
              <a:gd name="connsiteX12" fmla="*/ 1131530 w 3316991"/>
              <a:gd name="connsiteY12" fmla="*/ 4980883 h 5467407"/>
              <a:gd name="connsiteX13" fmla="*/ 1162526 w 3316991"/>
              <a:gd name="connsiteY13" fmla="*/ 4174971 h 5467407"/>
              <a:gd name="connsiteX14" fmla="*/ 1410499 w 3316991"/>
              <a:gd name="connsiteY14" fmla="*/ 5461330 h 5467407"/>
              <a:gd name="connsiteX15" fmla="*/ 1240018 w 3316991"/>
              <a:gd name="connsiteY15" fmla="*/ 3539540 h 5467407"/>
              <a:gd name="connsiteX16" fmla="*/ 2355896 w 3316991"/>
              <a:gd name="connsiteY16" fmla="*/ 1199296 h 5467407"/>
              <a:gd name="connsiteX17" fmla="*/ 2386892 w 3316991"/>
              <a:gd name="connsiteY17" fmla="*/ 1168300 h 5467407"/>
              <a:gd name="connsiteX18" fmla="*/ 3037821 w 3316991"/>
              <a:gd name="connsiteY18" fmla="*/ 687852 h 5467407"/>
              <a:gd name="connsiteX19" fmla="*/ 2293903 w 3316991"/>
              <a:gd name="connsiteY19" fmla="*/ 486374 h 5467407"/>
              <a:gd name="connsiteX20" fmla="*/ 3316791 w 3316991"/>
              <a:gd name="connsiteY20" fmla="*/ 641357 h 546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16991" h="5467407">
                <a:moveTo>
                  <a:pt x="3316791" y="641357"/>
                </a:moveTo>
                <a:cubicBezTo>
                  <a:pt x="3329706" y="589696"/>
                  <a:pt x="2714940" y="282313"/>
                  <a:pt x="2371394" y="176408"/>
                </a:cubicBezTo>
                <a:cubicBezTo>
                  <a:pt x="2027848" y="70503"/>
                  <a:pt x="1276180" y="-25070"/>
                  <a:pt x="1255516" y="5927"/>
                </a:cubicBezTo>
                <a:cubicBezTo>
                  <a:pt x="1234852" y="36924"/>
                  <a:pt x="2286154" y="323642"/>
                  <a:pt x="2247408" y="362388"/>
                </a:cubicBezTo>
                <a:cubicBezTo>
                  <a:pt x="2208662" y="401134"/>
                  <a:pt x="1397584" y="171242"/>
                  <a:pt x="1023042" y="238401"/>
                </a:cubicBezTo>
                <a:cubicBezTo>
                  <a:pt x="648500" y="305560"/>
                  <a:pt x="13068" y="724015"/>
                  <a:pt x="153" y="765344"/>
                </a:cubicBezTo>
                <a:cubicBezTo>
                  <a:pt x="-12762" y="806673"/>
                  <a:pt x="793150" y="460543"/>
                  <a:pt x="945550" y="486374"/>
                </a:cubicBezTo>
                <a:cubicBezTo>
                  <a:pt x="1097950" y="512204"/>
                  <a:pt x="997211" y="592280"/>
                  <a:pt x="914553" y="920327"/>
                </a:cubicBezTo>
                <a:cubicBezTo>
                  <a:pt x="831895" y="1248374"/>
                  <a:pt x="470268" y="2281595"/>
                  <a:pt x="449604" y="2454659"/>
                </a:cubicBezTo>
                <a:cubicBezTo>
                  <a:pt x="428940" y="2627723"/>
                  <a:pt x="764736" y="1891554"/>
                  <a:pt x="790567" y="1958713"/>
                </a:cubicBezTo>
                <a:cubicBezTo>
                  <a:pt x="816398" y="2025872"/>
                  <a:pt x="591672" y="2640639"/>
                  <a:pt x="604587" y="2857615"/>
                </a:cubicBezTo>
                <a:cubicBezTo>
                  <a:pt x="617502" y="3074591"/>
                  <a:pt x="780234" y="2906693"/>
                  <a:pt x="868058" y="3260571"/>
                </a:cubicBezTo>
                <a:cubicBezTo>
                  <a:pt x="955882" y="3614449"/>
                  <a:pt x="1082452" y="4828483"/>
                  <a:pt x="1131530" y="4980883"/>
                </a:cubicBezTo>
                <a:cubicBezTo>
                  <a:pt x="1180608" y="5133283"/>
                  <a:pt x="1116031" y="4094897"/>
                  <a:pt x="1162526" y="4174971"/>
                </a:cubicBezTo>
                <a:cubicBezTo>
                  <a:pt x="1209021" y="4255045"/>
                  <a:pt x="1397584" y="5567235"/>
                  <a:pt x="1410499" y="5461330"/>
                </a:cubicBezTo>
                <a:cubicBezTo>
                  <a:pt x="1423414" y="5355425"/>
                  <a:pt x="1082452" y="4249879"/>
                  <a:pt x="1240018" y="3539540"/>
                </a:cubicBezTo>
                <a:cubicBezTo>
                  <a:pt x="1397584" y="2829201"/>
                  <a:pt x="2164750" y="1594503"/>
                  <a:pt x="2355896" y="1199296"/>
                </a:cubicBezTo>
                <a:cubicBezTo>
                  <a:pt x="2547042" y="804089"/>
                  <a:pt x="2273238" y="1253541"/>
                  <a:pt x="2386892" y="1168300"/>
                </a:cubicBezTo>
                <a:cubicBezTo>
                  <a:pt x="2500546" y="1083059"/>
                  <a:pt x="3053319" y="801506"/>
                  <a:pt x="3037821" y="687852"/>
                </a:cubicBezTo>
                <a:cubicBezTo>
                  <a:pt x="3022323" y="574198"/>
                  <a:pt x="2252574" y="494123"/>
                  <a:pt x="2293903" y="486374"/>
                </a:cubicBezTo>
                <a:cubicBezTo>
                  <a:pt x="2335232" y="478625"/>
                  <a:pt x="3303876" y="693018"/>
                  <a:pt x="3316791" y="64135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フリーフォーム 557">
            <a:extLst>
              <a:ext uri="{FF2B5EF4-FFF2-40B4-BE49-F238E27FC236}">
                <a16:creationId xmlns:a16="http://schemas.microsoft.com/office/drawing/2014/main" id="{41A278A8-65A0-5AFA-CFAA-4797FD91E95E}"/>
              </a:ext>
            </a:extLst>
          </p:cNvPr>
          <p:cNvSpPr/>
          <p:nvPr/>
        </p:nvSpPr>
        <p:spPr>
          <a:xfrm>
            <a:off x="2666516" y="1687937"/>
            <a:ext cx="2410989" cy="1632934"/>
          </a:xfrm>
          <a:custGeom>
            <a:avLst/>
            <a:gdLst>
              <a:gd name="connsiteX0" fmla="*/ 2277443 w 2410989"/>
              <a:gd name="connsiteY0" fmla="*/ 1378 h 1632934"/>
              <a:gd name="connsiteX1" fmla="*/ 278162 w 2410989"/>
              <a:gd name="connsiteY1" fmla="*/ 745297 h 1632934"/>
              <a:gd name="connsiteX2" fmla="*/ 495138 w 2410989"/>
              <a:gd name="connsiteY2" fmla="*/ 760795 h 1632934"/>
              <a:gd name="connsiteX3" fmla="*/ 45687 w 2410989"/>
              <a:gd name="connsiteY3" fmla="*/ 1597704 h 1632934"/>
              <a:gd name="connsiteX4" fmla="*/ 278162 w 2410989"/>
              <a:gd name="connsiteY4" fmla="*/ 1380727 h 1632934"/>
              <a:gd name="connsiteX5" fmla="*/ 2370433 w 2410989"/>
              <a:gd name="connsiteY5" fmla="*/ 512822 h 1632934"/>
              <a:gd name="connsiteX6" fmla="*/ 1704006 w 2410989"/>
              <a:gd name="connsiteY6" fmla="*/ 559317 h 1632934"/>
              <a:gd name="connsiteX7" fmla="*/ 2277443 w 2410989"/>
              <a:gd name="connsiteY7" fmla="*/ 1378 h 163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0989" h="1632934">
                <a:moveTo>
                  <a:pt x="2277443" y="1378"/>
                </a:moveTo>
                <a:cubicBezTo>
                  <a:pt x="2039802" y="32375"/>
                  <a:pt x="575213" y="618728"/>
                  <a:pt x="278162" y="745297"/>
                </a:cubicBezTo>
                <a:cubicBezTo>
                  <a:pt x="-18889" y="871866"/>
                  <a:pt x="533884" y="618727"/>
                  <a:pt x="495138" y="760795"/>
                </a:cubicBezTo>
                <a:cubicBezTo>
                  <a:pt x="456392" y="902863"/>
                  <a:pt x="81850" y="1494382"/>
                  <a:pt x="45687" y="1597704"/>
                </a:cubicBezTo>
                <a:cubicBezTo>
                  <a:pt x="9524" y="1701026"/>
                  <a:pt x="-109296" y="1561541"/>
                  <a:pt x="278162" y="1380727"/>
                </a:cubicBezTo>
                <a:cubicBezTo>
                  <a:pt x="665620" y="1199913"/>
                  <a:pt x="2132792" y="649724"/>
                  <a:pt x="2370433" y="512822"/>
                </a:cubicBezTo>
                <a:cubicBezTo>
                  <a:pt x="2608074" y="375920"/>
                  <a:pt x="1724670" y="647141"/>
                  <a:pt x="1704006" y="559317"/>
                </a:cubicBezTo>
                <a:cubicBezTo>
                  <a:pt x="1683342" y="471493"/>
                  <a:pt x="2515084" y="-29619"/>
                  <a:pt x="2277443" y="137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フリーフォーム 558">
            <a:extLst>
              <a:ext uri="{FF2B5EF4-FFF2-40B4-BE49-F238E27FC236}">
                <a16:creationId xmlns:a16="http://schemas.microsoft.com/office/drawing/2014/main" id="{2D46F5C0-C71C-2DB0-2234-D42870CEC5BC}"/>
              </a:ext>
            </a:extLst>
          </p:cNvPr>
          <p:cNvSpPr/>
          <p:nvPr/>
        </p:nvSpPr>
        <p:spPr>
          <a:xfrm>
            <a:off x="2604368" y="2378654"/>
            <a:ext cx="2007244" cy="4338074"/>
          </a:xfrm>
          <a:custGeom>
            <a:avLst/>
            <a:gdLst>
              <a:gd name="connsiteX0" fmla="*/ 1936635 w 2007244"/>
              <a:gd name="connsiteY0" fmla="*/ 70078 h 4338074"/>
              <a:gd name="connsiteX1" fmla="*/ 1967632 w 2007244"/>
              <a:gd name="connsiteY1" fmla="*/ 209563 h 4338074"/>
              <a:gd name="connsiteX2" fmla="*/ 1409693 w 2007244"/>
              <a:gd name="connsiteY2" fmla="*/ 1914377 h 4338074"/>
              <a:gd name="connsiteX3" fmla="*/ 1580174 w 2007244"/>
              <a:gd name="connsiteY3" fmla="*/ 3045753 h 4338074"/>
              <a:gd name="connsiteX4" fmla="*/ 1626669 w 2007244"/>
              <a:gd name="connsiteY4" fmla="*/ 2813278 h 4338074"/>
              <a:gd name="connsiteX5" fmla="*/ 1657666 w 2007244"/>
              <a:gd name="connsiteY5" fmla="*/ 4316614 h 4338074"/>
              <a:gd name="connsiteX6" fmla="*/ 1487185 w 2007244"/>
              <a:gd name="connsiteY6" fmla="*/ 3572695 h 4338074"/>
              <a:gd name="connsiteX7" fmla="*/ 572785 w 2007244"/>
              <a:gd name="connsiteY7" fmla="*/ 1836885 h 4338074"/>
              <a:gd name="connsiteX8" fmla="*/ 464296 w 2007244"/>
              <a:gd name="connsiteY8" fmla="*/ 2022865 h 4338074"/>
              <a:gd name="connsiteX9" fmla="*/ 417801 w 2007244"/>
              <a:gd name="connsiteY9" fmla="*/ 1464926 h 4338074"/>
              <a:gd name="connsiteX10" fmla="*/ 30344 w 2007244"/>
              <a:gd name="connsiteY10" fmla="*/ 1836885 h 4338074"/>
              <a:gd name="connsiteX11" fmla="*/ 1332201 w 2007244"/>
              <a:gd name="connsiteY11" fmla="*/ 271556 h 4338074"/>
              <a:gd name="connsiteX12" fmla="*/ 541788 w 2007244"/>
              <a:gd name="connsiteY12" fmla="*/ 1201454 h 4338074"/>
              <a:gd name="connsiteX13" fmla="*/ 1735157 w 2007244"/>
              <a:gd name="connsiteY13" fmla="*/ 597021 h 4338074"/>
              <a:gd name="connsiteX14" fmla="*/ 1936635 w 2007244"/>
              <a:gd name="connsiteY14" fmla="*/ 70078 h 433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7244" h="4338074">
                <a:moveTo>
                  <a:pt x="1936635" y="70078"/>
                </a:moveTo>
                <a:cubicBezTo>
                  <a:pt x="1975381" y="5502"/>
                  <a:pt x="2055456" y="-97820"/>
                  <a:pt x="1967632" y="209563"/>
                </a:cubicBezTo>
                <a:cubicBezTo>
                  <a:pt x="1879808" y="516946"/>
                  <a:pt x="1474269" y="1441679"/>
                  <a:pt x="1409693" y="1914377"/>
                </a:cubicBezTo>
                <a:cubicBezTo>
                  <a:pt x="1345117" y="2387075"/>
                  <a:pt x="1544011" y="2895936"/>
                  <a:pt x="1580174" y="3045753"/>
                </a:cubicBezTo>
                <a:cubicBezTo>
                  <a:pt x="1616337" y="3195570"/>
                  <a:pt x="1613754" y="2601468"/>
                  <a:pt x="1626669" y="2813278"/>
                </a:cubicBezTo>
                <a:cubicBezTo>
                  <a:pt x="1639584" y="3025088"/>
                  <a:pt x="1680913" y="4190045"/>
                  <a:pt x="1657666" y="4316614"/>
                </a:cubicBezTo>
                <a:cubicBezTo>
                  <a:pt x="1634419" y="4443183"/>
                  <a:pt x="1667998" y="3985983"/>
                  <a:pt x="1487185" y="3572695"/>
                </a:cubicBezTo>
                <a:cubicBezTo>
                  <a:pt x="1306372" y="3159407"/>
                  <a:pt x="743266" y="2095190"/>
                  <a:pt x="572785" y="1836885"/>
                </a:cubicBezTo>
                <a:cubicBezTo>
                  <a:pt x="402303" y="1578580"/>
                  <a:pt x="490127" y="2084858"/>
                  <a:pt x="464296" y="2022865"/>
                </a:cubicBezTo>
                <a:cubicBezTo>
                  <a:pt x="438465" y="1960872"/>
                  <a:pt x="490126" y="1495923"/>
                  <a:pt x="417801" y="1464926"/>
                </a:cubicBezTo>
                <a:cubicBezTo>
                  <a:pt x="345476" y="1433929"/>
                  <a:pt x="-122056" y="2035780"/>
                  <a:pt x="30344" y="1836885"/>
                </a:cubicBezTo>
                <a:cubicBezTo>
                  <a:pt x="182744" y="1637990"/>
                  <a:pt x="1246960" y="377461"/>
                  <a:pt x="1332201" y="271556"/>
                </a:cubicBezTo>
                <a:cubicBezTo>
                  <a:pt x="1417442" y="165651"/>
                  <a:pt x="474629" y="1147210"/>
                  <a:pt x="541788" y="1201454"/>
                </a:cubicBezTo>
                <a:cubicBezTo>
                  <a:pt x="608947" y="1255698"/>
                  <a:pt x="1510432" y="783000"/>
                  <a:pt x="1735157" y="597021"/>
                </a:cubicBezTo>
                <a:cubicBezTo>
                  <a:pt x="1959882" y="411042"/>
                  <a:pt x="1897889" y="134654"/>
                  <a:pt x="1936635" y="7007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フリーフォーム 559">
            <a:extLst>
              <a:ext uri="{FF2B5EF4-FFF2-40B4-BE49-F238E27FC236}">
                <a16:creationId xmlns:a16="http://schemas.microsoft.com/office/drawing/2014/main" id="{7559C7CC-FF8C-530A-9367-2E7904C70B99}"/>
              </a:ext>
            </a:extLst>
          </p:cNvPr>
          <p:cNvSpPr/>
          <p:nvPr/>
        </p:nvSpPr>
        <p:spPr>
          <a:xfrm>
            <a:off x="2880873" y="2418395"/>
            <a:ext cx="1861611" cy="5402746"/>
          </a:xfrm>
          <a:custGeom>
            <a:avLst/>
            <a:gdLst>
              <a:gd name="connsiteX0" fmla="*/ 1861608 w 1861611"/>
              <a:gd name="connsiteY0" fmla="*/ 61334 h 5402746"/>
              <a:gd name="connsiteX1" fmla="*/ 389269 w 1861611"/>
              <a:gd name="connsiteY1" fmla="*/ 1673158 h 5402746"/>
              <a:gd name="connsiteX2" fmla="*/ 869717 w 1861611"/>
              <a:gd name="connsiteY2" fmla="*/ 2587558 h 5402746"/>
              <a:gd name="connsiteX3" fmla="*/ 869717 w 1861611"/>
              <a:gd name="connsiteY3" fmla="*/ 3718934 h 5402746"/>
              <a:gd name="connsiteX4" fmla="*/ 993703 w 1861611"/>
              <a:gd name="connsiteY4" fmla="*/ 3021510 h 5402746"/>
              <a:gd name="connsiteX5" fmla="*/ 962707 w 1861611"/>
              <a:gd name="connsiteY5" fmla="*/ 3625944 h 5402746"/>
              <a:gd name="connsiteX6" fmla="*/ 931710 w 1861611"/>
              <a:gd name="connsiteY6" fmla="*/ 4044398 h 5402746"/>
              <a:gd name="connsiteX7" fmla="*/ 993703 w 1861611"/>
              <a:gd name="connsiteY7" fmla="*/ 3486459 h 5402746"/>
              <a:gd name="connsiteX8" fmla="*/ 1319168 w 1861611"/>
              <a:gd name="connsiteY8" fmla="*/ 4276873 h 5402746"/>
              <a:gd name="connsiteX9" fmla="*/ 1164185 w 1861611"/>
              <a:gd name="connsiteY9" fmla="*/ 4493849 h 5402746"/>
              <a:gd name="connsiteX10" fmla="*/ 1071195 w 1861611"/>
              <a:gd name="connsiteY10" fmla="*/ 4989795 h 5402746"/>
              <a:gd name="connsiteX11" fmla="*/ 854219 w 1861611"/>
              <a:gd name="connsiteY11" fmla="*/ 4586839 h 5402746"/>
              <a:gd name="connsiteX12" fmla="*/ 668239 w 1861611"/>
              <a:gd name="connsiteY12" fmla="*/ 5392751 h 5402746"/>
              <a:gd name="connsiteX13" fmla="*/ 668239 w 1861611"/>
              <a:gd name="connsiteY13" fmla="*/ 3920412 h 5402746"/>
              <a:gd name="connsiteX14" fmla="*/ 1812 w 1861611"/>
              <a:gd name="connsiteY14" fmla="*/ 1750649 h 5402746"/>
              <a:gd name="connsiteX15" fmla="*/ 900713 w 1861611"/>
              <a:gd name="connsiteY15" fmla="*/ 665768 h 5402746"/>
              <a:gd name="connsiteX16" fmla="*/ 637242 w 1861611"/>
              <a:gd name="connsiteY16" fmla="*/ 696764 h 5402746"/>
              <a:gd name="connsiteX17" fmla="*/ 1241676 w 1861611"/>
              <a:gd name="connsiteY17" fmla="*/ 92330 h 5402746"/>
              <a:gd name="connsiteX18" fmla="*/ 373771 w 1861611"/>
              <a:gd name="connsiteY18" fmla="*/ 309307 h 5402746"/>
              <a:gd name="connsiteX19" fmla="*/ 1861608 w 1861611"/>
              <a:gd name="connsiteY19" fmla="*/ 61334 h 540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1611" h="5402746">
                <a:moveTo>
                  <a:pt x="1861608" y="61334"/>
                </a:moveTo>
                <a:cubicBezTo>
                  <a:pt x="1864191" y="288642"/>
                  <a:pt x="554584" y="1252121"/>
                  <a:pt x="389269" y="1673158"/>
                </a:cubicBezTo>
                <a:cubicBezTo>
                  <a:pt x="223954" y="2094195"/>
                  <a:pt x="789642" y="2246595"/>
                  <a:pt x="869717" y="2587558"/>
                </a:cubicBezTo>
                <a:cubicBezTo>
                  <a:pt x="949792" y="2928521"/>
                  <a:pt x="849053" y="3646609"/>
                  <a:pt x="869717" y="3718934"/>
                </a:cubicBezTo>
                <a:cubicBezTo>
                  <a:pt x="890381" y="3791259"/>
                  <a:pt x="978205" y="3037008"/>
                  <a:pt x="993703" y="3021510"/>
                </a:cubicBezTo>
                <a:cubicBezTo>
                  <a:pt x="1009201" y="3006012"/>
                  <a:pt x="973039" y="3455463"/>
                  <a:pt x="962707" y="3625944"/>
                </a:cubicBezTo>
                <a:cubicBezTo>
                  <a:pt x="952375" y="3796425"/>
                  <a:pt x="926544" y="4067645"/>
                  <a:pt x="931710" y="4044398"/>
                </a:cubicBezTo>
                <a:cubicBezTo>
                  <a:pt x="936876" y="4021151"/>
                  <a:pt x="929127" y="3447713"/>
                  <a:pt x="993703" y="3486459"/>
                </a:cubicBezTo>
                <a:cubicBezTo>
                  <a:pt x="1058279" y="3525205"/>
                  <a:pt x="1290754" y="4108975"/>
                  <a:pt x="1319168" y="4276873"/>
                </a:cubicBezTo>
                <a:cubicBezTo>
                  <a:pt x="1347582" y="4444771"/>
                  <a:pt x="1205514" y="4375029"/>
                  <a:pt x="1164185" y="4493849"/>
                </a:cubicBezTo>
                <a:cubicBezTo>
                  <a:pt x="1122856" y="4612669"/>
                  <a:pt x="1122856" y="4974297"/>
                  <a:pt x="1071195" y="4989795"/>
                </a:cubicBezTo>
                <a:cubicBezTo>
                  <a:pt x="1019534" y="5005293"/>
                  <a:pt x="921378" y="4519680"/>
                  <a:pt x="854219" y="4586839"/>
                </a:cubicBezTo>
                <a:cubicBezTo>
                  <a:pt x="787060" y="4653998"/>
                  <a:pt x="699236" y="5503822"/>
                  <a:pt x="668239" y="5392751"/>
                </a:cubicBezTo>
                <a:cubicBezTo>
                  <a:pt x="637242" y="5281680"/>
                  <a:pt x="779310" y="4527429"/>
                  <a:pt x="668239" y="3920412"/>
                </a:cubicBezTo>
                <a:cubicBezTo>
                  <a:pt x="557168" y="3313395"/>
                  <a:pt x="-36934" y="2293090"/>
                  <a:pt x="1812" y="1750649"/>
                </a:cubicBezTo>
                <a:cubicBezTo>
                  <a:pt x="40558" y="1208208"/>
                  <a:pt x="794808" y="841415"/>
                  <a:pt x="900713" y="665768"/>
                </a:cubicBezTo>
                <a:cubicBezTo>
                  <a:pt x="1006618" y="490121"/>
                  <a:pt x="580415" y="792337"/>
                  <a:pt x="637242" y="696764"/>
                </a:cubicBezTo>
                <a:cubicBezTo>
                  <a:pt x="694069" y="601191"/>
                  <a:pt x="1285588" y="156906"/>
                  <a:pt x="1241676" y="92330"/>
                </a:cubicBezTo>
                <a:cubicBezTo>
                  <a:pt x="1197764" y="27754"/>
                  <a:pt x="270449" y="306724"/>
                  <a:pt x="373771" y="309307"/>
                </a:cubicBezTo>
                <a:cubicBezTo>
                  <a:pt x="477093" y="311890"/>
                  <a:pt x="1859025" y="-165974"/>
                  <a:pt x="1861608" y="6133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フリーフォーム 560">
            <a:extLst>
              <a:ext uri="{FF2B5EF4-FFF2-40B4-BE49-F238E27FC236}">
                <a16:creationId xmlns:a16="http://schemas.microsoft.com/office/drawing/2014/main" id="{4C04D993-ACFC-3B61-A00A-FC8B7D178698}"/>
              </a:ext>
            </a:extLst>
          </p:cNvPr>
          <p:cNvSpPr/>
          <p:nvPr/>
        </p:nvSpPr>
        <p:spPr>
          <a:xfrm>
            <a:off x="3481550" y="4794910"/>
            <a:ext cx="765134" cy="3864773"/>
          </a:xfrm>
          <a:custGeom>
            <a:avLst/>
            <a:gdLst>
              <a:gd name="connsiteX0" fmla="*/ 21067 w 765134"/>
              <a:gd name="connsiteY0" fmla="*/ 3853144 h 3864773"/>
              <a:gd name="connsiteX1" fmla="*/ 362030 w 765134"/>
              <a:gd name="connsiteY1" fmla="*/ 2830256 h 3864773"/>
              <a:gd name="connsiteX2" fmla="*/ 764986 w 765134"/>
              <a:gd name="connsiteY2" fmla="*/ 2163829 h 3864773"/>
              <a:gd name="connsiteX3" fmla="*/ 408525 w 765134"/>
              <a:gd name="connsiteY3" fmla="*/ 2411802 h 3864773"/>
              <a:gd name="connsiteX4" fmla="*/ 362030 w 765134"/>
              <a:gd name="connsiteY4" fmla="*/ 1698880 h 3864773"/>
              <a:gd name="connsiteX5" fmla="*/ 21067 w 765134"/>
              <a:gd name="connsiteY5" fmla="*/ 9565 h 3864773"/>
              <a:gd name="connsiteX6" fmla="*/ 83060 w 765134"/>
              <a:gd name="connsiteY6" fmla="*/ 1063449 h 3864773"/>
              <a:gd name="connsiteX7" fmla="*/ 269040 w 765134"/>
              <a:gd name="connsiteY7" fmla="*/ 2163829 h 3864773"/>
              <a:gd name="connsiteX8" fmla="*/ 5569 w 765134"/>
              <a:gd name="connsiteY8" fmla="*/ 3155721 h 3864773"/>
              <a:gd name="connsiteX9" fmla="*/ 83060 w 765134"/>
              <a:gd name="connsiteY9" fmla="*/ 2101836 h 3864773"/>
              <a:gd name="connsiteX10" fmla="*/ 21067 w 765134"/>
              <a:gd name="connsiteY10" fmla="*/ 3853144 h 386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5134" h="3864773">
                <a:moveTo>
                  <a:pt x="21067" y="3853144"/>
                </a:moveTo>
                <a:cubicBezTo>
                  <a:pt x="67562" y="3974547"/>
                  <a:pt x="238044" y="3111808"/>
                  <a:pt x="362030" y="2830256"/>
                </a:cubicBezTo>
                <a:cubicBezTo>
                  <a:pt x="486016" y="2548704"/>
                  <a:pt x="757237" y="2233571"/>
                  <a:pt x="764986" y="2163829"/>
                </a:cubicBezTo>
                <a:cubicBezTo>
                  <a:pt x="772735" y="2094087"/>
                  <a:pt x="475684" y="2489293"/>
                  <a:pt x="408525" y="2411802"/>
                </a:cubicBezTo>
                <a:cubicBezTo>
                  <a:pt x="341366" y="2334311"/>
                  <a:pt x="426606" y="2099253"/>
                  <a:pt x="362030" y="1698880"/>
                </a:cubicBezTo>
                <a:cubicBezTo>
                  <a:pt x="297454" y="1298507"/>
                  <a:pt x="67562" y="115470"/>
                  <a:pt x="21067" y="9565"/>
                </a:cubicBezTo>
                <a:cubicBezTo>
                  <a:pt x="-25428" y="-96340"/>
                  <a:pt x="41731" y="704405"/>
                  <a:pt x="83060" y="1063449"/>
                </a:cubicBezTo>
                <a:cubicBezTo>
                  <a:pt x="124389" y="1422493"/>
                  <a:pt x="281955" y="1815117"/>
                  <a:pt x="269040" y="2163829"/>
                </a:cubicBezTo>
                <a:cubicBezTo>
                  <a:pt x="256125" y="2512541"/>
                  <a:pt x="36566" y="3166053"/>
                  <a:pt x="5569" y="3155721"/>
                </a:cubicBezTo>
                <a:cubicBezTo>
                  <a:pt x="-25428" y="3145389"/>
                  <a:pt x="83060" y="1985599"/>
                  <a:pt x="83060" y="2101836"/>
                </a:cubicBezTo>
                <a:cubicBezTo>
                  <a:pt x="83060" y="2218073"/>
                  <a:pt x="-25428" y="3731741"/>
                  <a:pt x="21067" y="385314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フリーフォーム 561">
            <a:extLst>
              <a:ext uri="{FF2B5EF4-FFF2-40B4-BE49-F238E27FC236}">
                <a16:creationId xmlns:a16="http://schemas.microsoft.com/office/drawing/2014/main" id="{A2BE7890-3348-6ECC-6D46-DE352C44516F}"/>
              </a:ext>
            </a:extLst>
          </p:cNvPr>
          <p:cNvSpPr/>
          <p:nvPr/>
        </p:nvSpPr>
        <p:spPr>
          <a:xfrm>
            <a:off x="1903230" y="2073777"/>
            <a:ext cx="2885837" cy="6637047"/>
          </a:xfrm>
          <a:custGeom>
            <a:avLst/>
            <a:gdLst>
              <a:gd name="connsiteX0" fmla="*/ 2885746 w 2885837"/>
              <a:gd name="connsiteY0" fmla="*/ 421450 h 6637047"/>
              <a:gd name="connsiteX1" fmla="*/ 1320417 w 2885837"/>
              <a:gd name="connsiteY1" fmla="*/ 2048772 h 6637047"/>
              <a:gd name="connsiteX2" fmla="*/ 1506397 w 2885837"/>
              <a:gd name="connsiteY2" fmla="*/ 4063552 h 6637047"/>
              <a:gd name="connsiteX3" fmla="*/ 1506397 w 2885837"/>
              <a:gd name="connsiteY3" fmla="*/ 3257640 h 6637047"/>
              <a:gd name="connsiteX4" fmla="*/ 1661380 w 2885837"/>
              <a:gd name="connsiteY4" fmla="*/ 4218535 h 6637047"/>
              <a:gd name="connsiteX5" fmla="*/ 1707875 w 2885837"/>
              <a:gd name="connsiteY5" fmla="*/ 5349911 h 6637047"/>
              <a:gd name="connsiteX6" fmla="*/ 1630384 w 2885837"/>
              <a:gd name="connsiteY6" fmla="*/ 5101938 h 6637047"/>
              <a:gd name="connsiteX7" fmla="*/ 1723373 w 2885837"/>
              <a:gd name="connsiteY7" fmla="*/ 6434792 h 6637047"/>
              <a:gd name="connsiteX8" fmla="*/ 1583889 w 2885837"/>
              <a:gd name="connsiteY8" fmla="*/ 5008948 h 6637047"/>
              <a:gd name="connsiteX9" fmla="*/ 1413407 w 2885837"/>
              <a:gd name="connsiteY9" fmla="*/ 5334413 h 6637047"/>
              <a:gd name="connsiteX10" fmla="*/ 1397909 w 2885837"/>
              <a:gd name="connsiteY10" fmla="*/ 6636270 h 6637047"/>
              <a:gd name="connsiteX11" fmla="*/ 1289421 w 2885837"/>
              <a:gd name="connsiteY11" fmla="*/ 5132935 h 6637047"/>
              <a:gd name="connsiteX12" fmla="*/ 530004 w 2885837"/>
              <a:gd name="connsiteY12" fmla="*/ 6512284 h 6637047"/>
              <a:gd name="connsiteX13" fmla="*/ 917462 w 2885837"/>
              <a:gd name="connsiteY13" fmla="*/ 5210426 h 6637047"/>
              <a:gd name="connsiteX14" fmla="*/ 3062 w 2885837"/>
              <a:gd name="connsiteY14" fmla="*/ 6233315 h 6637047"/>
              <a:gd name="connsiteX15" fmla="*/ 622994 w 2885837"/>
              <a:gd name="connsiteY15" fmla="*/ 4977952 h 6637047"/>
              <a:gd name="connsiteX16" fmla="*/ 684987 w 2885837"/>
              <a:gd name="connsiteY16" fmla="*/ 4342521 h 6637047"/>
              <a:gd name="connsiteX17" fmla="*/ 375021 w 2885837"/>
              <a:gd name="connsiteY17" fmla="*/ 4853965 h 6637047"/>
              <a:gd name="connsiteX18" fmla="*/ 917462 w 2885837"/>
              <a:gd name="connsiteY18" fmla="*/ 3660596 h 6637047"/>
              <a:gd name="connsiteX19" fmla="*/ 855468 w 2885837"/>
              <a:gd name="connsiteY19" fmla="*/ 2529220 h 6637047"/>
              <a:gd name="connsiteX20" fmla="*/ 1165434 w 2885837"/>
              <a:gd name="connsiteY20" fmla="*/ 1413342 h 6637047"/>
              <a:gd name="connsiteX21" fmla="*/ 1087943 w 2885837"/>
              <a:gd name="connsiteY21" fmla="*/ 1397843 h 6637047"/>
              <a:gd name="connsiteX22" fmla="*/ 2033339 w 2885837"/>
              <a:gd name="connsiteY22" fmla="*/ 2996 h 6637047"/>
              <a:gd name="connsiteX23" fmla="*/ 1397909 w 2885837"/>
              <a:gd name="connsiteY23" fmla="*/ 1010386 h 6637047"/>
              <a:gd name="connsiteX24" fmla="*/ 2885746 w 2885837"/>
              <a:gd name="connsiteY24" fmla="*/ 421450 h 663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5837" h="6637047">
                <a:moveTo>
                  <a:pt x="2885746" y="421450"/>
                </a:moveTo>
                <a:cubicBezTo>
                  <a:pt x="2872831" y="594514"/>
                  <a:pt x="1550308" y="1441755"/>
                  <a:pt x="1320417" y="2048772"/>
                </a:cubicBezTo>
                <a:cubicBezTo>
                  <a:pt x="1090526" y="2655789"/>
                  <a:pt x="1475400" y="3862074"/>
                  <a:pt x="1506397" y="4063552"/>
                </a:cubicBezTo>
                <a:cubicBezTo>
                  <a:pt x="1537394" y="4265030"/>
                  <a:pt x="1480567" y="3231810"/>
                  <a:pt x="1506397" y="3257640"/>
                </a:cubicBezTo>
                <a:cubicBezTo>
                  <a:pt x="1532227" y="3283470"/>
                  <a:pt x="1627800" y="3869823"/>
                  <a:pt x="1661380" y="4218535"/>
                </a:cubicBezTo>
                <a:cubicBezTo>
                  <a:pt x="1694960" y="4567247"/>
                  <a:pt x="1713041" y="5202677"/>
                  <a:pt x="1707875" y="5349911"/>
                </a:cubicBezTo>
                <a:cubicBezTo>
                  <a:pt x="1702709" y="5497145"/>
                  <a:pt x="1627801" y="4921125"/>
                  <a:pt x="1630384" y="5101938"/>
                </a:cubicBezTo>
                <a:cubicBezTo>
                  <a:pt x="1632967" y="5282751"/>
                  <a:pt x="1731122" y="6450290"/>
                  <a:pt x="1723373" y="6434792"/>
                </a:cubicBezTo>
                <a:cubicBezTo>
                  <a:pt x="1715624" y="6419294"/>
                  <a:pt x="1635550" y="5192344"/>
                  <a:pt x="1583889" y="5008948"/>
                </a:cubicBezTo>
                <a:cubicBezTo>
                  <a:pt x="1532228" y="4825552"/>
                  <a:pt x="1444404" y="5063193"/>
                  <a:pt x="1413407" y="5334413"/>
                </a:cubicBezTo>
                <a:cubicBezTo>
                  <a:pt x="1382410" y="5605633"/>
                  <a:pt x="1418573" y="6669850"/>
                  <a:pt x="1397909" y="6636270"/>
                </a:cubicBezTo>
                <a:cubicBezTo>
                  <a:pt x="1377245" y="6602690"/>
                  <a:pt x="1434072" y="5153599"/>
                  <a:pt x="1289421" y="5132935"/>
                </a:cubicBezTo>
                <a:cubicBezTo>
                  <a:pt x="1144770" y="5112271"/>
                  <a:pt x="591997" y="6499369"/>
                  <a:pt x="530004" y="6512284"/>
                </a:cubicBezTo>
                <a:cubicBezTo>
                  <a:pt x="468011" y="6525199"/>
                  <a:pt x="1005286" y="5256921"/>
                  <a:pt x="917462" y="5210426"/>
                </a:cubicBezTo>
                <a:cubicBezTo>
                  <a:pt x="829638" y="5163931"/>
                  <a:pt x="52140" y="6272061"/>
                  <a:pt x="3062" y="6233315"/>
                </a:cubicBezTo>
                <a:cubicBezTo>
                  <a:pt x="-46016" y="6194569"/>
                  <a:pt x="509340" y="5293084"/>
                  <a:pt x="622994" y="4977952"/>
                </a:cubicBezTo>
                <a:cubicBezTo>
                  <a:pt x="736648" y="4662820"/>
                  <a:pt x="726316" y="4363185"/>
                  <a:pt x="684987" y="4342521"/>
                </a:cubicBezTo>
                <a:cubicBezTo>
                  <a:pt x="643658" y="4321857"/>
                  <a:pt x="336275" y="4967619"/>
                  <a:pt x="375021" y="4853965"/>
                </a:cubicBezTo>
                <a:cubicBezTo>
                  <a:pt x="413767" y="4740311"/>
                  <a:pt x="837387" y="4048054"/>
                  <a:pt x="917462" y="3660596"/>
                </a:cubicBezTo>
                <a:cubicBezTo>
                  <a:pt x="997536" y="3273139"/>
                  <a:pt x="814139" y="2903762"/>
                  <a:pt x="855468" y="2529220"/>
                </a:cubicBezTo>
                <a:cubicBezTo>
                  <a:pt x="896797" y="2154678"/>
                  <a:pt x="1126688" y="1601905"/>
                  <a:pt x="1165434" y="1413342"/>
                </a:cubicBezTo>
                <a:cubicBezTo>
                  <a:pt x="1204180" y="1224779"/>
                  <a:pt x="943292" y="1632901"/>
                  <a:pt x="1087943" y="1397843"/>
                </a:cubicBezTo>
                <a:cubicBezTo>
                  <a:pt x="1232594" y="1162785"/>
                  <a:pt x="1981678" y="67572"/>
                  <a:pt x="2033339" y="2996"/>
                </a:cubicBezTo>
                <a:cubicBezTo>
                  <a:pt x="2085000" y="-61580"/>
                  <a:pt x="1253258" y="938061"/>
                  <a:pt x="1397909" y="1010386"/>
                </a:cubicBezTo>
                <a:cubicBezTo>
                  <a:pt x="1542560" y="1082711"/>
                  <a:pt x="2898661" y="248386"/>
                  <a:pt x="2885746" y="42145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フリーフォーム 562">
            <a:extLst>
              <a:ext uri="{FF2B5EF4-FFF2-40B4-BE49-F238E27FC236}">
                <a16:creationId xmlns:a16="http://schemas.microsoft.com/office/drawing/2014/main" id="{8B775812-D81D-48B3-A129-3F6FCA97FD60}"/>
              </a:ext>
            </a:extLst>
          </p:cNvPr>
          <p:cNvSpPr/>
          <p:nvPr/>
        </p:nvSpPr>
        <p:spPr>
          <a:xfrm>
            <a:off x="775497" y="1673284"/>
            <a:ext cx="3981515" cy="6231656"/>
          </a:xfrm>
          <a:custGeom>
            <a:avLst/>
            <a:gdLst>
              <a:gd name="connsiteX0" fmla="*/ 3827500 w 3981515"/>
              <a:gd name="connsiteY0" fmla="*/ 171014 h 6231656"/>
              <a:gd name="connsiteX1" fmla="*/ 3796503 w 3981515"/>
              <a:gd name="connsiteY1" fmla="*/ 248506 h 6231656"/>
              <a:gd name="connsiteX2" fmla="*/ 2277669 w 3981515"/>
              <a:gd name="connsiteY2" fmla="*/ 2495760 h 6231656"/>
              <a:gd name="connsiteX3" fmla="*/ 1797222 w 3981515"/>
              <a:gd name="connsiteY3" fmla="*/ 4526038 h 6231656"/>
              <a:gd name="connsiteX4" fmla="*/ 2122686 w 3981515"/>
              <a:gd name="connsiteY4" fmla="*/ 3952601 h 6231656"/>
              <a:gd name="connsiteX5" fmla="*/ 1983201 w 3981515"/>
              <a:gd name="connsiteY5" fmla="*/ 4510540 h 6231656"/>
              <a:gd name="connsiteX6" fmla="*/ 1657737 w 3981515"/>
              <a:gd name="connsiteY6" fmla="*/ 5021984 h 6231656"/>
              <a:gd name="connsiteX7" fmla="*/ 45913 w 3981515"/>
              <a:gd name="connsiteY7" fmla="*/ 6199855 h 6231656"/>
              <a:gd name="connsiteX8" fmla="*/ 619350 w 3981515"/>
              <a:gd name="connsiteY8" fmla="*/ 5874391 h 6231656"/>
              <a:gd name="connsiteX9" fmla="*/ 2463649 w 3981515"/>
              <a:gd name="connsiteY9" fmla="*/ 5641916 h 6231656"/>
              <a:gd name="connsiteX10" fmla="*/ 1797222 w 3981515"/>
              <a:gd name="connsiteY10" fmla="*/ 5440438 h 6231656"/>
              <a:gd name="connsiteX11" fmla="*/ 1425262 w 3981515"/>
              <a:gd name="connsiteY11" fmla="*/ 4774011 h 6231656"/>
              <a:gd name="connsiteX12" fmla="*/ 1611242 w 3981515"/>
              <a:gd name="connsiteY12" fmla="*/ 3193184 h 6231656"/>
              <a:gd name="connsiteX13" fmla="*/ 1502754 w 3981515"/>
              <a:gd name="connsiteY13" fmla="*/ 3534147 h 6231656"/>
              <a:gd name="connsiteX14" fmla="*/ 2479147 w 3981515"/>
              <a:gd name="connsiteY14" fmla="*/ 806445 h 6231656"/>
              <a:gd name="connsiteX15" fmla="*/ 1549249 w 3981515"/>
              <a:gd name="connsiteY15" fmla="*/ 2867719 h 6231656"/>
              <a:gd name="connsiteX16" fmla="*/ 2758117 w 3981515"/>
              <a:gd name="connsiteY16" fmla="*/ 310499 h 6231656"/>
              <a:gd name="connsiteX17" fmla="*/ 2324164 w 3981515"/>
              <a:gd name="connsiteY17" fmla="*/ 1286892 h 6231656"/>
              <a:gd name="connsiteX18" fmla="*/ 3300557 w 3981515"/>
              <a:gd name="connsiteY18" fmla="*/ 533 h 6231656"/>
              <a:gd name="connsiteX19" fmla="*/ 2634130 w 3981515"/>
              <a:gd name="connsiteY19" fmla="*/ 1116411 h 6231656"/>
              <a:gd name="connsiteX20" fmla="*/ 3827500 w 3981515"/>
              <a:gd name="connsiteY20" fmla="*/ 171014 h 623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81515" h="6231656">
                <a:moveTo>
                  <a:pt x="3827500" y="171014"/>
                </a:moveTo>
                <a:cubicBezTo>
                  <a:pt x="4021229" y="26363"/>
                  <a:pt x="4054808" y="-138952"/>
                  <a:pt x="3796503" y="248506"/>
                </a:cubicBezTo>
                <a:cubicBezTo>
                  <a:pt x="3538198" y="635964"/>
                  <a:pt x="2610882" y="1782838"/>
                  <a:pt x="2277669" y="2495760"/>
                </a:cubicBezTo>
                <a:cubicBezTo>
                  <a:pt x="1944456" y="3208682"/>
                  <a:pt x="1823052" y="4283231"/>
                  <a:pt x="1797222" y="4526038"/>
                </a:cubicBezTo>
                <a:cubicBezTo>
                  <a:pt x="1771392" y="4768845"/>
                  <a:pt x="2091690" y="3955184"/>
                  <a:pt x="2122686" y="3952601"/>
                </a:cubicBezTo>
                <a:cubicBezTo>
                  <a:pt x="2153682" y="3950018"/>
                  <a:pt x="2060692" y="4332310"/>
                  <a:pt x="1983201" y="4510540"/>
                </a:cubicBezTo>
                <a:cubicBezTo>
                  <a:pt x="1905710" y="4688770"/>
                  <a:pt x="1980618" y="4740432"/>
                  <a:pt x="1657737" y="5021984"/>
                </a:cubicBezTo>
                <a:cubicBezTo>
                  <a:pt x="1334856" y="5303536"/>
                  <a:pt x="218977" y="6057787"/>
                  <a:pt x="45913" y="6199855"/>
                </a:cubicBezTo>
                <a:cubicBezTo>
                  <a:pt x="-127152" y="6341923"/>
                  <a:pt x="216394" y="5967381"/>
                  <a:pt x="619350" y="5874391"/>
                </a:cubicBezTo>
                <a:cubicBezTo>
                  <a:pt x="1022306" y="5781401"/>
                  <a:pt x="2267337" y="5714242"/>
                  <a:pt x="2463649" y="5641916"/>
                </a:cubicBezTo>
                <a:cubicBezTo>
                  <a:pt x="2659961" y="5569591"/>
                  <a:pt x="1970286" y="5585089"/>
                  <a:pt x="1797222" y="5440438"/>
                </a:cubicBezTo>
                <a:cubicBezTo>
                  <a:pt x="1624158" y="5295787"/>
                  <a:pt x="1456259" y="5148553"/>
                  <a:pt x="1425262" y="4774011"/>
                </a:cubicBezTo>
                <a:cubicBezTo>
                  <a:pt x="1394265" y="4399469"/>
                  <a:pt x="1598327" y="3399828"/>
                  <a:pt x="1611242" y="3193184"/>
                </a:cubicBezTo>
                <a:cubicBezTo>
                  <a:pt x="1624157" y="2986540"/>
                  <a:pt x="1358103" y="3931937"/>
                  <a:pt x="1502754" y="3534147"/>
                </a:cubicBezTo>
                <a:cubicBezTo>
                  <a:pt x="1647405" y="3136357"/>
                  <a:pt x="2471398" y="917516"/>
                  <a:pt x="2479147" y="806445"/>
                </a:cubicBezTo>
                <a:cubicBezTo>
                  <a:pt x="2486896" y="695374"/>
                  <a:pt x="1502754" y="2950377"/>
                  <a:pt x="1549249" y="2867719"/>
                </a:cubicBezTo>
                <a:cubicBezTo>
                  <a:pt x="1595744" y="2785061"/>
                  <a:pt x="2628964" y="573970"/>
                  <a:pt x="2758117" y="310499"/>
                </a:cubicBezTo>
                <a:cubicBezTo>
                  <a:pt x="2887270" y="47028"/>
                  <a:pt x="2233757" y="1338553"/>
                  <a:pt x="2324164" y="1286892"/>
                </a:cubicBezTo>
                <a:cubicBezTo>
                  <a:pt x="2414571" y="1235231"/>
                  <a:pt x="3248896" y="28946"/>
                  <a:pt x="3300557" y="533"/>
                </a:cubicBezTo>
                <a:cubicBezTo>
                  <a:pt x="3352218" y="-27880"/>
                  <a:pt x="2551472" y="1087997"/>
                  <a:pt x="2634130" y="1116411"/>
                </a:cubicBezTo>
                <a:cubicBezTo>
                  <a:pt x="2716788" y="1144825"/>
                  <a:pt x="3633771" y="315665"/>
                  <a:pt x="3827500" y="17101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 563">
            <a:extLst>
              <a:ext uri="{FF2B5EF4-FFF2-40B4-BE49-F238E27FC236}">
                <a16:creationId xmlns:a16="http://schemas.microsoft.com/office/drawing/2014/main" id="{425E8210-9F9D-6939-73BA-784219A60FE5}"/>
              </a:ext>
            </a:extLst>
          </p:cNvPr>
          <p:cNvSpPr/>
          <p:nvPr/>
        </p:nvSpPr>
        <p:spPr>
          <a:xfrm>
            <a:off x="6253554" y="2293707"/>
            <a:ext cx="2583511" cy="3237863"/>
          </a:xfrm>
          <a:custGeom>
            <a:avLst/>
            <a:gdLst>
              <a:gd name="connsiteX0" fmla="*/ 23260 w 2583511"/>
              <a:gd name="connsiteY0" fmla="*/ 759459 h 3237863"/>
              <a:gd name="connsiteX1" fmla="*/ 984154 w 2583511"/>
              <a:gd name="connsiteY1" fmla="*/ 759459 h 3237863"/>
              <a:gd name="connsiteX2" fmla="*/ 1588588 w 2583511"/>
              <a:gd name="connsiteY2" fmla="*/ 1797846 h 3237863"/>
              <a:gd name="connsiteX3" fmla="*/ 1666080 w 2583511"/>
              <a:gd name="connsiteY3" fmla="*/ 1301900 h 3237863"/>
              <a:gd name="connsiteX4" fmla="*/ 2007043 w 2583511"/>
              <a:gd name="connsiteY4" fmla="*/ 2216300 h 3237863"/>
              <a:gd name="connsiteX5" fmla="*/ 2115531 w 2583511"/>
              <a:gd name="connsiteY5" fmla="*/ 2789737 h 3237863"/>
              <a:gd name="connsiteX6" fmla="*/ 2224019 w 2583511"/>
              <a:gd name="connsiteY6" fmla="*/ 2712246 h 3237863"/>
              <a:gd name="connsiteX7" fmla="*/ 2084534 w 2583511"/>
              <a:gd name="connsiteY7" fmla="*/ 3223690 h 3237863"/>
              <a:gd name="connsiteX8" fmla="*/ 2564982 w 2583511"/>
              <a:gd name="connsiteY8" fmla="*/ 2061317 h 3237863"/>
              <a:gd name="connsiteX9" fmla="*/ 2379002 w 2583511"/>
              <a:gd name="connsiteY9" fmla="*/ 1487879 h 3237863"/>
              <a:gd name="connsiteX10" fmla="*/ 1418107 w 2583511"/>
              <a:gd name="connsiteY10" fmla="*/ 263513 h 3237863"/>
              <a:gd name="connsiteX11" fmla="*/ 1185632 w 2583511"/>
              <a:gd name="connsiteY11" fmla="*/ 511486 h 3237863"/>
              <a:gd name="connsiteX12" fmla="*/ 1387110 w 2583511"/>
              <a:gd name="connsiteY12" fmla="*/ 42 h 3237863"/>
              <a:gd name="connsiteX13" fmla="*/ 953158 w 2583511"/>
              <a:gd name="connsiteY13" fmla="*/ 542483 h 3237863"/>
              <a:gd name="connsiteX14" fmla="*/ 348724 w 2583511"/>
              <a:gd name="connsiteY14" fmla="*/ 588978 h 3237863"/>
              <a:gd name="connsiteX15" fmla="*/ 23260 w 2583511"/>
              <a:gd name="connsiteY15" fmla="*/ 759459 h 323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3511" h="3237863">
                <a:moveTo>
                  <a:pt x="23260" y="759459"/>
                </a:moveTo>
                <a:cubicBezTo>
                  <a:pt x="129165" y="787872"/>
                  <a:pt x="723266" y="586394"/>
                  <a:pt x="984154" y="759459"/>
                </a:cubicBezTo>
                <a:cubicBezTo>
                  <a:pt x="1245042" y="932524"/>
                  <a:pt x="1474934" y="1707439"/>
                  <a:pt x="1588588" y="1797846"/>
                </a:cubicBezTo>
                <a:cubicBezTo>
                  <a:pt x="1702242" y="1888253"/>
                  <a:pt x="1596338" y="1232158"/>
                  <a:pt x="1666080" y="1301900"/>
                </a:cubicBezTo>
                <a:cubicBezTo>
                  <a:pt x="1735823" y="1371642"/>
                  <a:pt x="1932135" y="1968327"/>
                  <a:pt x="2007043" y="2216300"/>
                </a:cubicBezTo>
                <a:cubicBezTo>
                  <a:pt x="2081951" y="2464273"/>
                  <a:pt x="2079368" y="2707079"/>
                  <a:pt x="2115531" y="2789737"/>
                </a:cubicBezTo>
                <a:cubicBezTo>
                  <a:pt x="2151694" y="2872395"/>
                  <a:pt x="2229185" y="2639921"/>
                  <a:pt x="2224019" y="2712246"/>
                </a:cubicBezTo>
                <a:cubicBezTo>
                  <a:pt x="2218853" y="2784571"/>
                  <a:pt x="2027707" y="3332178"/>
                  <a:pt x="2084534" y="3223690"/>
                </a:cubicBezTo>
                <a:cubicBezTo>
                  <a:pt x="2141361" y="3115202"/>
                  <a:pt x="2515904" y="2350619"/>
                  <a:pt x="2564982" y="2061317"/>
                </a:cubicBezTo>
                <a:cubicBezTo>
                  <a:pt x="2614060" y="1772015"/>
                  <a:pt x="2570148" y="1787513"/>
                  <a:pt x="2379002" y="1487879"/>
                </a:cubicBezTo>
                <a:cubicBezTo>
                  <a:pt x="2187856" y="1188245"/>
                  <a:pt x="1617002" y="426245"/>
                  <a:pt x="1418107" y="263513"/>
                </a:cubicBezTo>
                <a:cubicBezTo>
                  <a:pt x="1219212" y="100781"/>
                  <a:pt x="1190798" y="555398"/>
                  <a:pt x="1185632" y="511486"/>
                </a:cubicBezTo>
                <a:cubicBezTo>
                  <a:pt x="1180466" y="467574"/>
                  <a:pt x="1425856" y="-5124"/>
                  <a:pt x="1387110" y="42"/>
                </a:cubicBezTo>
                <a:cubicBezTo>
                  <a:pt x="1348364" y="5208"/>
                  <a:pt x="1126222" y="444327"/>
                  <a:pt x="953158" y="542483"/>
                </a:cubicBezTo>
                <a:cubicBezTo>
                  <a:pt x="780094" y="640639"/>
                  <a:pt x="498541" y="552815"/>
                  <a:pt x="348724" y="588978"/>
                </a:cubicBezTo>
                <a:cubicBezTo>
                  <a:pt x="198907" y="625141"/>
                  <a:pt x="-82645" y="731046"/>
                  <a:pt x="23260" y="75945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 564">
            <a:extLst>
              <a:ext uri="{FF2B5EF4-FFF2-40B4-BE49-F238E27FC236}">
                <a16:creationId xmlns:a16="http://schemas.microsoft.com/office/drawing/2014/main" id="{35CEF2D6-E836-2C1B-885B-8811A8EAA7B4}"/>
              </a:ext>
            </a:extLst>
          </p:cNvPr>
          <p:cNvSpPr/>
          <p:nvPr/>
        </p:nvSpPr>
        <p:spPr>
          <a:xfrm>
            <a:off x="6551982" y="2196420"/>
            <a:ext cx="2462587" cy="4401143"/>
          </a:xfrm>
          <a:custGeom>
            <a:avLst/>
            <a:gdLst>
              <a:gd name="connsiteX0" fmla="*/ 220777 w 2462587"/>
              <a:gd name="connsiteY0" fmla="*/ 4339 h 4401143"/>
              <a:gd name="connsiteX1" fmla="*/ 406757 w 2462587"/>
              <a:gd name="connsiteY1" fmla="*/ 19838 h 4401143"/>
              <a:gd name="connsiteX2" fmla="*/ 1615625 w 2462587"/>
              <a:gd name="connsiteY2" fmla="*/ 190319 h 4401143"/>
              <a:gd name="connsiteX3" fmla="*/ 1538133 w 2462587"/>
              <a:gd name="connsiteY3" fmla="*/ 438292 h 4401143"/>
              <a:gd name="connsiteX4" fmla="*/ 2018581 w 2462587"/>
              <a:gd name="connsiteY4" fmla="*/ 934238 h 4401143"/>
              <a:gd name="connsiteX5" fmla="*/ 2406038 w 2462587"/>
              <a:gd name="connsiteY5" fmla="*/ 1740149 h 4401143"/>
              <a:gd name="connsiteX6" fmla="*/ 2452533 w 2462587"/>
              <a:gd name="connsiteY6" fmla="*/ 1755648 h 4401143"/>
              <a:gd name="connsiteX7" fmla="*/ 2328547 w 2462587"/>
              <a:gd name="connsiteY7" fmla="*/ 2809533 h 4401143"/>
              <a:gd name="connsiteX8" fmla="*/ 2189062 w 2462587"/>
              <a:gd name="connsiteY8" fmla="*/ 3785926 h 4401143"/>
              <a:gd name="connsiteX9" fmla="*/ 2251055 w 2462587"/>
              <a:gd name="connsiteY9" fmla="*/ 3382970 h 4401143"/>
              <a:gd name="connsiteX10" fmla="*/ 1693116 w 2462587"/>
              <a:gd name="connsiteY10" fmla="*/ 4390360 h 4401143"/>
              <a:gd name="connsiteX11" fmla="*/ 1801604 w 2462587"/>
              <a:gd name="connsiteY11" fmla="*/ 3863417 h 4401143"/>
              <a:gd name="connsiteX12" fmla="*/ 1724113 w 2462587"/>
              <a:gd name="connsiteY12" fmla="*/ 3057505 h 4401143"/>
              <a:gd name="connsiteX13" fmla="*/ 2003082 w 2462587"/>
              <a:gd name="connsiteY13" fmla="*/ 3181492 h 4401143"/>
              <a:gd name="connsiteX14" fmla="*/ 2189062 w 2462587"/>
              <a:gd name="connsiteY14" fmla="*/ 2453072 h 4401143"/>
              <a:gd name="connsiteX15" fmla="*/ 1445143 w 2462587"/>
              <a:gd name="connsiteY15" fmla="*/ 794753 h 4401143"/>
              <a:gd name="connsiteX16" fmla="*/ 1646621 w 2462587"/>
              <a:gd name="connsiteY16" fmla="*/ 1027227 h 4401143"/>
              <a:gd name="connsiteX17" fmla="*/ 3801 w 2462587"/>
              <a:gd name="connsiteY17" fmla="*/ 593275 h 4401143"/>
              <a:gd name="connsiteX18" fmla="*/ 1181672 w 2462587"/>
              <a:gd name="connsiteY18" fmla="*/ 593275 h 4401143"/>
              <a:gd name="connsiteX19" fmla="*/ 747720 w 2462587"/>
              <a:gd name="connsiteY19" fmla="*/ 112827 h 4401143"/>
              <a:gd name="connsiteX20" fmla="*/ 220777 w 2462587"/>
              <a:gd name="connsiteY20" fmla="*/ 4339 h 440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62587" h="4401143">
                <a:moveTo>
                  <a:pt x="220777" y="4339"/>
                </a:moveTo>
                <a:cubicBezTo>
                  <a:pt x="163950" y="-11159"/>
                  <a:pt x="406757" y="19838"/>
                  <a:pt x="406757" y="19838"/>
                </a:cubicBezTo>
                <a:cubicBezTo>
                  <a:pt x="639232" y="50835"/>
                  <a:pt x="1427062" y="120577"/>
                  <a:pt x="1615625" y="190319"/>
                </a:cubicBezTo>
                <a:cubicBezTo>
                  <a:pt x="1804188" y="260061"/>
                  <a:pt x="1470974" y="314306"/>
                  <a:pt x="1538133" y="438292"/>
                </a:cubicBezTo>
                <a:cubicBezTo>
                  <a:pt x="1605292" y="562279"/>
                  <a:pt x="1873930" y="717262"/>
                  <a:pt x="2018581" y="934238"/>
                </a:cubicBezTo>
                <a:cubicBezTo>
                  <a:pt x="2163232" y="1151214"/>
                  <a:pt x="2333713" y="1603247"/>
                  <a:pt x="2406038" y="1740149"/>
                </a:cubicBezTo>
                <a:cubicBezTo>
                  <a:pt x="2478363" y="1877051"/>
                  <a:pt x="2465448" y="1577417"/>
                  <a:pt x="2452533" y="1755648"/>
                </a:cubicBezTo>
                <a:cubicBezTo>
                  <a:pt x="2439618" y="1933879"/>
                  <a:pt x="2372459" y="2471153"/>
                  <a:pt x="2328547" y="2809533"/>
                </a:cubicBezTo>
                <a:cubicBezTo>
                  <a:pt x="2284635" y="3147913"/>
                  <a:pt x="2201977" y="3690353"/>
                  <a:pt x="2189062" y="3785926"/>
                </a:cubicBezTo>
                <a:cubicBezTo>
                  <a:pt x="2176147" y="3881499"/>
                  <a:pt x="2333713" y="3282231"/>
                  <a:pt x="2251055" y="3382970"/>
                </a:cubicBezTo>
                <a:cubicBezTo>
                  <a:pt x="2168397" y="3483709"/>
                  <a:pt x="1768024" y="4310286"/>
                  <a:pt x="1693116" y="4390360"/>
                </a:cubicBezTo>
                <a:cubicBezTo>
                  <a:pt x="1618208" y="4470434"/>
                  <a:pt x="1796438" y="4085559"/>
                  <a:pt x="1801604" y="3863417"/>
                </a:cubicBezTo>
                <a:cubicBezTo>
                  <a:pt x="1806770" y="3641275"/>
                  <a:pt x="1690533" y="3171159"/>
                  <a:pt x="1724113" y="3057505"/>
                </a:cubicBezTo>
                <a:cubicBezTo>
                  <a:pt x="1757693" y="2943851"/>
                  <a:pt x="1925591" y="3282231"/>
                  <a:pt x="2003082" y="3181492"/>
                </a:cubicBezTo>
                <a:cubicBezTo>
                  <a:pt x="2080574" y="3080753"/>
                  <a:pt x="2282052" y="2850862"/>
                  <a:pt x="2189062" y="2453072"/>
                </a:cubicBezTo>
                <a:cubicBezTo>
                  <a:pt x="2096072" y="2055282"/>
                  <a:pt x="1535550" y="1032394"/>
                  <a:pt x="1445143" y="794753"/>
                </a:cubicBezTo>
                <a:cubicBezTo>
                  <a:pt x="1354736" y="557112"/>
                  <a:pt x="1886845" y="1060807"/>
                  <a:pt x="1646621" y="1027227"/>
                </a:cubicBezTo>
                <a:cubicBezTo>
                  <a:pt x="1406397" y="993647"/>
                  <a:pt x="81292" y="665600"/>
                  <a:pt x="3801" y="593275"/>
                </a:cubicBezTo>
                <a:cubicBezTo>
                  <a:pt x="-73691" y="520950"/>
                  <a:pt x="1057686" y="673350"/>
                  <a:pt x="1181672" y="593275"/>
                </a:cubicBezTo>
                <a:cubicBezTo>
                  <a:pt x="1305658" y="513200"/>
                  <a:pt x="905286" y="213566"/>
                  <a:pt x="747720" y="112827"/>
                </a:cubicBezTo>
                <a:cubicBezTo>
                  <a:pt x="590154" y="12088"/>
                  <a:pt x="277604" y="19837"/>
                  <a:pt x="220777" y="433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 565">
            <a:extLst>
              <a:ext uri="{FF2B5EF4-FFF2-40B4-BE49-F238E27FC236}">
                <a16:creationId xmlns:a16="http://schemas.microsoft.com/office/drawing/2014/main" id="{52BF1714-8ED8-EE4E-E4F8-B2CE6DB17E60}"/>
              </a:ext>
            </a:extLst>
          </p:cNvPr>
          <p:cNvSpPr/>
          <p:nvPr/>
        </p:nvSpPr>
        <p:spPr>
          <a:xfrm>
            <a:off x="8204404" y="4910910"/>
            <a:ext cx="381948" cy="654402"/>
          </a:xfrm>
          <a:custGeom>
            <a:avLst/>
            <a:gdLst>
              <a:gd name="connsiteX0" fmla="*/ 249877 w 381948"/>
              <a:gd name="connsiteY0" fmla="*/ 5949 h 654402"/>
              <a:gd name="connsiteX1" fmla="*/ 4295 w 381948"/>
              <a:gd name="connsiteY1" fmla="*/ 638192 h 654402"/>
              <a:gd name="connsiteX2" fmla="*/ 93123 w 381948"/>
              <a:gd name="connsiteY2" fmla="*/ 476212 h 654402"/>
              <a:gd name="connsiteX3" fmla="*/ 87898 w 381948"/>
              <a:gd name="connsiteY3" fmla="*/ 580715 h 654402"/>
              <a:gd name="connsiteX4" fmla="*/ 380506 w 381948"/>
              <a:gd name="connsiteY4" fmla="*/ 126128 h 654402"/>
              <a:gd name="connsiteX5" fmla="*/ 202851 w 381948"/>
              <a:gd name="connsiteY5" fmla="*/ 309008 h 654402"/>
              <a:gd name="connsiteX6" fmla="*/ 249877 w 381948"/>
              <a:gd name="connsiteY6" fmla="*/ 5949 h 6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948" h="654402">
                <a:moveTo>
                  <a:pt x="249877" y="5949"/>
                </a:moveTo>
                <a:cubicBezTo>
                  <a:pt x="216784" y="60813"/>
                  <a:pt x="30421" y="559815"/>
                  <a:pt x="4295" y="638192"/>
                </a:cubicBezTo>
                <a:cubicBezTo>
                  <a:pt x="-21831" y="716569"/>
                  <a:pt x="79189" y="485791"/>
                  <a:pt x="93123" y="476212"/>
                </a:cubicBezTo>
                <a:cubicBezTo>
                  <a:pt x="107057" y="466633"/>
                  <a:pt x="40001" y="639062"/>
                  <a:pt x="87898" y="580715"/>
                </a:cubicBezTo>
                <a:cubicBezTo>
                  <a:pt x="135795" y="522368"/>
                  <a:pt x="361347" y="171412"/>
                  <a:pt x="380506" y="126128"/>
                </a:cubicBezTo>
                <a:cubicBezTo>
                  <a:pt x="399665" y="80844"/>
                  <a:pt x="222010" y="324683"/>
                  <a:pt x="202851" y="309008"/>
                </a:cubicBezTo>
                <a:cubicBezTo>
                  <a:pt x="183692" y="293333"/>
                  <a:pt x="282970" y="-48915"/>
                  <a:pt x="249877" y="594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 566">
            <a:extLst>
              <a:ext uri="{FF2B5EF4-FFF2-40B4-BE49-F238E27FC236}">
                <a16:creationId xmlns:a16="http://schemas.microsoft.com/office/drawing/2014/main" id="{649B974A-7E59-A2E4-E777-25F9A3D06771}"/>
              </a:ext>
            </a:extLst>
          </p:cNvPr>
          <p:cNvSpPr/>
          <p:nvPr/>
        </p:nvSpPr>
        <p:spPr>
          <a:xfrm>
            <a:off x="8175567" y="4826172"/>
            <a:ext cx="383407" cy="722319"/>
          </a:xfrm>
          <a:custGeom>
            <a:avLst/>
            <a:gdLst>
              <a:gd name="connsiteX0" fmla="*/ 268264 w 383407"/>
              <a:gd name="connsiteY0" fmla="*/ 22761 h 722319"/>
              <a:gd name="connsiteX1" fmla="*/ 7007 w 383407"/>
              <a:gd name="connsiteY1" fmla="*/ 696804 h 722319"/>
              <a:gd name="connsiteX2" fmla="*/ 80159 w 383407"/>
              <a:gd name="connsiteY2" fmla="*/ 581851 h 722319"/>
              <a:gd name="connsiteX3" fmla="*/ 137635 w 383407"/>
              <a:gd name="connsiteY3" fmla="*/ 592301 h 722319"/>
              <a:gd name="connsiteX4" fmla="*/ 377992 w 383407"/>
              <a:gd name="connsiteY4" fmla="*/ 174290 h 722319"/>
              <a:gd name="connsiteX5" fmla="*/ 310065 w 383407"/>
              <a:gd name="connsiteY5" fmla="*/ 268342 h 722319"/>
              <a:gd name="connsiteX6" fmla="*/ 367542 w 383407"/>
              <a:gd name="connsiteY6" fmla="*/ 80237 h 722319"/>
              <a:gd name="connsiteX7" fmla="*/ 278714 w 383407"/>
              <a:gd name="connsiteY7" fmla="*/ 148164 h 722319"/>
              <a:gd name="connsiteX8" fmla="*/ 268264 w 383407"/>
              <a:gd name="connsiteY8" fmla="*/ 22761 h 72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407" h="722319">
                <a:moveTo>
                  <a:pt x="268264" y="22761"/>
                </a:moveTo>
                <a:cubicBezTo>
                  <a:pt x="222980" y="114201"/>
                  <a:pt x="38358" y="603622"/>
                  <a:pt x="7007" y="696804"/>
                </a:cubicBezTo>
                <a:cubicBezTo>
                  <a:pt x="-24344" y="789986"/>
                  <a:pt x="58388" y="599268"/>
                  <a:pt x="80159" y="581851"/>
                </a:cubicBezTo>
                <a:cubicBezTo>
                  <a:pt x="101930" y="564434"/>
                  <a:pt x="87996" y="660228"/>
                  <a:pt x="137635" y="592301"/>
                </a:cubicBezTo>
                <a:cubicBezTo>
                  <a:pt x="187274" y="524374"/>
                  <a:pt x="349254" y="228283"/>
                  <a:pt x="377992" y="174290"/>
                </a:cubicBezTo>
                <a:cubicBezTo>
                  <a:pt x="406730" y="120297"/>
                  <a:pt x="311807" y="284018"/>
                  <a:pt x="310065" y="268342"/>
                </a:cubicBezTo>
                <a:cubicBezTo>
                  <a:pt x="308323" y="252666"/>
                  <a:pt x="372767" y="100267"/>
                  <a:pt x="367542" y="80237"/>
                </a:cubicBezTo>
                <a:cubicBezTo>
                  <a:pt x="362317" y="60207"/>
                  <a:pt x="293519" y="151647"/>
                  <a:pt x="278714" y="148164"/>
                </a:cubicBezTo>
                <a:cubicBezTo>
                  <a:pt x="263909" y="144681"/>
                  <a:pt x="313548" y="-68679"/>
                  <a:pt x="268264" y="2276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 567">
            <a:extLst>
              <a:ext uri="{FF2B5EF4-FFF2-40B4-BE49-F238E27FC236}">
                <a16:creationId xmlns:a16="http://schemas.microsoft.com/office/drawing/2014/main" id="{270140CD-B52E-85D8-86F2-AB0B0E48D6EE}"/>
              </a:ext>
            </a:extLst>
          </p:cNvPr>
          <p:cNvSpPr/>
          <p:nvPr/>
        </p:nvSpPr>
        <p:spPr>
          <a:xfrm>
            <a:off x="6744452" y="5042403"/>
            <a:ext cx="1197812" cy="406730"/>
          </a:xfrm>
          <a:custGeom>
            <a:avLst/>
            <a:gdLst>
              <a:gd name="connsiteX0" fmla="*/ 6433 w 1197812"/>
              <a:gd name="connsiteY0" fmla="*/ 229766 h 406730"/>
              <a:gd name="connsiteX1" fmla="*/ 957409 w 1197812"/>
              <a:gd name="connsiteY1" fmla="*/ 10310 h 406730"/>
              <a:gd name="connsiteX2" fmla="*/ 832005 w 1197812"/>
              <a:gd name="connsiteY2" fmla="*/ 36436 h 406730"/>
              <a:gd name="connsiteX3" fmla="*/ 1009660 w 1197812"/>
              <a:gd name="connsiteY3" fmla="*/ 41661 h 406730"/>
              <a:gd name="connsiteX4" fmla="*/ 1103713 w 1197812"/>
              <a:gd name="connsiteY4" fmla="*/ 99138 h 406730"/>
              <a:gd name="connsiteX5" fmla="*/ 1077587 w 1197812"/>
              <a:gd name="connsiteY5" fmla="*/ 31211 h 406730"/>
              <a:gd name="connsiteX6" fmla="*/ 1197765 w 1197812"/>
              <a:gd name="connsiteY6" fmla="*/ 396971 h 406730"/>
              <a:gd name="connsiteX7" fmla="*/ 1088037 w 1197812"/>
              <a:gd name="connsiteY7" fmla="*/ 302918 h 406730"/>
              <a:gd name="connsiteX8" fmla="*/ 805879 w 1197812"/>
              <a:gd name="connsiteY8" fmla="*/ 318594 h 406730"/>
              <a:gd name="connsiteX9" fmla="*/ 905157 w 1197812"/>
              <a:gd name="connsiteY9" fmla="*/ 292468 h 406730"/>
              <a:gd name="connsiteX10" fmla="*/ 466245 w 1197812"/>
              <a:gd name="connsiteY10" fmla="*/ 302918 h 406730"/>
              <a:gd name="connsiteX11" fmla="*/ 879031 w 1197812"/>
              <a:gd name="connsiteY11" fmla="*/ 193190 h 406730"/>
              <a:gd name="connsiteX12" fmla="*/ 178862 w 1197812"/>
              <a:gd name="connsiteY12" fmla="*/ 287243 h 406730"/>
              <a:gd name="connsiteX13" fmla="*/ 523722 w 1197812"/>
              <a:gd name="connsiteY13" fmla="*/ 177515 h 406730"/>
              <a:gd name="connsiteX14" fmla="*/ 6433 w 1197812"/>
              <a:gd name="connsiteY14" fmla="*/ 229766 h 40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7812" h="406730">
                <a:moveTo>
                  <a:pt x="6433" y="229766"/>
                </a:moveTo>
                <a:cubicBezTo>
                  <a:pt x="78714" y="201899"/>
                  <a:pt x="819814" y="42532"/>
                  <a:pt x="957409" y="10310"/>
                </a:cubicBezTo>
                <a:cubicBezTo>
                  <a:pt x="1095004" y="-21912"/>
                  <a:pt x="823297" y="31211"/>
                  <a:pt x="832005" y="36436"/>
                </a:cubicBezTo>
                <a:cubicBezTo>
                  <a:pt x="840713" y="41661"/>
                  <a:pt x="964375" y="31211"/>
                  <a:pt x="1009660" y="41661"/>
                </a:cubicBezTo>
                <a:cubicBezTo>
                  <a:pt x="1054945" y="52111"/>
                  <a:pt x="1092392" y="100880"/>
                  <a:pt x="1103713" y="99138"/>
                </a:cubicBezTo>
                <a:cubicBezTo>
                  <a:pt x="1115034" y="97396"/>
                  <a:pt x="1061912" y="-18428"/>
                  <a:pt x="1077587" y="31211"/>
                </a:cubicBezTo>
                <a:cubicBezTo>
                  <a:pt x="1093262" y="80850"/>
                  <a:pt x="1196023" y="351687"/>
                  <a:pt x="1197765" y="396971"/>
                </a:cubicBezTo>
                <a:cubicBezTo>
                  <a:pt x="1199507" y="442255"/>
                  <a:pt x="1153351" y="315981"/>
                  <a:pt x="1088037" y="302918"/>
                </a:cubicBezTo>
                <a:cubicBezTo>
                  <a:pt x="1022723" y="289855"/>
                  <a:pt x="836359" y="320336"/>
                  <a:pt x="805879" y="318594"/>
                </a:cubicBezTo>
                <a:cubicBezTo>
                  <a:pt x="775399" y="316852"/>
                  <a:pt x="961763" y="295081"/>
                  <a:pt x="905157" y="292468"/>
                </a:cubicBezTo>
                <a:cubicBezTo>
                  <a:pt x="848551" y="289855"/>
                  <a:pt x="470599" y="319464"/>
                  <a:pt x="466245" y="302918"/>
                </a:cubicBezTo>
                <a:cubicBezTo>
                  <a:pt x="461891" y="286372"/>
                  <a:pt x="926928" y="195803"/>
                  <a:pt x="879031" y="193190"/>
                </a:cubicBezTo>
                <a:cubicBezTo>
                  <a:pt x="831134" y="190577"/>
                  <a:pt x="238080" y="289855"/>
                  <a:pt x="178862" y="287243"/>
                </a:cubicBezTo>
                <a:cubicBezTo>
                  <a:pt x="119644" y="284631"/>
                  <a:pt x="553331" y="185353"/>
                  <a:pt x="523722" y="177515"/>
                </a:cubicBezTo>
                <a:cubicBezTo>
                  <a:pt x="494113" y="169677"/>
                  <a:pt x="-65848" y="257633"/>
                  <a:pt x="6433" y="22976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 569">
            <a:extLst>
              <a:ext uri="{FF2B5EF4-FFF2-40B4-BE49-F238E27FC236}">
                <a16:creationId xmlns:a16="http://schemas.microsoft.com/office/drawing/2014/main" id="{BB1C8AB3-EC2F-FD27-7599-ACF29DCB7695}"/>
              </a:ext>
            </a:extLst>
          </p:cNvPr>
          <p:cNvSpPr/>
          <p:nvPr/>
        </p:nvSpPr>
        <p:spPr>
          <a:xfrm>
            <a:off x="7651551" y="6800736"/>
            <a:ext cx="378307" cy="317662"/>
          </a:xfrm>
          <a:custGeom>
            <a:avLst/>
            <a:gdLst>
              <a:gd name="connsiteX0" fmla="*/ 203399 w 378307"/>
              <a:gd name="connsiteY0" fmla="*/ 184264 h 317662"/>
              <a:gd name="connsiteX1" fmla="*/ 260549 w 378307"/>
              <a:gd name="connsiteY1" fmla="*/ 317614 h 317662"/>
              <a:gd name="connsiteX2" fmla="*/ 282774 w 378307"/>
              <a:gd name="connsiteY2" fmla="*/ 200139 h 317662"/>
              <a:gd name="connsiteX3" fmla="*/ 333574 w 378307"/>
              <a:gd name="connsiteY3" fmla="*/ 238239 h 317662"/>
              <a:gd name="connsiteX4" fmla="*/ 330399 w 378307"/>
              <a:gd name="connsiteY4" fmla="*/ 155689 h 317662"/>
              <a:gd name="connsiteX5" fmla="*/ 378024 w 378307"/>
              <a:gd name="connsiteY5" fmla="*/ 111239 h 317662"/>
              <a:gd name="connsiteX6" fmla="*/ 304999 w 378307"/>
              <a:gd name="connsiteY6" fmla="*/ 63614 h 317662"/>
              <a:gd name="connsiteX7" fmla="*/ 273249 w 378307"/>
              <a:gd name="connsiteY7" fmla="*/ 35039 h 317662"/>
              <a:gd name="connsiteX8" fmla="*/ 247849 w 378307"/>
              <a:gd name="connsiteY8" fmla="*/ 66789 h 317662"/>
              <a:gd name="connsiteX9" fmla="*/ 206574 w 378307"/>
              <a:gd name="connsiteY9" fmla="*/ 114 h 317662"/>
              <a:gd name="connsiteX10" fmla="*/ 158949 w 378307"/>
              <a:gd name="connsiteY10" fmla="*/ 85839 h 317662"/>
              <a:gd name="connsiteX11" fmla="*/ 63699 w 378307"/>
              <a:gd name="connsiteY11" fmla="*/ 15989 h 317662"/>
              <a:gd name="connsiteX12" fmla="*/ 146249 w 378307"/>
              <a:gd name="connsiteY12" fmla="*/ 79489 h 317662"/>
              <a:gd name="connsiteX13" fmla="*/ 199 w 378307"/>
              <a:gd name="connsiteY13" fmla="*/ 130289 h 317662"/>
              <a:gd name="connsiteX14" fmla="*/ 114499 w 378307"/>
              <a:gd name="connsiteY14" fmla="*/ 149339 h 317662"/>
              <a:gd name="connsiteX15" fmla="*/ 108149 w 378307"/>
              <a:gd name="connsiteY15" fmla="*/ 212839 h 317662"/>
              <a:gd name="connsiteX16" fmla="*/ 155774 w 378307"/>
              <a:gd name="connsiteY16" fmla="*/ 130289 h 317662"/>
              <a:gd name="connsiteX17" fmla="*/ 203399 w 378307"/>
              <a:gd name="connsiteY17" fmla="*/ 184264 h 3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8307" h="317662">
                <a:moveTo>
                  <a:pt x="203399" y="184264"/>
                </a:moveTo>
                <a:cubicBezTo>
                  <a:pt x="220861" y="215485"/>
                  <a:pt x="247320" y="314968"/>
                  <a:pt x="260549" y="317614"/>
                </a:cubicBezTo>
                <a:cubicBezTo>
                  <a:pt x="273778" y="320260"/>
                  <a:pt x="270603" y="213368"/>
                  <a:pt x="282774" y="200139"/>
                </a:cubicBezTo>
                <a:cubicBezTo>
                  <a:pt x="294945" y="186910"/>
                  <a:pt x="325637" y="245647"/>
                  <a:pt x="333574" y="238239"/>
                </a:cubicBezTo>
                <a:cubicBezTo>
                  <a:pt x="341512" y="230831"/>
                  <a:pt x="322991" y="176856"/>
                  <a:pt x="330399" y="155689"/>
                </a:cubicBezTo>
                <a:cubicBezTo>
                  <a:pt x="337807" y="134522"/>
                  <a:pt x="382257" y="126585"/>
                  <a:pt x="378024" y="111239"/>
                </a:cubicBezTo>
                <a:cubicBezTo>
                  <a:pt x="373791" y="95893"/>
                  <a:pt x="322462" y="76314"/>
                  <a:pt x="304999" y="63614"/>
                </a:cubicBezTo>
                <a:cubicBezTo>
                  <a:pt x="287537" y="50914"/>
                  <a:pt x="282774" y="34510"/>
                  <a:pt x="273249" y="35039"/>
                </a:cubicBezTo>
                <a:cubicBezTo>
                  <a:pt x="263724" y="35568"/>
                  <a:pt x="258961" y="72610"/>
                  <a:pt x="247849" y="66789"/>
                </a:cubicBezTo>
                <a:cubicBezTo>
                  <a:pt x="236737" y="60968"/>
                  <a:pt x="221391" y="-3061"/>
                  <a:pt x="206574" y="114"/>
                </a:cubicBezTo>
                <a:cubicBezTo>
                  <a:pt x="191757" y="3289"/>
                  <a:pt x="182761" y="83193"/>
                  <a:pt x="158949" y="85839"/>
                </a:cubicBezTo>
                <a:cubicBezTo>
                  <a:pt x="135137" y="88485"/>
                  <a:pt x="65816" y="17047"/>
                  <a:pt x="63699" y="15989"/>
                </a:cubicBezTo>
                <a:cubicBezTo>
                  <a:pt x="61582" y="14931"/>
                  <a:pt x="156832" y="60439"/>
                  <a:pt x="146249" y="79489"/>
                </a:cubicBezTo>
                <a:cubicBezTo>
                  <a:pt x="135666" y="98539"/>
                  <a:pt x="5491" y="118647"/>
                  <a:pt x="199" y="130289"/>
                </a:cubicBezTo>
                <a:cubicBezTo>
                  <a:pt x="-5093" y="141931"/>
                  <a:pt x="96507" y="135581"/>
                  <a:pt x="114499" y="149339"/>
                </a:cubicBezTo>
                <a:cubicBezTo>
                  <a:pt x="132491" y="163097"/>
                  <a:pt x="101270" y="216014"/>
                  <a:pt x="108149" y="212839"/>
                </a:cubicBezTo>
                <a:cubicBezTo>
                  <a:pt x="115028" y="209664"/>
                  <a:pt x="139899" y="130818"/>
                  <a:pt x="155774" y="130289"/>
                </a:cubicBezTo>
                <a:cubicBezTo>
                  <a:pt x="171649" y="129760"/>
                  <a:pt x="185937" y="153043"/>
                  <a:pt x="203399" y="18426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フリーフォーム 570">
            <a:extLst>
              <a:ext uri="{FF2B5EF4-FFF2-40B4-BE49-F238E27FC236}">
                <a16:creationId xmlns:a16="http://schemas.microsoft.com/office/drawing/2014/main" id="{359585DC-826B-85FF-869B-AAC8ADA5860B}"/>
              </a:ext>
            </a:extLst>
          </p:cNvPr>
          <p:cNvSpPr/>
          <p:nvPr/>
        </p:nvSpPr>
        <p:spPr>
          <a:xfrm>
            <a:off x="7755991" y="6797557"/>
            <a:ext cx="289688" cy="276518"/>
          </a:xfrm>
          <a:custGeom>
            <a:avLst/>
            <a:gdLst>
              <a:gd name="connsiteX0" fmla="*/ 32284 w 289688"/>
              <a:gd name="connsiteY0" fmla="*/ 79493 h 276518"/>
              <a:gd name="connsiteX1" fmla="*/ 86259 w 289688"/>
              <a:gd name="connsiteY1" fmla="*/ 118 h 276518"/>
              <a:gd name="connsiteX2" fmla="*/ 191034 w 289688"/>
              <a:gd name="connsiteY2" fmla="*/ 98543 h 276518"/>
              <a:gd name="connsiteX3" fmla="*/ 289459 w 289688"/>
              <a:gd name="connsiteY3" fmla="*/ 41393 h 276518"/>
              <a:gd name="connsiteX4" fmla="*/ 219609 w 289688"/>
              <a:gd name="connsiteY4" fmla="*/ 165218 h 276518"/>
              <a:gd name="connsiteX5" fmla="*/ 267234 w 289688"/>
              <a:gd name="connsiteY5" fmla="*/ 254118 h 276518"/>
              <a:gd name="connsiteX6" fmla="*/ 206909 w 289688"/>
              <a:gd name="connsiteY6" fmla="*/ 273168 h 276518"/>
              <a:gd name="connsiteX7" fmla="*/ 127534 w 289688"/>
              <a:gd name="connsiteY7" fmla="*/ 200143 h 276518"/>
              <a:gd name="connsiteX8" fmla="*/ 534 w 289688"/>
              <a:gd name="connsiteY8" fmla="*/ 193793 h 276518"/>
              <a:gd name="connsiteX9" fmla="*/ 79909 w 289688"/>
              <a:gd name="connsiteY9" fmla="*/ 127118 h 276518"/>
              <a:gd name="connsiteX10" fmla="*/ 32284 w 289688"/>
              <a:gd name="connsiteY10" fmla="*/ 79493 h 2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9688" h="276518">
                <a:moveTo>
                  <a:pt x="32284" y="79493"/>
                </a:moveTo>
                <a:cubicBezTo>
                  <a:pt x="33342" y="58326"/>
                  <a:pt x="59801" y="-3057"/>
                  <a:pt x="86259" y="118"/>
                </a:cubicBezTo>
                <a:cubicBezTo>
                  <a:pt x="112717" y="3293"/>
                  <a:pt x="157167" y="91664"/>
                  <a:pt x="191034" y="98543"/>
                </a:cubicBezTo>
                <a:cubicBezTo>
                  <a:pt x="224901" y="105422"/>
                  <a:pt x="284697" y="30281"/>
                  <a:pt x="289459" y="41393"/>
                </a:cubicBezTo>
                <a:cubicBezTo>
                  <a:pt x="294221" y="52505"/>
                  <a:pt x="223313" y="129764"/>
                  <a:pt x="219609" y="165218"/>
                </a:cubicBezTo>
                <a:cubicBezTo>
                  <a:pt x="215905" y="200672"/>
                  <a:pt x="269351" y="236126"/>
                  <a:pt x="267234" y="254118"/>
                </a:cubicBezTo>
                <a:cubicBezTo>
                  <a:pt x="265117" y="272110"/>
                  <a:pt x="230192" y="282164"/>
                  <a:pt x="206909" y="273168"/>
                </a:cubicBezTo>
                <a:cubicBezTo>
                  <a:pt x="183626" y="264172"/>
                  <a:pt x="161930" y="213372"/>
                  <a:pt x="127534" y="200143"/>
                </a:cubicBezTo>
                <a:cubicBezTo>
                  <a:pt x="93138" y="186914"/>
                  <a:pt x="8471" y="205964"/>
                  <a:pt x="534" y="193793"/>
                </a:cubicBezTo>
                <a:cubicBezTo>
                  <a:pt x="-7403" y="181622"/>
                  <a:pt x="75676" y="142464"/>
                  <a:pt x="79909" y="127118"/>
                </a:cubicBezTo>
                <a:cubicBezTo>
                  <a:pt x="84142" y="111772"/>
                  <a:pt x="31226" y="100660"/>
                  <a:pt x="32284" y="7949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フリーフォーム 571">
            <a:extLst>
              <a:ext uri="{FF2B5EF4-FFF2-40B4-BE49-F238E27FC236}">
                <a16:creationId xmlns:a16="http://schemas.microsoft.com/office/drawing/2014/main" id="{98F10DE7-5182-7C1D-DC9E-073138049548}"/>
              </a:ext>
            </a:extLst>
          </p:cNvPr>
          <p:cNvSpPr/>
          <p:nvPr/>
        </p:nvSpPr>
        <p:spPr>
          <a:xfrm>
            <a:off x="4298910" y="6612488"/>
            <a:ext cx="345392" cy="414482"/>
          </a:xfrm>
          <a:custGeom>
            <a:avLst/>
            <a:gdLst>
              <a:gd name="connsiteX0" fmla="*/ 104815 w 345392"/>
              <a:gd name="connsiteY0" fmla="*/ 1037 h 414482"/>
              <a:gd name="connsiteX1" fmla="*/ 149265 w 345392"/>
              <a:gd name="connsiteY1" fmla="*/ 48662 h 414482"/>
              <a:gd name="connsiteX2" fmla="*/ 288965 w 345392"/>
              <a:gd name="connsiteY2" fmla="*/ 207412 h 414482"/>
              <a:gd name="connsiteX3" fmla="*/ 247690 w 345392"/>
              <a:gd name="connsiteY3" fmla="*/ 410612 h 414482"/>
              <a:gd name="connsiteX4" fmla="*/ 250865 w 345392"/>
              <a:gd name="connsiteY4" fmla="*/ 324887 h 414482"/>
              <a:gd name="connsiteX5" fmla="*/ 120690 w 345392"/>
              <a:gd name="connsiteY5" fmla="*/ 131212 h 414482"/>
              <a:gd name="connsiteX6" fmla="*/ 66715 w 345392"/>
              <a:gd name="connsiteY6" fmla="*/ 302662 h 414482"/>
              <a:gd name="connsiteX7" fmla="*/ 3215 w 345392"/>
              <a:gd name="connsiteY7" fmla="*/ 159787 h 414482"/>
              <a:gd name="connsiteX8" fmla="*/ 28615 w 345392"/>
              <a:gd name="connsiteY8" fmla="*/ 32787 h 414482"/>
              <a:gd name="connsiteX9" fmla="*/ 190540 w 345392"/>
              <a:gd name="connsiteY9" fmla="*/ 188362 h 414482"/>
              <a:gd name="connsiteX10" fmla="*/ 330240 w 345392"/>
              <a:gd name="connsiteY10" fmla="*/ 261387 h 414482"/>
              <a:gd name="connsiteX11" fmla="*/ 333415 w 345392"/>
              <a:gd name="connsiteY11" fmla="*/ 172487 h 414482"/>
              <a:gd name="connsiteX12" fmla="*/ 257215 w 345392"/>
              <a:gd name="connsiteY12" fmla="*/ 83587 h 414482"/>
              <a:gd name="connsiteX13" fmla="*/ 104815 w 345392"/>
              <a:gd name="connsiteY13" fmla="*/ 1037 h 41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5392" h="414482">
                <a:moveTo>
                  <a:pt x="104815" y="1037"/>
                </a:moveTo>
                <a:cubicBezTo>
                  <a:pt x="86823" y="-4784"/>
                  <a:pt x="118573" y="14266"/>
                  <a:pt x="149265" y="48662"/>
                </a:cubicBezTo>
                <a:cubicBezTo>
                  <a:pt x="179957" y="83058"/>
                  <a:pt x="272561" y="147087"/>
                  <a:pt x="288965" y="207412"/>
                </a:cubicBezTo>
                <a:cubicBezTo>
                  <a:pt x="305369" y="267737"/>
                  <a:pt x="254040" y="391033"/>
                  <a:pt x="247690" y="410612"/>
                </a:cubicBezTo>
                <a:cubicBezTo>
                  <a:pt x="241340" y="430191"/>
                  <a:pt x="272032" y="371454"/>
                  <a:pt x="250865" y="324887"/>
                </a:cubicBezTo>
                <a:cubicBezTo>
                  <a:pt x="229698" y="278320"/>
                  <a:pt x="151382" y="134916"/>
                  <a:pt x="120690" y="131212"/>
                </a:cubicBezTo>
                <a:cubicBezTo>
                  <a:pt x="89998" y="127508"/>
                  <a:pt x="86294" y="297900"/>
                  <a:pt x="66715" y="302662"/>
                </a:cubicBezTo>
                <a:cubicBezTo>
                  <a:pt x="47136" y="307424"/>
                  <a:pt x="9565" y="204766"/>
                  <a:pt x="3215" y="159787"/>
                </a:cubicBezTo>
                <a:cubicBezTo>
                  <a:pt x="-3135" y="114808"/>
                  <a:pt x="-2606" y="28025"/>
                  <a:pt x="28615" y="32787"/>
                </a:cubicBezTo>
                <a:cubicBezTo>
                  <a:pt x="59836" y="37549"/>
                  <a:pt x="140269" y="150262"/>
                  <a:pt x="190540" y="188362"/>
                </a:cubicBezTo>
                <a:cubicBezTo>
                  <a:pt x="240811" y="226462"/>
                  <a:pt x="306428" y="264033"/>
                  <a:pt x="330240" y="261387"/>
                </a:cubicBezTo>
                <a:cubicBezTo>
                  <a:pt x="354052" y="258741"/>
                  <a:pt x="345586" y="202120"/>
                  <a:pt x="333415" y="172487"/>
                </a:cubicBezTo>
                <a:cubicBezTo>
                  <a:pt x="321244" y="142854"/>
                  <a:pt x="290553" y="110575"/>
                  <a:pt x="257215" y="83587"/>
                </a:cubicBezTo>
                <a:cubicBezTo>
                  <a:pt x="223878" y="56600"/>
                  <a:pt x="122807" y="6858"/>
                  <a:pt x="104815" y="1037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フリーフォーム 572">
            <a:extLst>
              <a:ext uri="{FF2B5EF4-FFF2-40B4-BE49-F238E27FC236}">
                <a16:creationId xmlns:a16="http://schemas.microsoft.com/office/drawing/2014/main" id="{FB721ED8-222E-638E-05A5-85831410A12D}"/>
              </a:ext>
            </a:extLst>
          </p:cNvPr>
          <p:cNvSpPr/>
          <p:nvPr/>
        </p:nvSpPr>
        <p:spPr>
          <a:xfrm>
            <a:off x="7159655" y="7626029"/>
            <a:ext cx="877824" cy="333499"/>
          </a:xfrm>
          <a:custGeom>
            <a:avLst/>
            <a:gdLst>
              <a:gd name="connsiteX0" fmla="*/ 876270 w 877824"/>
              <a:gd name="connsiteY0" fmla="*/ 63821 h 333499"/>
              <a:gd name="connsiteX1" fmla="*/ 647670 w 877824"/>
              <a:gd name="connsiteY1" fmla="*/ 324171 h 333499"/>
              <a:gd name="connsiteX2" fmla="*/ 679420 w 877824"/>
              <a:gd name="connsiteY2" fmla="*/ 257496 h 333499"/>
              <a:gd name="connsiteX3" fmla="*/ 634970 w 877824"/>
              <a:gd name="connsiteY3" fmla="*/ 292421 h 333499"/>
              <a:gd name="connsiteX4" fmla="*/ 301595 w 877824"/>
              <a:gd name="connsiteY4" fmla="*/ 308296 h 333499"/>
              <a:gd name="connsiteX5" fmla="*/ 536545 w 877824"/>
              <a:gd name="connsiteY5" fmla="*/ 330521 h 333499"/>
              <a:gd name="connsiteX6" fmla="*/ 9495 w 877824"/>
              <a:gd name="connsiteY6" fmla="*/ 327346 h 333499"/>
              <a:gd name="connsiteX7" fmla="*/ 193645 w 877824"/>
              <a:gd name="connsiteY7" fmla="*/ 276546 h 333499"/>
              <a:gd name="connsiteX8" fmla="*/ 146020 w 877824"/>
              <a:gd name="connsiteY8" fmla="*/ 232096 h 333499"/>
              <a:gd name="connsiteX9" fmla="*/ 44420 w 877824"/>
              <a:gd name="connsiteY9" fmla="*/ 244796 h 333499"/>
              <a:gd name="connsiteX10" fmla="*/ 466695 w 877824"/>
              <a:gd name="connsiteY10" fmla="*/ 105096 h 333499"/>
              <a:gd name="connsiteX11" fmla="*/ 606395 w 877824"/>
              <a:gd name="connsiteY11" fmla="*/ 41596 h 333499"/>
              <a:gd name="connsiteX12" fmla="*/ 673070 w 877824"/>
              <a:gd name="connsiteY12" fmla="*/ 76521 h 333499"/>
              <a:gd name="connsiteX13" fmla="*/ 711170 w 877824"/>
              <a:gd name="connsiteY13" fmla="*/ 321 h 333499"/>
              <a:gd name="connsiteX14" fmla="*/ 730220 w 877824"/>
              <a:gd name="connsiteY14" fmla="*/ 111446 h 333499"/>
              <a:gd name="connsiteX15" fmla="*/ 615920 w 877824"/>
              <a:gd name="connsiteY15" fmla="*/ 232096 h 333499"/>
              <a:gd name="connsiteX16" fmla="*/ 742920 w 877824"/>
              <a:gd name="connsiteY16" fmla="*/ 162246 h 333499"/>
              <a:gd name="connsiteX17" fmla="*/ 876270 w 877824"/>
              <a:gd name="connsiteY17" fmla="*/ 63821 h 33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77824" h="333499">
                <a:moveTo>
                  <a:pt x="876270" y="63821"/>
                </a:moveTo>
                <a:cubicBezTo>
                  <a:pt x="860395" y="90809"/>
                  <a:pt x="680478" y="291892"/>
                  <a:pt x="647670" y="324171"/>
                </a:cubicBezTo>
                <a:cubicBezTo>
                  <a:pt x="614862" y="356450"/>
                  <a:pt x="681537" y="262788"/>
                  <a:pt x="679420" y="257496"/>
                </a:cubicBezTo>
                <a:cubicBezTo>
                  <a:pt x="677303" y="252204"/>
                  <a:pt x="697941" y="283954"/>
                  <a:pt x="634970" y="292421"/>
                </a:cubicBezTo>
                <a:cubicBezTo>
                  <a:pt x="571999" y="300888"/>
                  <a:pt x="317999" y="301946"/>
                  <a:pt x="301595" y="308296"/>
                </a:cubicBezTo>
                <a:cubicBezTo>
                  <a:pt x="285191" y="314646"/>
                  <a:pt x="585228" y="327346"/>
                  <a:pt x="536545" y="330521"/>
                </a:cubicBezTo>
                <a:cubicBezTo>
                  <a:pt x="487862" y="333696"/>
                  <a:pt x="66645" y="336342"/>
                  <a:pt x="9495" y="327346"/>
                </a:cubicBezTo>
                <a:cubicBezTo>
                  <a:pt x="-47655" y="318350"/>
                  <a:pt x="170891" y="292421"/>
                  <a:pt x="193645" y="276546"/>
                </a:cubicBezTo>
                <a:cubicBezTo>
                  <a:pt x="216399" y="260671"/>
                  <a:pt x="170891" y="237388"/>
                  <a:pt x="146020" y="232096"/>
                </a:cubicBezTo>
                <a:cubicBezTo>
                  <a:pt x="121149" y="226804"/>
                  <a:pt x="-9026" y="265963"/>
                  <a:pt x="44420" y="244796"/>
                </a:cubicBezTo>
                <a:cubicBezTo>
                  <a:pt x="97866" y="223629"/>
                  <a:pt x="373032" y="138963"/>
                  <a:pt x="466695" y="105096"/>
                </a:cubicBezTo>
                <a:cubicBezTo>
                  <a:pt x="560357" y="71229"/>
                  <a:pt x="571999" y="46358"/>
                  <a:pt x="606395" y="41596"/>
                </a:cubicBezTo>
                <a:cubicBezTo>
                  <a:pt x="640791" y="36834"/>
                  <a:pt x="655608" y="83400"/>
                  <a:pt x="673070" y="76521"/>
                </a:cubicBezTo>
                <a:cubicBezTo>
                  <a:pt x="690532" y="69642"/>
                  <a:pt x="701645" y="-5500"/>
                  <a:pt x="711170" y="321"/>
                </a:cubicBezTo>
                <a:cubicBezTo>
                  <a:pt x="720695" y="6142"/>
                  <a:pt x="746095" y="72817"/>
                  <a:pt x="730220" y="111446"/>
                </a:cubicBezTo>
                <a:cubicBezTo>
                  <a:pt x="714345" y="150075"/>
                  <a:pt x="613803" y="223629"/>
                  <a:pt x="615920" y="232096"/>
                </a:cubicBezTo>
                <a:cubicBezTo>
                  <a:pt x="618037" y="240563"/>
                  <a:pt x="703762" y="185529"/>
                  <a:pt x="742920" y="162246"/>
                </a:cubicBezTo>
                <a:cubicBezTo>
                  <a:pt x="782078" y="138963"/>
                  <a:pt x="892145" y="36833"/>
                  <a:pt x="876270" y="63821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 573">
            <a:extLst>
              <a:ext uri="{FF2B5EF4-FFF2-40B4-BE49-F238E27FC236}">
                <a16:creationId xmlns:a16="http://schemas.microsoft.com/office/drawing/2014/main" id="{46874D46-FE4E-165D-B587-52F65CFE79EA}"/>
              </a:ext>
            </a:extLst>
          </p:cNvPr>
          <p:cNvSpPr/>
          <p:nvPr/>
        </p:nvSpPr>
        <p:spPr>
          <a:xfrm>
            <a:off x="7228648" y="7735590"/>
            <a:ext cx="609382" cy="587082"/>
          </a:xfrm>
          <a:custGeom>
            <a:avLst/>
            <a:gdLst>
              <a:gd name="connsiteX0" fmla="*/ 134177 w 609382"/>
              <a:gd name="connsiteY0" fmla="*/ 39985 h 587082"/>
              <a:gd name="connsiteX1" fmla="*/ 827 w 609382"/>
              <a:gd name="connsiteY1" fmla="*/ 192385 h 587082"/>
              <a:gd name="connsiteX2" fmla="*/ 77027 w 609382"/>
              <a:gd name="connsiteY2" fmla="*/ 319385 h 587082"/>
              <a:gd name="connsiteX3" fmla="*/ 61152 w 609382"/>
              <a:gd name="connsiteY3" fmla="*/ 316210 h 587082"/>
              <a:gd name="connsiteX4" fmla="*/ 289752 w 609382"/>
              <a:gd name="connsiteY4" fmla="*/ 408285 h 587082"/>
              <a:gd name="connsiteX5" fmla="*/ 216727 w 609382"/>
              <a:gd name="connsiteY5" fmla="*/ 468610 h 587082"/>
              <a:gd name="connsiteX6" fmla="*/ 337377 w 609382"/>
              <a:gd name="connsiteY6" fmla="*/ 490835 h 587082"/>
              <a:gd name="connsiteX7" fmla="*/ 216727 w 609382"/>
              <a:gd name="connsiteY7" fmla="*/ 582910 h 587082"/>
              <a:gd name="connsiteX8" fmla="*/ 226252 w 609382"/>
              <a:gd name="connsiteY8" fmla="*/ 563860 h 587082"/>
              <a:gd name="connsiteX9" fmla="*/ 400877 w 609382"/>
              <a:gd name="connsiteY9" fmla="*/ 497185 h 587082"/>
              <a:gd name="connsiteX10" fmla="*/ 473902 w 609382"/>
              <a:gd name="connsiteY10" fmla="*/ 586085 h 587082"/>
              <a:gd name="connsiteX11" fmla="*/ 604077 w 609382"/>
              <a:gd name="connsiteY11" fmla="*/ 436860 h 587082"/>
              <a:gd name="connsiteX12" fmla="*/ 578677 w 609382"/>
              <a:gd name="connsiteY12" fmla="*/ 284460 h 587082"/>
              <a:gd name="connsiteX13" fmla="*/ 527877 w 609382"/>
              <a:gd name="connsiteY13" fmla="*/ 227310 h 587082"/>
              <a:gd name="connsiteX14" fmla="*/ 407227 w 609382"/>
              <a:gd name="connsiteY14" fmla="*/ 103485 h 587082"/>
              <a:gd name="connsiteX15" fmla="*/ 292927 w 609382"/>
              <a:gd name="connsiteY15" fmla="*/ 144760 h 587082"/>
              <a:gd name="connsiteX16" fmla="*/ 502477 w 609382"/>
              <a:gd name="connsiteY16" fmla="*/ 5060 h 587082"/>
              <a:gd name="connsiteX17" fmla="*/ 238952 w 609382"/>
              <a:gd name="connsiteY17" fmla="*/ 33635 h 587082"/>
              <a:gd name="connsiteX18" fmla="*/ 134177 w 609382"/>
              <a:gd name="connsiteY18" fmla="*/ 39985 h 58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382" h="587082">
                <a:moveTo>
                  <a:pt x="134177" y="39985"/>
                </a:moveTo>
                <a:cubicBezTo>
                  <a:pt x="94490" y="66443"/>
                  <a:pt x="10352" y="145818"/>
                  <a:pt x="827" y="192385"/>
                </a:cubicBezTo>
                <a:cubicBezTo>
                  <a:pt x="-8698" y="238952"/>
                  <a:pt x="66973" y="298747"/>
                  <a:pt x="77027" y="319385"/>
                </a:cubicBezTo>
                <a:cubicBezTo>
                  <a:pt x="87081" y="340023"/>
                  <a:pt x="25698" y="301393"/>
                  <a:pt x="61152" y="316210"/>
                </a:cubicBezTo>
                <a:cubicBezTo>
                  <a:pt x="96606" y="331027"/>
                  <a:pt x="263823" y="382885"/>
                  <a:pt x="289752" y="408285"/>
                </a:cubicBezTo>
                <a:cubicBezTo>
                  <a:pt x="315681" y="433685"/>
                  <a:pt x="208790" y="454852"/>
                  <a:pt x="216727" y="468610"/>
                </a:cubicBezTo>
                <a:cubicBezTo>
                  <a:pt x="224665" y="482368"/>
                  <a:pt x="337377" y="471785"/>
                  <a:pt x="337377" y="490835"/>
                </a:cubicBezTo>
                <a:cubicBezTo>
                  <a:pt x="337377" y="509885"/>
                  <a:pt x="235248" y="570739"/>
                  <a:pt x="216727" y="582910"/>
                </a:cubicBezTo>
                <a:cubicBezTo>
                  <a:pt x="198206" y="595081"/>
                  <a:pt x="195560" y="578147"/>
                  <a:pt x="226252" y="563860"/>
                </a:cubicBezTo>
                <a:cubicBezTo>
                  <a:pt x="256944" y="549573"/>
                  <a:pt x="359602" y="493481"/>
                  <a:pt x="400877" y="497185"/>
                </a:cubicBezTo>
                <a:cubicBezTo>
                  <a:pt x="442152" y="500889"/>
                  <a:pt x="440035" y="596139"/>
                  <a:pt x="473902" y="586085"/>
                </a:cubicBezTo>
                <a:cubicBezTo>
                  <a:pt x="507769" y="576031"/>
                  <a:pt x="586615" y="487131"/>
                  <a:pt x="604077" y="436860"/>
                </a:cubicBezTo>
                <a:cubicBezTo>
                  <a:pt x="621539" y="386589"/>
                  <a:pt x="591377" y="319385"/>
                  <a:pt x="578677" y="284460"/>
                </a:cubicBezTo>
                <a:cubicBezTo>
                  <a:pt x="565977" y="249535"/>
                  <a:pt x="556452" y="257472"/>
                  <a:pt x="527877" y="227310"/>
                </a:cubicBezTo>
                <a:cubicBezTo>
                  <a:pt x="499302" y="197148"/>
                  <a:pt x="446385" y="117243"/>
                  <a:pt x="407227" y="103485"/>
                </a:cubicBezTo>
                <a:cubicBezTo>
                  <a:pt x="368069" y="89727"/>
                  <a:pt x="277052" y="161164"/>
                  <a:pt x="292927" y="144760"/>
                </a:cubicBezTo>
                <a:cubicBezTo>
                  <a:pt x="308802" y="128356"/>
                  <a:pt x="511473" y="23581"/>
                  <a:pt x="502477" y="5060"/>
                </a:cubicBezTo>
                <a:cubicBezTo>
                  <a:pt x="493481" y="-13461"/>
                  <a:pt x="300335" y="24110"/>
                  <a:pt x="238952" y="33635"/>
                </a:cubicBezTo>
                <a:cubicBezTo>
                  <a:pt x="177569" y="43160"/>
                  <a:pt x="173864" y="13527"/>
                  <a:pt x="134177" y="39985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フリーフォーム 574">
            <a:extLst>
              <a:ext uri="{FF2B5EF4-FFF2-40B4-BE49-F238E27FC236}">
                <a16:creationId xmlns:a16="http://schemas.microsoft.com/office/drawing/2014/main" id="{F43BDBDD-6E22-AA13-9E5E-DCE6B88EE263}"/>
              </a:ext>
            </a:extLst>
          </p:cNvPr>
          <p:cNvSpPr/>
          <p:nvPr/>
        </p:nvSpPr>
        <p:spPr>
          <a:xfrm>
            <a:off x="2593452" y="8543820"/>
            <a:ext cx="2550260" cy="1599445"/>
          </a:xfrm>
          <a:custGeom>
            <a:avLst/>
            <a:gdLst>
              <a:gd name="connsiteX0" fmla="*/ 17226 w 2550260"/>
              <a:gd name="connsiteY0" fmla="*/ 3832 h 1599445"/>
              <a:gd name="connsiteX1" fmla="*/ 587070 w 2550260"/>
              <a:gd name="connsiteY1" fmla="*/ 737119 h 1599445"/>
              <a:gd name="connsiteX2" fmla="*/ 1232009 w 2550260"/>
              <a:gd name="connsiteY2" fmla="*/ 1351137 h 1599445"/>
              <a:gd name="connsiteX3" fmla="*/ 1700252 w 2550260"/>
              <a:gd name="connsiteY3" fmla="*/ 1448319 h 1599445"/>
              <a:gd name="connsiteX4" fmla="*/ 1717922 w 2550260"/>
              <a:gd name="connsiteY4" fmla="*/ 1470406 h 1599445"/>
              <a:gd name="connsiteX5" fmla="*/ 2517470 w 2550260"/>
              <a:gd name="connsiteY5" fmla="*/ 1377641 h 1599445"/>
              <a:gd name="connsiteX6" fmla="*/ 2331939 w 2550260"/>
              <a:gd name="connsiteY6" fmla="*/ 1479241 h 1599445"/>
              <a:gd name="connsiteX7" fmla="*/ 1740009 w 2550260"/>
              <a:gd name="connsiteY7" fmla="*/ 1545502 h 1599445"/>
              <a:gd name="connsiteX8" fmla="*/ 282270 w 2550260"/>
              <a:gd name="connsiteY8" fmla="*/ 626684 h 1599445"/>
              <a:gd name="connsiteX9" fmla="*/ 463383 w 2550260"/>
              <a:gd name="connsiteY9" fmla="*/ 843137 h 1599445"/>
              <a:gd name="connsiteX10" fmla="*/ 87905 w 2550260"/>
              <a:gd name="connsiteY10" fmla="*/ 198197 h 1599445"/>
              <a:gd name="connsiteX11" fmla="*/ 140913 w 2550260"/>
              <a:gd name="connsiteY11" fmla="*/ 436737 h 1599445"/>
              <a:gd name="connsiteX12" fmla="*/ 17226 w 2550260"/>
              <a:gd name="connsiteY12" fmla="*/ 3832 h 159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0260" h="1599445">
                <a:moveTo>
                  <a:pt x="17226" y="3832"/>
                </a:moveTo>
                <a:cubicBezTo>
                  <a:pt x="91585" y="53896"/>
                  <a:pt x="384606" y="512568"/>
                  <a:pt x="587070" y="737119"/>
                </a:cubicBezTo>
                <a:cubicBezTo>
                  <a:pt x="789534" y="961670"/>
                  <a:pt x="1046479" y="1232604"/>
                  <a:pt x="1232009" y="1351137"/>
                </a:cubicBezTo>
                <a:cubicBezTo>
                  <a:pt x="1417539" y="1469670"/>
                  <a:pt x="1619267" y="1428441"/>
                  <a:pt x="1700252" y="1448319"/>
                </a:cubicBezTo>
                <a:cubicBezTo>
                  <a:pt x="1781237" y="1468197"/>
                  <a:pt x="1581719" y="1482186"/>
                  <a:pt x="1717922" y="1470406"/>
                </a:cubicBezTo>
                <a:cubicBezTo>
                  <a:pt x="1854125" y="1458626"/>
                  <a:pt x="2415134" y="1376169"/>
                  <a:pt x="2517470" y="1377641"/>
                </a:cubicBezTo>
                <a:cubicBezTo>
                  <a:pt x="2619806" y="1379113"/>
                  <a:pt x="2461516" y="1451264"/>
                  <a:pt x="2331939" y="1479241"/>
                </a:cubicBezTo>
                <a:cubicBezTo>
                  <a:pt x="2202362" y="1507218"/>
                  <a:pt x="2081621" y="1687595"/>
                  <a:pt x="1740009" y="1545502"/>
                </a:cubicBezTo>
                <a:cubicBezTo>
                  <a:pt x="1398398" y="1403409"/>
                  <a:pt x="495041" y="743745"/>
                  <a:pt x="282270" y="626684"/>
                </a:cubicBezTo>
                <a:cubicBezTo>
                  <a:pt x="69499" y="509623"/>
                  <a:pt x="495777" y="914552"/>
                  <a:pt x="463383" y="843137"/>
                </a:cubicBezTo>
                <a:cubicBezTo>
                  <a:pt x="430989" y="771723"/>
                  <a:pt x="141650" y="265930"/>
                  <a:pt x="87905" y="198197"/>
                </a:cubicBezTo>
                <a:cubicBezTo>
                  <a:pt x="34160" y="130464"/>
                  <a:pt x="149012" y="463241"/>
                  <a:pt x="140913" y="436737"/>
                </a:cubicBezTo>
                <a:cubicBezTo>
                  <a:pt x="132814" y="410233"/>
                  <a:pt x="-57133" y="-46232"/>
                  <a:pt x="17226" y="3832"/>
                </a:cubicBez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フリーフォーム 575">
            <a:extLst>
              <a:ext uri="{FF2B5EF4-FFF2-40B4-BE49-F238E27FC236}">
                <a16:creationId xmlns:a16="http://schemas.microsoft.com/office/drawing/2014/main" id="{361FB35B-250C-FD0D-C656-2E98D8357480}"/>
              </a:ext>
            </a:extLst>
          </p:cNvPr>
          <p:cNvSpPr/>
          <p:nvPr/>
        </p:nvSpPr>
        <p:spPr>
          <a:xfrm>
            <a:off x="2555011" y="8595240"/>
            <a:ext cx="2627478" cy="1698703"/>
          </a:xfrm>
          <a:custGeom>
            <a:avLst/>
            <a:gdLst>
              <a:gd name="connsiteX0" fmla="*/ 20328 w 2627478"/>
              <a:gd name="connsiteY0" fmla="*/ 49595 h 1698703"/>
              <a:gd name="connsiteX1" fmla="*/ 73337 w 2627478"/>
              <a:gd name="connsiteY1" fmla="*/ 102603 h 1698703"/>
              <a:gd name="connsiteX2" fmla="*/ 599006 w 2627478"/>
              <a:gd name="connsiteY2" fmla="*/ 880064 h 1698703"/>
              <a:gd name="connsiteX3" fmla="*/ 1363215 w 2627478"/>
              <a:gd name="connsiteY3" fmla="*/ 1529421 h 1698703"/>
              <a:gd name="connsiteX4" fmla="*/ 1928641 w 2627478"/>
              <a:gd name="connsiteY4" fmla="*/ 1661943 h 1698703"/>
              <a:gd name="connsiteX5" fmla="*/ 2626589 w 2627478"/>
              <a:gd name="connsiteY5" fmla="*/ 1591264 h 1698703"/>
              <a:gd name="connsiteX6" fmla="*/ 2056746 w 2627478"/>
              <a:gd name="connsiteY6" fmla="*/ 1697282 h 1698703"/>
              <a:gd name="connsiteX7" fmla="*/ 1288119 w 2627478"/>
              <a:gd name="connsiteY7" fmla="*/ 1498499 h 1698703"/>
              <a:gd name="connsiteX8" fmla="*/ 227946 w 2627478"/>
              <a:gd name="connsiteY8" fmla="*/ 482499 h 1698703"/>
              <a:gd name="connsiteX9" fmla="*/ 20328 w 2627478"/>
              <a:gd name="connsiteY9" fmla="*/ 49595 h 169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7478" h="1698703">
                <a:moveTo>
                  <a:pt x="20328" y="49595"/>
                </a:moveTo>
                <a:cubicBezTo>
                  <a:pt x="-5440" y="-13721"/>
                  <a:pt x="-23109" y="-35809"/>
                  <a:pt x="73337" y="102603"/>
                </a:cubicBezTo>
                <a:cubicBezTo>
                  <a:pt x="169783" y="241015"/>
                  <a:pt x="384026" y="642261"/>
                  <a:pt x="599006" y="880064"/>
                </a:cubicBezTo>
                <a:cubicBezTo>
                  <a:pt x="813986" y="1117867"/>
                  <a:pt x="1141609" y="1399108"/>
                  <a:pt x="1363215" y="1529421"/>
                </a:cubicBezTo>
                <a:cubicBezTo>
                  <a:pt x="1584821" y="1659734"/>
                  <a:pt x="1718079" y="1651636"/>
                  <a:pt x="1928641" y="1661943"/>
                </a:cubicBezTo>
                <a:cubicBezTo>
                  <a:pt x="2139203" y="1672250"/>
                  <a:pt x="2605238" y="1585374"/>
                  <a:pt x="2626589" y="1591264"/>
                </a:cubicBezTo>
                <a:cubicBezTo>
                  <a:pt x="2647940" y="1597154"/>
                  <a:pt x="2279824" y="1712743"/>
                  <a:pt x="2056746" y="1697282"/>
                </a:cubicBezTo>
                <a:cubicBezTo>
                  <a:pt x="1833668" y="1681821"/>
                  <a:pt x="1592919" y="1700963"/>
                  <a:pt x="1288119" y="1498499"/>
                </a:cubicBezTo>
                <a:cubicBezTo>
                  <a:pt x="983319" y="1296035"/>
                  <a:pt x="441453" y="728400"/>
                  <a:pt x="227946" y="482499"/>
                </a:cubicBezTo>
                <a:cubicBezTo>
                  <a:pt x="14439" y="236598"/>
                  <a:pt x="46096" y="112911"/>
                  <a:pt x="20328" y="49595"/>
                </a:cubicBez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フリーフォーム 576">
            <a:extLst>
              <a:ext uri="{FF2B5EF4-FFF2-40B4-BE49-F238E27FC236}">
                <a16:creationId xmlns:a16="http://schemas.microsoft.com/office/drawing/2014/main" id="{DEB28896-C821-2B11-BA35-C0E622DFD73A}"/>
              </a:ext>
            </a:extLst>
          </p:cNvPr>
          <p:cNvSpPr/>
          <p:nvPr/>
        </p:nvSpPr>
        <p:spPr>
          <a:xfrm>
            <a:off x="3162312" y="9528309"/>
            <a:ext cx="1825626" cy="816324"/>
          </a:xfrm>
          <a:custGeom>
            <a:avLst/>
            <a:gdLst>
              <a:gd name="connsiteX0" fmla="*/ 540 w 1825626"/>
              <a:gd name="connsiteY0" fmla="*/ 4 h 816324"/>
              <a:gd name="connsiteX1" fmla="*/ 565966 w 1825626"/>
              <a:gd name="connsiteY1" fmla="*/ 468248 h 816324"/>
              <a:gd name="connsiteX2" fmla="*/ 1188818 w 1825626"/>
              <a:gd name="connsiteY2" fmla="*/ 799552 h 816324"/>
              <a:gd name="connsiteX3" fmla="*/ 1188818 w 1825626"/>
              <a:gd name="connsiteY3" fmla="*/ 759795 h 816324"/>
              <a:gd name="connsiteX4" fmla="*/ 1820505 w 1825626"/>
              <a:gd name="connsiteY4" fmla="*/ 693534 h 816324"/>
              <a:gd name="connsiteX5" fmla="*/ 1431775 w 1825626"/>
              <a:gd name="connsiteY5" fmla="*/ 799552 h 816324"/>
              <a:gd name="connsiteX6" fmla="*/ 482036 w 1825626"/>
              <a:gd name="connsiteY6" fmla="*/ 477082 h 816324"/>
              <a:gd name="connsiteX7" fmla="*/ 540 w 1825626"/>
              <a:gd name="connsiteY7" fmla="*/ 4 h 81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5626" h="816324">
                <a:moveTo>
                  <a:pt x="540" y="4"/>
                </a:moveTo>
                <a:cubicBezTo>
                  <a:pt x="14528" y="-1468"/>
                  <a:pt x="367920" y="334990"/>
                  <a:pt x="565966" y="468248"/>
                </a:cubicBezTo>
                <a:cubicBezTo>
                  <a:pt x="764012" y="601506"/>
                  <a:pt x="1085009" y="750961"/>
                  <a:pt x="1188818" y="799552"/>
                </a:cubicBezTo>
                <a:cubicBezTo>
                  <a:pt x="1292627" y="848143"/>
                  <a:pt x="1083537" y="777465"/>
                  <a:pt x="1188818" y="759795"/>
                </a:cubicBezTo>
                <a:cubicBezTo>
                  <a:pt x="1294099" y="742125"/>
                  <a:pt x="1780012" y="686908"/>
                  <a:pt x="1820505" y="693534"/>
                </a:cubicBezTo>
                <a:cubicBezTo>
                  <a:pt x="1860998" y="700160"/>
                  <a:pt x="1654853" y="835627"/>
                  <a:pt x="1431775" y="799552"/>
                </a:cubicBezTo>
                <a:cubicBezTo>
                  <a:pt x="1208697" y="763477"/>
                  <a:pt x="717630" y="611076"/>
                  <a:pt x="482036" y="477082"/>
                </a:cubicBezTo>
                <a:cubicBezTo>
                  <a:pt x="246442" y="343088"/>
                  <a:pt x="-13448" y="1476"/>
                  <a:pt x="540" y="4"/>
                </a:cubicBez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フリーフォーム 577">
            <a:extLst>
              <a:ext uri="{FF2B5EF4-FFF2-40B4-BE49-F238E27FC236}">
                <a16:creationId xmlns:a16="http://schemas.microsoft.com/office/drawing/2014/main" id="{EDB9AE9A-1FC1-34C6-12F4-94E308CCB43B}"/>
              </a:ext>
            </a:extLst>
          </p:cNvPr>
          <p:cNvSpPr/>
          <p:nvPr/>
        </p:nvSpPr>
        <p:spPr>
          <a:xfrm>
            <a:off x="-100556" y="7649246"/>
            <a:ext cx="2558238" cy="2126689"/>
          </a:xfrm>
          <a:custGeom>
            <a:avLst/>
            <a:gdLst>
              <a:gd name="connsiteX0" fmla="*/ 2558006 w 2558238"/>
              <a:gd name="connsiteY0" fmla="*/ 8854 h 2126689"/>
              <a:gd name="connsiteX1" fmla="*/ 1143544 w 2558238"/>
              <a:gd name="connsiteY1" fmla="*/ 780379 h 2126689"/>
              <a:gd name="connsiteX2" fmla="*/ 1429294 w 2558238"/>
              <a:gd name="connsiteY2" fmla="*/ 737517 h 2126689"/>
              <a:gd name="connsiteX3" fmla="*/ 943519 w 2558238"/>
              <a:gd name="connsiteY3" fmla="*/ 1237579 h 2126689"/>
              <a:gd name="connsiteX4" fmla="*/ 572044 w 2558238"/>
              <a:gd name="connsiteY4" fmla="*/ 2123404 h 2126689"/>
              <a:gd name="connsiteX5" fmla="*/ 829219 w 2558238"/>
              <a:gd name="connsiteY5" fmla="*/ 1537617 h 2126689"/>
              <a:gd name="connsiteX6" fmla="*/ 57693 w 2558238"/>
              <a:gd name="connsiteY6" fmla="*/ 1523329 h 2126689"/>
              <a:gd name="connsiteX7" fmla="*/ 71981 w 2558238"/>
              <a:gd name="connsiteY7" fmla="*/ 1266154 h 2126689"/>
              <a:gd name="connsiteX8" fmla="*/ 200569 w 2558238"/>
              <a:gd name="connsiteY8" fmla="*/ 666079 h 2126689"/>
              <a:gd name="connsiteX9" fmla="*/ 1486444 w 2558238"/>
              <a:gd name="connsiteY9" fmla="*/ 380329 h 2126689"/>
              <a:gd name="connsiteX10" fmla="*/ 757781 w 2558238"/>
              <a:gd name="connsiteY10" fmla="*/ 408904 h 2126689"/>
              <a:gd name="connsiteX11" fmla="*/ 1572169 w 2558238"/>
              <a:gd name="connsiteY11" fmla="*/ 223167 h 2126689"/>
              <a:gd name="connsiteX12" fmla="*/ 1257844 w 2558238"/>
              <a:gd name="connsiteY12" fmla="*/ 351754 h 2126689"/>
              <a:gd name="connsiteX13" fmla="*/ 2558006 w 2558238"/>
              <a:gd name="connsiteY13" fmla="*/ 8854 h 212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58238" h="2126689">
                <a:moveTo>
                  <a:pt x="2558006" y="8854"/>
                </a:moveTo>
                <a:cubicBezTo>
                  <a:pt x="2538956" y="80292"/>
                  <a:pt x="1331663" y="658935"/>
                  <a:pt x="1143544" y="780379"/>
                </a:cubicBezTo>
                <a:cubicBezTo>
                  <a:pt x="955425" y="901823"/>
                  <a:pt x="1462631" y="661317"/>
                  <a:pt x="1429294" y="737517"/>
                </a:cubicBezTo>
                <a:cubicBezTo>
                  <a:pt x="1395957" y="813717"/>
                  <a:pt x="1086394" y="1006598"/>
                  <a:pt x="943519" y="1237579"/>
                </a:cubicBezTo>
                <a:cubicBezTo>
                  <a:pt x="800644" y="1468560"/>
                  <a:pt x="591094" y="2073398"/>
                  <a:pt x="572044" y="2123404"/>
                </a:cubicBezTo>
                <a:cubicBezTo>
                  <a:pt x="552994" y="2173410"/>
                  <a:pt x="914944" y="1637630"/>
                  <a:pt x="829219" y="1537617"/>
                </a:cubicBezTo>
                <a:cubicBezTo>
                  <a:pt x="743494" y="1437605"/>
                  <a:pt x="183899" y="1568573"/>
                  <a:pt x="57693" y="1523329"/>
                </a:cubicBezTo>
                <a:cubicBezTo>
                  <a:pt x="-68513" y="1478085"/>
                  <a:pt x="48168" y="1409029"/>
                  <a:pt x="71981" y="1266154"/>
                </a:cubicBezTo>
                <a:cubicBezTo>
                  <a:pt x="95794" y="1123279"/>
                  <a:pt x="-35175" y="813716"/>
                  <a:pt x="200569" y="666079"/>
                </a:cubicBezTo>
                <a:cubicBezTo>
                  <a:pt x="436313" y="518442"/>
                  <a:pt x="1393575" y="423191"/>
                  <a:pt x="1486444" y="380329"/>
                </a:cubicBezTo>
                <a:cubicBezTo>
                  <a:pt x="1579313" y="337467"/>
                  <a:pt x="743494" y="435098"/>
                  <a:pt x="757781" y="408904"/>
                </a:cubicBezTo>
                <a:cubicBezTo>
                  <a:pt x="772068" y="382710"/>
                  <a:pt x="1488825" y="232692"/>
                  <a:pt x="1572169" y="223167"/>
                </a:cubicBezTo>
                <a:cubicBezTo>
                  <a:pt x="1655513" y="213642"/>
                  <a:pt x="1095919" y="382710"/>
                  <a:pt x="1257844" y="351754"/>
                </a:cubicBezTo>
                <a:cubicBezTo>
                  <a:pt x="1419769" y="320798"/>
                  <a:pt x="2577056" y="-62584"/>
                  <a:pt x="2558006" y="8854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9" name="フリーフォーム 578">
            <a:extLst>
              <a:ext uri="{FF2B5EF4-FFF2-40B4-BE49-F238E27FC236}">
                <a16:creationId xmlns:a16="http://schemas.microsoft.com/office/drawing/2014/main" id="{23A9B8D6-AFE4-6B00-1632-F4D0B18F012C}"/>
              </a:ext>
            </a:extLst>
          </p:cNvPr>
          <p:cNvSpPr/>
          <p:nvPr/>
        </p:nvSpPr>
        <p:spPr>
          <a:xfrm>
            <a:off x="224661" y="6949008"/>
            <a:ext cx="3952281" cy="4956861"/>
          </a:xfrm>
          <a:custGeom>
            <a:avLst/>
            <a:gdLst>
              <a:gd name="connsiteX0" fmla="*/ 3947289 w 3952281"/>
              <a:gd name="connsiteY0" fmla="*/ 23292 h 4956861"/>
              <a:gd name="connsiteX1" fmla="*/ 2232789 w 3952281"/>
              <a:gd name="connsiteY1" fmla="*/ 2109267 h 4956861"/>
              <a:gd name="connsiteX2" fmla="*/ 1689864 w 3952281"/>
              <a:gd name="connsiteY2" fmla="*/ 3366567 h 4956861"/>
              <a:gd name="connsiteX3" fmla="*/ 1889889 w 3952281"/>
              <a:gd name="connsiteY3" fmla="*/ 2895080 h 4956861"/>
              <a:gd name="connsiteX4" fmla="*/ 1818452 w 3952281"/>
              <a:gd name="connsiteY4" fmla="*/ 4881042 h 4956861"/>
              <a:gd name="connsiteX5" fmla="*/ 1832739 w 3952281"/>
              <a:gd name="connsiteY5" fmla="*/ 4552430 h 4956861"/>
              <a:gd name="connsiteX6" fmla="*/ 1132652 w 3952281"/>
              <a:gd name="connsiteY6" fmla="*/ 4638155 h 4956861"/>
              <a:gd name="connsiteX7" fmla="*/ 289689 w 3952281"/>
              <a:gd name="connsiteY7" fmla="*/ 4638155 h 4956861"/>
              <a:gd name="connsiteX8" fmla="*/ 589727 w 3952281"/>
              <a:gd name="connsiteY8" fmla="*/ 4638155 h 4956861"/>
              <a:gd name="connsiteX9" fmla="*/ 189677 w 3952281"/>
              <a:gd name="connsiteY9" fmla="*/ 4452417 h 4956861"/>
              <a:gd name="connsiteX10" fmla="*/ 189677 w 3952281"/>
              <a:gd name="connsiteY10" fmla="*/ 3795192 h 4956861"/>
              <a:gd name="connsiteX11" fmla="*/ 246827 w 3952281"/>
              <a:gd name="connsiteY11" fmla="*/ 2637905 h 4956861"/>
              <a:gd name="connsiteX12" fmla="*/ 3939 w 3952281"/>
              <a:gd name="connsiteY12" fmla="*/ 3838055 h 4956861"/>
              <a:gd name="connsiteX13" fmla="*/ 475427 w 3952281"/>
              <a:gd name="connsiteY13" fmla="*/ 1380605 h 4956861"/>
              <a:gd name="connsiteX14" fmla="*/ 446852 w 3952281"/>
              <a:gd name="connsiteY14" fmla="*/ 1780655 h 4956861"/>
              <a:gd name="connsiteX15" fmla="*/ 1832739 w 3952281"/>
              <a:gd name="connsiteY15" fmla="*/ 666230 h 4956861"/>
              <a:gd name="connsiteX16" fmla="*/ 1661289 w 3952281"/>
              <a:gd name="connsiteY16" fmla="*/ 980555 h 4956861"/>
              <a:gd name="connsiteX17" fmla="*/ 3247202 w 3952281"/>
              <a:gd name="connsiteY17" fmla="*/ 80442 h 4956861"/>
              <a:gd name="connsiteX18" fmla="*/ 2204214 w 3952281"/>
              <a:gd name="connsiteY18" fmla="*/ 694805 h 4956861"/>
              <a:gd name="connsiteX19" fmla="*/ 2947164 w 3952281"/>
              <a:gd name="connsiteY19" fmla="*/ 394767 h 4956861"/>
              <a:gd name="connsiteX20" fmla="*/ 2761427 w 3952281"/>
              <a:gd name="connsiteY20" fmla="*/ 951980 h 4956861"/>
              <a:gd name="connsiteX21" fmla="*/ 3947289 w 3952281"/>
              <a:gd name="connsiteY21" fmla="*/ 23292 h 495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52281" h="4956861">
                <a:moveTo>
                  <a:pt x="3947289" y="23292"/>
                </a:moveTo>
                <a:cubicBezTo>
                  <a:pt x="3859183" y="216173"/>
                  <a:pt x="2609026" y="1552055"/>
                  <a:pt x="2232789" y="2109267"/>
                </a:cubicBezTo>
                <a:cubicBezTo>
                  <a:pt x="1856552" y="2666479"/>
                  <a:pt x="1747014" y="3235598"/>
                  <a:pt x="1689864" y="3366567"/>
                </a:cubicBezTo>
                <a:cubicBezTo>
                  <a:pt x="1632714" y="3497536"/>
                  <a:pt x="1868458" y="2642668"/>
                  <a:pt x="1889889" y="2895080"/>
                </a:cubicBezTo>
                <a:cubicBezTo>
                  <a:pt x="1911320" y="3147492"/>
                  <a:pt x="1827977" y="4604817"/>
                  <a:pt x="1818452" y="4881042"/>
                </a:cubicBezTo>
                <a:cubicBezTo>
                  <a:pt x="1808927" y="5157267"/>
                  <a:pt x="1947039" y="4592911"/>
                  <a:pt x="1832739" y="4552430"/>
                </a:cubicBezTo>
                <a:cubicBezTo>
                  <a:pt x="1718439" y="4511949"/>
                  <a:pt x="1389827" y="4623868"/>
                  <a:pt x="1132652" y="4638155"/>
                </a:cubicBezTo>
                <a:cubicBezTo>
                  <a:pt x="875477" y="4652442"/>
                  <a:pt x="289689" y="4638155"/>
                  <a:pt x="289689" y="4638155"/>
                </a:cubicBezTo>
                <a:cubicBezTo>
                  <a:pt x="199202" y="4638155"/>
                  <a:pt x="606396" y="4669111"/>
                  <a:pt x="589727" y="4638155"/>
                </a:cubicBezTo>
                <a:cubicBezTo>
                  <a:pt x="573058" y="4607199"/>
                  <a:pt x="256352" y="4592911"/>
                  <a:pt x="189677" y="4452417"/>
                </a:cubicBezTo>
                <a:cubicBezTo>
                  <a:pt x="123002" y="4311923"/>
                  <a:pt x="180152" y="4097611"/>
                  <a:pt x="189677" y="3795192"/>
                </a:cubicBezTo>
                <a:cubicBezTo>
                  <a:pt x="199202" y="3492773"/>
                  <a:pt x="277783" y="2630761"/>
                  <a:pt x="246827" y="2637905"/>
                </a:cubicBezTo>
                <a:cubicBezTo>
                  <a:pt x="215871" y="2645049"/>
                  <a:pt x="-34161" y="4047605"/>
                  <a:pt x="3939" y="3838055"/>
                </a:cubicBezTo>
                <a:cubicBezTo>
                  <a:pt x="42039" y="3628505"/>
                  <a:pt x="401608" y="1723505"/>
                  <a:pt x="475427" y="1380605"/>
                </a:cubicBezTo>
                <a:cubicBezTo>
                  <a:pt x="549246" y="1037705"/>
                  <a:pt x="220633" y="1899717"/>
                  <a:pt x="446852" y="1780655"/>
                </a:cubicBezTo>
                <a:cubicBezTo>
                  <a:pt x="673071" y="1661593"/>
                  <a:pt x="1630333" y="799580"/>
                  <a:pt x="1832739" y="666230"/>
                </a:cubicBezTo>
                <a:cubicBezTo>
                  <a:pt x="2035145" y="532880"/>
                  <a:pt x="1425545" y="1078186"/>
                  <a:pt x="1661289" y="980555"/>
                </a:cubicBezTo>
                <a:cubicBezTo>
                  <a:pt x="1897033" y="882924"/>
                  <a:pt x="3156715" y="128067"/>
                  <a:pt x="3247202" y="80442"/>
                </a:cubicBezTo>
                <a:cubicBezTo>
                  <a:pt x="3337689" y="32817"/>
                  <a:pt x="2254220" y="642418"/>
                  <a:pt x="2204214" y="694805"/>
                </a:cubicBezTo>
                <a:cubicBezTo>
                  <a:pt x="2154208" y="747192"/>
                  <a:pt x="2854295" y="351905"/>
                  <a:pt x="2947164" y="394767"/>
                </a:cubicBezTo>
                <a:cubicBezTo>
                  <a:pt x="3040033" y="437629"/>
                  <a:pt x="2592358" y="1006749"/>
                  <a:pt x="2761427" y="951980"/>
                </a:cubicBezTo>
                <a:cubicBezTo>
                  <a:pt x="2930496" y="897211"/>
                  <a:pt x="4035395" y="-169589"/>
                  <a:pt x="3947289" y="23292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0" name="フリーフォーム 579">
            <a:extLst>
              <a:ext uri="{FF2B5EF4-FFF2-40B4-BE49-F238E27FC236}">
                <a16:creationId xmlns:a16="http://schemas.microsoft.com/office/drawing/2014/main" id="{B1125853-D9FC-9E32-5931-EDE2BE5EE660}"/>
              </a:ext>
            </a:extLst>
          </p:cNvPr>
          <p:cNvSpPr/>
          <p:nvPr/>
        </p:nvSpPr>
        <p:spPr>
          <a:xfrm>
            <a:off x="-167352" y="9400169"/>
            <a:ext cx="2804099" cy="2484713"/>
          </a:xfrm>
          <a:custGeom>
            <a:avLst/>
            <a:gdLst>
              <a:gd name="connsiteX0" fmla="*/ 81627 w 2804099"/>
              <a:gd name="connsiteY0" fmla="*/ 1101144 h 2484713"/>
              <a:gd name="connsiteX1" fmla="*/ 424527 w 2804099"/>
              <a:gd name="connsiteY1" fmla="*/ 743956 h 2484713"/>
              <a:gd name="connsiteX2" fmla="*/ 738852 w 2804099"/>
              <a:gd name="connsiteY2" fmla="*/ 1006 h 2484713"/>
              <a:gd name="connsiteX3" fmla="*/ 624552 w 2804099"/>
              <a:gd name="connsiteY3" fmla="*/ 915406 h 2484713"/>
              <a:gd name="connsiteX4" fmla="*/ 1881852 w 2804099"/>
              <a:gd name="connsiteY4" fmla="*/ 1772656 h 2484713"/>
              <a:gd name="connsiteX5" fmla="*/ 1696115 w 2804099"/>
              <a:gd name="connsiteY5" fmla="*/ 1672644 h 2484713"/>
              <a:gd name="connsiteX6" fmla="*/ 2781965 w 2804099"/>
              <a:gd name="connsiteY6" fmla="*/ 2472744 h 2484713"/>
              <a:gd name="connsiteX7" fmla="*/ 2239040 w 2804099"/>
              <a:gd name="connsiteY7" fmla="*/ 2158419 h 2484713"/>
              <a:gd name="connsiteX8" fmla="*/ 110202 w 2804099"/>
              <a:gd name="connsiteY8" fmla="*/ 2229856 h 2484713"/>
              <a:gd name="connsiteX9" fmla="*/ 281652 w 2804099"/>
              <a:gd name="connsiteY9" fmla="*/ 2029831 h 2484713"/>
              <a:gd name="connsiteX10" fmla="*/ 81627 w 2804099"/>
              <a:gd name="connsiteY10" fmla="*/ 1472619 h 2484713"/>
              <a:gd name="connsiteX11" fmla="*/ 167352 w 2804099"/>
              <a:gd name="connsiteY11" fmla="*/ 1486906 h 2484713"/>
              <a:gd name="connsiteX12" fmla="*/ 81627 w 2804099"/>
              <a:gd name="connsiteY12" fmla="*/ 1101144 h 248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04099" h="2484713">
                <a:moveTo>
                  <a:pt x="81627" y="1101144"/>
                </a:moveTo>
                <a:cubicBezTo>
                  <a:pt x="124489" y="977319"/>
                  <a:pt x="314990" y="927312"/>
                  <a:pt x="424527" y="743956"/>
                </a:cubicBezTo>
                <a:cubicBezTo>
                  <a:pt x="534065" y="560600"/>
                  <a:pt x="705515" y="-27569"/>
                  <a:pt x="738852" y="1006"/>
                </a:cubicBezTo>
                <a:cubicBezTo>
                  <a:pt x="772190" y="29581"/>
                  <a:pt x="434052" y="620131"/>
                  <a:pt x="624552" y="915406"/>
                </a:cubicBezTo>
                <a:cubicBezTo>
                  <a:pt x="815052" y="1210681"/>
                  <a:pt x="1703258" y="1646450"/>
                  <a:pt x="1881852" y="1772656"/>
                </a:cubicBezTo>
                <a:cubicBezTo>
                  <a:pt x="2060446" y="1898862"/>
                  <a:pt x="1546096" y="1555963"/>
                  <a:pt x="1696115" y="1672644"/>
                </a:cubicBezTo>
                <a:cubicBezTo>
                  <a:pt x="1846134" y="1789325"/>
                  <a:pt x="2691478" y="2391782"/>
                  <a:pt x="2781965" y="2472744"/>
                </a:cubicBezTo>
                <a:cubicBezTo>
                  <a:pt x="2872453" y="2553707"/>
                  <a:pt x="2684334" y="2198900"/>
                  <a:pt x="2239040" y="2158419"/>
                </a:cubicBezTo>
                <a:cubicBezTo>
                  <a:pt x="1793746" y="2117938"/>
                  <a:pt x="436433" y="2251287"/>
                  <a:pt x="110202" y="2229856"/>
                </a:cubicBezTo>
                <a:cubicBezTo>
                  <a:pt x="-216029" y="2208425"/>
                  <a:pt x="286414" y="2156037"/>
                  <a:pt x="281652" y="2029831"/>
                </a:cubicBezTo>
                <a:cubicBezTo>
                  <a:pt x="276890" y="1903625"/>
                  <a:pt x="81627" y="1472619"/>
                  <a:pt x="81627" y="1472619"/>
                </a:cubicBezTo>
                <a:cubicBezTo>
                  <a:pt x="62577" y="1382131"/>
                  <a:pt x="167352" y="1546437"/>
                  <a:pt x="167352" y="1486906"/>
                </a:cubicBezTo>
                <a:cubicBezTo>
                  <a:pt x="167352" y="1427375"/>
                  <a:pt x="38765" y="1224969"/>
                  <a:pt x="81627" y="1101144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フリーフォーム 580">
            <a:extLst>
              <a:ext uri="{FF2B5EF4-FFF2-40B4-BE49-F238E27FC236}">
                <a16:creationId xmlns:a16="http://schemas.microsoft.com/office/drawing/2014/main" id="{107C6ADE-5763-FAB5-3059-0D1E2713E3CF}"/>
              </a:ext>
            </a:extLst>
          </p:cNvPr>
          <p:cNvSpPr/>
          <p:nvPr/>
        </p:nvSpPr>
        <p:spPr>
          <a:xfrm>
            <a:off x="4658012" y="8599840"/>
            <a:ext cx="2143160" cy="2998372"/>
          </a:xfrm>
          <a:custGeom>
            <a:avLst/>
            <a:gdLst>
              <a:gd name="connsiteX0" fmla="*/ 1285588 w 2143160"/>
              <a:gd name="connsiteY0" fmla="*/ 44098 h 2998372"/>
              <a:gd name="connsiteX1" fmla="*/ 71151 w 2143160"/>
              <a:gd name="connsiteY1" fmla="*/ 1387123 h 2998372"/>
              <a:gd name="connsiteX2" fmla="*/ 199738 w 2143160"/>
              <a:gd name="connsiteY2" fmla="*/ 1344260 h 2998372"/>
              <a:gd name="connsiteX3" fmla="*/ 671226 w 2143160"/>
              <a:gd name="connsiteY3" fmla="*/ 2101498 h 2998372"/>
              <a:gd name="connsiteX4" fmla="*/ 799813 w 2143160"/>
              <a:gd name="connsiteY4" fmla="*/ 2973035 h 2998372"/>
              <a:gd name="connsiteX5" fmla="*/ 799813 w 2143160"/>
              <a:gd name="connsiteY5" fmla="*/ 2730148 h 2998372"/>
              <a:gd name="connsiteX6" fmla="*/ 899826 w 2143160"/>
              <a:gd name="connsiteY6" fmla="*/ 2372960 h 2998372"/>
              <a:gd name="connsiteX7" fmla="*/ 1757076 w 2143160"/>
              <a:gd name="connsiteY7" fmla="*/ 887060 h 2998372"/>
              <a:gd name="connsiteX8" fmla="*/ 1685638 w 2143160"/>
              <a:gd name="connsiteY8" fmla="*/ 972785 h 2998372"/>
              <a:gd name="connsiteX9" fmla="*/ 1757076 w 2143160"/>
              <a:gd name="connsiteY9" fmla="*/ 186973 h 2998372"/>
              <a:gd name="connsiteX10" fmla="*/ 2142838 w 2143160"/>
              <a:gd name="connsiteY10" fmla="*/ 515585 h 2998372"/>
              <a:gd name="connsiteX11" fmla="*/ 1685638 w 2143160"/>
              <a:gd name="connsiteY11" fmla="*/ 301273 h 2998372"/>
              <a:gd name="connsiteX12" fmla="*/ 1328451 w 2143160"/>
              <a:gd name="connsiteY12" fmla="*/ 729898 h 2998372"/>
              <a:gd name="connsiteX13" fmla="*/ 1314163 w 2143160"/>
              <a:gd name="connsiteY13" fmla="*/ 358423 h 2998372"/>
              <a:gd name="connsiteX14" fmla="*/ 1285588 w 2143160"/>
              <a:gd name="connsiteY14" fmla="*/ 44098 h 299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43160" h="2998372">
                <a:moveTo>
                  <a:pt x="1285588" y="44098"/>
                </a:moveTo>
                <a:cubicBezTo>
                  <a:pt x="1078419" y="215548"/>
                  <a:pt x="71151" y="1387123"/>
                  <a:pt x="71151" y="1387123"/>
                </a:cubicBezTo>
                <a:cubicBezTo>
                  <a:pt x="-109824" y="1603817"/>
                  <a:pt x="99725" y="1225198"/>
                  <a:pt x="199738" y="1344260"/>
                </a:cubicBezTo>
                <a:cubicBezTo>
                  <a:pt x="299750" y="1463323"/>
                  <a:pt x="571214" y="1830036"/>
                  <a:pt x="671226" y="2101498"/>
                </a:cubicBezTo>
                <a:cubicBezTo>
                  <a:pt x="771238" y="2372960"/>
                  <a:pt x="778382" y="2868260"/>
                  <a:pt x="799813" y="2973035"/>
                </a:cubicBezTo>
                <a:cubicBezTo>
                  <a:pt x="821244" y="3077810"/>
                  <a:pt x="783144" y="2830161"/>
                  <a:pt x="799813" y="2730148"/>
                </a:cubicBezTo>
                <a:cubicBezTo>
                  <a:pt x="816482" y="2630135"/>
                  <a:pt x="740282" y="2680141"/>
                  <a:pt x="899826" y="2372960"/>
                </a:cubicBezTo>
                <a:cubicBezTo>
                  <a:pt x="1059370" y="2065779"/>
                  <a:pt x="1626107" y="1120423"/>
                  <a:pt x="1757076" y="887060"/>
                </a:cubicBezTo>
                <a:cubicBezTo>
                  <a:pt x="1888045" y="653698"/>
                  <a:pt x="1685638" y="1089466"/>
                  <a:pt x="1685638" y="972785"/>
                </a:cubicBezTo>
                <a:cubicBezTo>
                  <a:pt x="1685638" y="856104"/>
                  <a:pt x="1680876" y="263173"/>
                  <a:pt x="1757076" y="186973"/>
                </a:cubicBezTo>
                <a:cubicBezTo>
                  <a:pt x="1833276" y="110773"/>
                  <a:pt x="2154744" y="496535"/>
                  <a:pt x="2142838" y="515585"/>
                </a:cubicBezTo>
                <a:cubicBezTo>
                  <a:pt x="2130932" y="534635"/>
                  <a:pt x="1821369" y="265554"/>
                  <a:pt x="1685638" y="301273"/>
                </a:cubicBezTo>
                <a:cubicBezTo>
                  <a:pt x="1549907" y="336992"/>
                  <a:pt x="1390364" y="720373"/>
                  <a:pt x="1328451" y="729898"/>
                </a:cubicBezTo>
                <a:cubicBezTo>
                  <a:pt x="1266538" y="739423"/>
                  <a:pt x="1323688" y="467960"/>
                  <a:pt x="1314163" y="358423"/>
                </a:cubicBezTo>
                <a:cubicBezTo>
                  <a:pt x="1304638" y="248886"/>
                  <a:pt x="1492757" y="-127352"/>
                  <a:pt x="1285588" y="44098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2" name="フリーフォーム 581">
            <a:extLst>
              <a:ext uri="{FF2B5EF4-FFF2-40B4-BE49-F238E27FC236}">
                <a16:creationId xmlns:a16="http://schemas.microsoft.com/office/drawing/2014/main" id="{F484D174-40EC-059C-F7B2-0F87B3C121BA}"/>
              </a:ext>
            </a:extLst>
          </p:cNvPr>
          <p:cNvSpPr/>
          <p:nvPr/>
        </p:nvSpPr>
        <p:spPr>
          <a:xfrm>
            <a:off x="4867238" y="9749664"/>
            <a:ext cx="708223" cy="1751782"/>
          </a:xfrm>
          <a:custGeom>
            <a:avLst/>
            <a:gdLst>
              <a:gd name="connsiteX0" fmla="*/ 47662 w 708223"/>
              <a:gd name="connsiteY0" fmla="*/ 80136 h 1751782"/>
              <a:gd name="connsiteX1" fmla="*/ 90525 w 708223"/>
              <a:gd name="connsiteY1" fmla="*/ 151574 h 1751782"/>
              <a:gd name="connsiteX2" fmla="*/ 433425 w 708223"/>
              <a:gd name="connsiteY2" fmla="*/ 1008824 h 1751782"/>
              <a:gd name="connsiteX3" fmla="*/ 519150 w 708223"/>
              <a:gd name="connsiteY3" fmla="*/ 1751774 h 1751782"/>
              <a:gd name="connsiteX4" fmla="*/ 690600 w 708223"/>
              <a:gd name="connsiteY4" fmla="*/ 994536 h 1751782"/>
              <a:gd name="connsiteX5" fmla="*/ 47662 w 708223"/>
              <a:gd name="connsiteY5" fmla="*/ 80136 h 175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223" h="1751782">
                <a:moveTo>
                  <a:pt x="47662" y="80136"/>
                </a:moveTo>
                <a:cubicBezTo>
                  <a:pt x="-52350" y="-60358"/>
                  <a:pt x="26231" y="-3207"/>
                  <a:pt x="90525" y="151574"/>
                </a:cubicBezTo>
                <a:cubicBezTo>
                  <a:pt x="154819" y="306355"/>
                  <a:pt x="361988" y="742124"/>
                  <a:pt x="433425" y="1008824"/>
                </a:cubicBezTo>
                <a:cubicBezTo>
                  <a:pt x="504862" y="1275524"/>
                  <a:pt x="476288" y="1754155"/>
                  <a:pt x="519150" y="1751774"/>
                </a:cubicBezTo>
                <a:cubicBezTo>
                  <a:pt x="562013" y="1749393"/>
                  <a:pt x="769181" y="1273142"/>
                  <a:pt x="690600" y="994536"/>
                </a:cubicBezTo>
                <a:cubicBezTo>
                  <a:pt x="612019" y="715930"/>
                  <a:pt x="147674" y="220630"/>
                  <a:pt x="47662" y="80136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" name="フリーフォーム 582">
            <a:extLst>
              <a:ext uri="{FF2B5EF4-FFF2-40B4-BE49-F238E27FC236}">
                <a16:creationId xmlns:a16="http://schemas.microsoft.com/office/drawing/2014/main" id="{73F98D94-ADE7-1956-6D66-EF79AC92D8F8}"/>
              </a:ext>
            </a:extLst>
          </p:cNvPr>
          <p:cNvSpPr/>
          <p:nvPr/>
        </p:nvSpPr>
        <p:spPr>
          <a:xfrm>
            <a:off x="1422922" y="7415943"/>
            <a:ext cx="1509816" cy="4001520"/>
          </a:xfrm>
          <a:custGeom>
            <a:avLst/>
            <a:gdLst>
              <a:gd name="connsiteX0" fmla="*/ 1477441 w 1509816"/>
              <a:gd name="connsiteY0" fmla="*/ 27845 h 4001520"/>
              <a:gd name="connsiteX1" fmla="*/ 120128 w 1509816"/>
              <a:gd name="connsiteY1" fmla="*/ 2571020 h 4001520"/>
              <a:gd name="connsiteX2" fmla="*/ 348728 w 1509816"/>
              <a:gd name="connsiteY2" fmla="*/ 2128107 h 4001520"/>
              <a:gd name="connsiteX3" fmla="*/ 62978 w 1509816"/>
              <a:gd name="connsiteY3" fmla="*/ 3271107 h 4001520"/>
              <a:gd name="connsiteX4" fmla="*/ 20116 w 1509816"/>
              <a:gd name="connsiteY4" fmla="*/ 3999770 h 4001520"/>
              <a:gd name="connsiteX5" fmla="*/ 320153 w 1509816"/>
              <a:gd name="connsiteY5" fmla="*/ 3071082 h 4001520"/>
              <a:gd name="connsiteX6" fmla="*/ 1491728 w 1509816"/>
              <a:gd name="connsiteY6" fmla="*/ 699357 h 4001520"/>
              <a:gd name="connsiteX7" fmla="*/ 1063103 w 1509816"/>
              <a:gd name="connsiteY7" fmla="*/ 1185132 h 4001520"/>
              <a:gd name="connsiteX8" fmla="*/ 1477441 w 1509816"/>
              <a:gd name="connsiteY8" fmla="*/ 27845 h 4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9816" h="4001520">
                <a:moveTo>
                  <a:pt x="1477441" y="27845"/>
                </a:moveTo>
                <a:cubicBezTo>
                  <a:pt x="1320278" y="258826"/>
                  <a:pt x="308247" y="2220976"/>
                  <a:pt x="120128" y="2571020"/>
                </a:cubicBezTo>
                <a:cubicBezTo>
                  <a:pt x="-67991" y="2921064"/>
                  <a:pt x="358253" y="2011426"/>
                  <a:pt x="348728" y="2128107"/>
                </a:cubicBezTo>
                <a:cubicBezTo>
                  <a:pt x="339203" y="2244788"/>
                  <a:pt x="117747" y="2959163"/>
                  <a:pt x="62978" y="3271107"/>
                </a:cubicBezTo>
                <a:cubicBezTo>
                  <a:pt x="8209" y="3583051"/>
                  <a:pt x="-22746" y="4033107"/>
                  <a:pt x="20116" y="3999770"/>
                </a:cubicBezTo>
                <a:cubicBezTo>
                  <a:pt x="62978" y="3966433"/>
                  <a:pt x="74884" y="3621151"/>
                  <a:pt x="320153" y="3071082"/>
                </a:cubicBezTo>
                <a:cubicBezTo>
                  <a:pt x="565422" y="2521013"/>
                  <a:pt x="1367903" y="1013682"/>
                  <a:pt x="1491728" y="699357"/>
                </a:cubicBezTo>
                <a:cubicBezTo>
                  <a:pt x="1615553" y="385032"/>
                  <a:pt x="1063103" y="1294669"/>
                  <a:pt x="1063103" y="1185132"/>
                </a:cubicBezTo>
                <a:cubicBezTo>
                  <a:pt x="1063103" y="1075595"/>
                  <a:pt x="1634604" y="-203136"/>
                  <a:pt x="1477441" y="27845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4" name="フリーフォーム 583">
            <a:extLst>
              <a:ext uri="{FF2B5EF4-FFF2-40B4-BE49-F238E27FC236}">
                <a16:creationId xmlns:a16="http://schemas.microsoft.com/office/drawing/2014/main" id="{3DC20DEC-9440-A687-5D0B-0094C226D03C}"/>
              </a:ext>
            </a:extLst>
          </p:cNvPr>
          <p:cNvSpPr/>
          <p:nvPr/>
        </p:nvSpPr>
        <p:spPr>
          <a:xfrm>
            <a:off x="520615" y="7669358"/>
            <a:ext cx="1909595" cy="1034649"/>
          </a:xfrm>
          <a:custGeom>
            <a:avLst/>
            <a:gdLst>
              <a:gd name="connsiteX0" fmla="*/ 1908260 w 1909595"/>
              <a:gd name="connsiteY0" fmla="*/ 17317 h 1034649"/>
              <a:gd name="connsiteX1" fmla="*/ 265198 w 1909595"/>
              <a:gd name="connsiteY1" fmla="*/ 1003155 h 1034649"/>
              <a:gd name="connsiteX2" fmla="*/ 465223 w 1909595"/>
              <a:gd name="connsiteY2" fmla="*/ 803130 h 1034649"/>
              <a:gd name="connsiteX3" fmla="*/ 8023 w 1909595"/>
              <a:gd name="connsiteY3" fmla="*/ 931717 h 1034649"/>
              <a:gd name="connsiteX4" fmla="*/ 922423 w 1909595"/>
              <a:gd name="connsiteY4" fmla="*/ 360217 h 1034649"/>
              <a:gd name="connsiteX5" fmla="*/ 550948 w 1909595"/>
              <a:gd name="connsiteY5" fmla="*/ 374505 h 1034649"/>
              <a:gd name="connsiteX6" fmla="*/ 1908260 w 1909595"/>
              <a:gd name="connsiteY6" fmla="*/ 17317 h 103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9595" h="1034649">
                <a:moveTo>
                  <a:pt x="1908260" y="17317"/>
                </a:moveTo>
                <a:cubicBezTo>
                  <a:pt x="1860635" y="122092"/>
                  <a:pt x="505704" y="872186"/>
                  <a:pt x="265198" y="1003155"/>
                </a:cubicBezTo>
                <a:cubicBezTo>
                  <a:pt x="24692" y="1134124"/>
                  <a:pt x="508085" y="815036"/>
                  <a:pt x="465223" y="803130"/>
                </a:cubicBezTo>
                <a:cubicBezTo>
                  <a:pt x="422361" y="791224"/>
                  <a:pt x="-68177" y="1005536"/>
                  <a:pt x="8023" y="931717"/>
                </a:cubicBezTo>
                <a:cubicBezTo>
                  <a:pt x="84223" y="857898"/>
                  <a:pt x="831936" y="453086"/>
                  <a:pt x="922423" y="360217"/>
                </a:cubicBezTo>
                <a:cubicBezTo>
                  <a:pt x="1012910" y="267348"/>
                  <a:pt x="386642" y="434036"/>
                  <a:pt x="550948" y="374505"/>
                </a:cubicBezTo>
                <a:cubicBezTo>
                  <a:pt x="715254" y="314974"/>
                  <a:pt x="1955885" y="-87458"/>
                  <a:pt x="1908260" y="17317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5" name="フリーフォーム 584">
            <a:extLst>
              <a:ext uri="{FF2B5EF4-FFF2-40B4-BE49-F238E27FC236}">
                <a16:creationId xmlns:a16="http://schemas.microsoft.com/office/drawing/2014/main" id="{549F063A-90C0-529B-B7BB-4F8048CFD47E}"/>
              </a:ext>
            </a:extLst>
          </p:cNvPr>
          <p:cNvSpPr/>
          <p:nvPr/>
        </p:nvSpPr>
        <p:spPr>
          <a:xfrm>
            <a:off x="-94229" y="8556560"/>
            <a:ext cx="1046385" cy="543210"/>
          </a:xfrm>
          <a:custGeom>
            <a:avLst/>
            <a:gdLst>
              <a:gd name="connsiteX0" fmla="*/ 37079 w 1046385"/>
              <a:gd name="connsiteY0" fmla="*/ 15940 h 543210"/>
              <a:gd name="connsiteX1" fmla="*/ 94229 w 1046385"/>
              <a:gd name="connsiteY1" fmla="*/ 30228 h 543210"/>
              <a:gd name="connsiteX2" fmla="*/ 922904 w 1046385"/>
              <a:gd name="connsiteY2" fmla="*/ 215965 h 543210"/>
              <a:gd name="connsiteX3" fmla="*/ 951479 w 1046385"/>
              <a:gd name="connsiteY3" fmla="*/ 530290 h 543210"/>
              <a:gd name="connsiteX4" fmla="*/ 51366 w 1046385"/>
              <a:gd name="connsiteY4" fmla="*/ 487428 h 543210"/>
              <a:gd name="connsiteX5" fmla="*/ 122804 w 1046385"/>
              <a:gd name="connsiteY5" fmla="*/ 430278 h 543210"/>
              <a:gd name="connsiteX6" fmla="*/ 222817 w 1046385"/>
              <a:gd name="connsiteY6" fmla="*/ 287403 h 543210"/>
              <a:gd name="connsiteX7" fmla="*/ 37079 w 1046385"/>
              <a:gd name="connsiteY7" fmla="*/ 15940 h 54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6385" h="543210">
                <a:moveTo>
                  <a:pt x="37079" y="15940"/>
                </a:moveTo>
                <a:cubicBezTo>
                  <a:pt x="15648" y="-26922"/>
                  <a:pt x="94229" y="30228"/>
                  <a:pt x="94229" y="30228"/>
                </a:cubicBezTo>
                <a:cubicBezTo>
                  <a:pt x="241866" y="63565"/>
                  <a:pt x="780029" y="132621"/>
                  <a:pt x="922904" y="215965"/>
                </a:cubicBezTo>
                <a:cubicBezTo>
                  <a:pt x="1065779" y="299309"/>
                  <a:pt x="1096735" y="485046"/>
                  <a:pt x="951479" y="530290"/>
                </a:cubicBezTo>
                <a:cubicBezTo>
                  <a:pt x="806223" y="575534"/>
                  <a:pt x="51366" y="487428"/>
                  <a:pt x="51366" y="487428"/>
                </a:cubicBezTo>
                <a:cubicBezTo>
                  <a:pt x="-86746" y="470759"/>
                  <a:pt x="94229" y="463615"/>
                  <a:pt x="122804" y="430278"/>
                </a:cubicBezTo>
                <a:cubicBezTo>
                  <a:pt x="151379" y="396941"/>
                  <a:pt x="232342" y="354078"/>
                  <a:pt x="222817" y="287403"/>
                </a:cubicBezTo>
                <a:cubicBezTo>
                  <a:pt x="213292" y="220728"/>
                  <a:pt x="58510" y="58802"/>
                  <a:pt x="37079" y="15940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6" name="フリーフォーム 585">
            <a:extLst>
              <a:ext uri="{FF2B5EF4-FFF2-40B4-BE49-F238E27FC236}">
                <a16:creationId xmlns:a16="http://schemas.microsoft.com/office/drawing/2014/main" id="{F9F7F681-F85A-1D4A-7AD5-C6F97C6CC52D}"/>
              </a:ext>
            </a:extLst>
          </p:cNvPr>
          <p:cNvSpPr/>
          <p:nvPr/>
        </p:nvSpPr>
        <p:spPr>
          <a:xfrm>
            <a:off x="5182494" y="9406136"/>
            <a:ext cx="2118716" cy="2190752"/>
          </a:xfrm>
          <a:custGeom>
            <a:avLst/>
            <a:gdLst>
              <a:gd name="connsiteX0" fmla="*/ 875406 w 2118716"/>
              <a:gd name="connsiteY0" fmla="*/ 9327 h 2190752"/>
              <a:gd name="connsiteX1" fmla="*/ 1704081 w 2118716"/>
              <a:gd name="connsiteY1" fmla="*/ 137914 h 2190752"/>
              <a:gd name="connsiteX2" fmla="*/ 1546919 w 2118716"/>
              <a:gd name="connsiteY2" fmla="*/ 495102 h 2190752"/>
              <a:gd name="connsiteX3" fmla="*/ 1532631 w 2118716"/>
              <a:gd name="connsiteY3" fmla="*/ 1352352 h 2190752"/>
              <a:gd name="connsiteX4" fmla="*/ 2118419 w 2118716"/>
              <a:gd name="connsiteY4" fmla="*/ 2095302 h 2190752"/>
              <a:gd name="connsiteX5" fmla="*/ 1446906 w 2118716"/>
              <a:gd name="connsiteY5" fmla="*/ 2138164 h 2190752"/>
              <a:gd name="connsiteX6" fmla="*/ 61019 w 2118716"/>
              <a:gd name="connsiteY6" fmla="*/ 2181027 h 2190752"/>
              <a:gd name="connsiteX7" fmla="*/ 289619 w 2118716"/>
              <a:gd name="connsiteY7" fmla="*/ 1938139 h 2190752"/>
              <a:gd name="connsiteX8" fmla="*/ 689669 w 2118716"/>
              <a:gd name="connsiteY8" fmla="*/ 466527 h 2190752"/>
              <a:gd name="connsiteX9" fmla="*/ 1018281 w 2118716"/>
              <a:gd name="connsiteY9" fmla="*/ 366514 h 2190752"/>
              <a:gd name="connsiteX10" fmla="*/ 875406 w 2118716"/>
              <a:gd name="connsiteY10" fmla="*/ 9327 h 219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18716" h="2190752">
                <a:moveTo>
                  <a:pt x="875406" y="9327"/>
                </a:moveTo>
                <a:cubicBezTo>
                  <a:pt x="989706" y="-28773"/>
                  <a:pt x="1592162" y="56952"/>
                  <a:pt x="1704081" y="137914"/>
                </a:cubicBezTo>
                <a:cubicBezTo>
                  <a:pt x="1816000" y="218876"/>
                  <a:pt x="1575494" y="292696"/>
                  <a:pt x="1546919" y="495102"/>
                </a:cubicBezTo>
                <a:cubicBezTo>
                  <a:pt x="1518344" y="697508"/>
                  <a:pt x="1437381" y="1085652"/>
                  <a:pt x="1532631" y="1352352"/>
                </a:cubicBezTo>
                <a:cubicBezTo>
                  <a:pt x="1627881" y="1619052"/>
                  <a:pt x="2132707" y="1964333"/>
                  <a:pt x="2118419" y="2095302"/>
                </a:cubicBezTo>
                <a:cubicBezTo>
                  <a:pt x="2104131" y="2226271"/>
                  <a:pt x="1789806" y="2123877"/>
                  <a:pt x="1446906" y="2138164"/>
                </a:cubicBezTo>
                <a:cubicBezTo>
                  <a:pt x="1104006" y="2152452"/>
                  <a:pt x="253900" y="2214364"/>
                  <a:pt x="61019" y="2181027"/>
                </a:cubicBezTo>
                <a:cubicBezTo>
                  <a:pt x="-131862" y="2147690"/>
                  <a:pt x="184844" y="2223889"/>
                  <a:pt x="289619" y="1938139"/>
                </a:cubicBezTo>
                <a:cubicBezTo>
                  <a:pt x="394394" y="1652389"/>
                  <a:pt x="568225" y="728465"/>
                  <a:pt x="689669" y="466527"/>
                </a:cubicBezTo>
                <a:cubicBezTo>
                  <a:pt x="811113" y="204590"/>
                  <a:pt x="980181" y="440333"/>
                  <a:pt x="1018281" y="366514"/>
                </a:cubicBezTo>
                <a:cubicBezTo>
                  <a:pt x="1056381" y="292695"/>
                  <a:pt x="761106" y="47427"/>
                  <a:pt x="875406" y="9327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7" name="フリーフォーム 586">
            <a:extLst>
              <a:ext uri="{FF2B5EF4-FFF2-40B4-BE49-F238E27FC236}">
                <a16:creationId xmlns:a16="http://schemas.microsoft.com/office/drawing/2014/main" id="{017A95B9-E6E5-66A1-8422-ADA378B85893}"/>
              </a:ext>
            </a:extLst>
          </p:cNvPr>
          <p:cNvSpPr/>
          <p:nvPr/>
        </p:nvSpPr>
        <p:spPr>
          <a:xfrm>
            <a:off x="5267652" y="9104343"/>
            <a:ext cx="2248840" cy="2499606"/>
          </a:xfrm>
          <a:custGeom>
            <a:avLst/>
            <a:gdLst>
              <a:gd name="connsiteX0" fmla="*/ 775961 w 2248840"/>
              <a:gd name="connsiteY0" fmla="*/ 11082 h 2499606"/>
              <a:gd name="connsiteX1" fmla="*/ 1604636 w 2248840"/>
              <a:gd name="connsiteY1" fmla="*/ 682595 h 2499606"/>
              <a:gd name="connsiteX2" fmla="*/ 1476048 w 2248840"/>
              <a:gd name="connsiteY2" fmla="*/ 896907 h 2499606"/>
              <a:gd name="connsiteX3" fmla="*/ 1604636 w 2248840"/>
              <a:gd name="connsiteY3" fmla="*/ 1725582 h 2499606"/>
              <a:gd name="connsiteX4" fmla="*/ 2247573 w 2248840"/>
              <a:gd name="connsiteY4" fmla="*/ 2454245 h 2499606"/>
              <a:gd name="connsiteX5" fmla="*/ 1418898 w 2248840"/>
              <a:gd name="connsiteY5" fmla="*/ 2425670 h 2499606"/>
              <a:gd name="connsiteX6" fmla="*/ 47298 w 2248840"/>
              <a:gd name="connsiteY6" fmla="*/ 2411382 h 2499606"/>
              <a:gd name="connsiteX7" fmla="*/ 375911 w 2248840"/>
              <a:gd name="connsiteY7" fmla="*/ 1868457 h 2499606"/>
              <a:gd name="connsiteX8" fmla="*/ 961698 w 2248840"/>
              <a:gd name="connsiteY8" fmla="*/ 525432 h 2499606"/>
              <a:gd name="connsiteX9" fmla="*/ 933123 w 2248840"/>
              <a:gd name="connsiteY9" fmla="*/ 282545 h 2499606"/>
              <a:gd name="connsiteX10" fmla="*/ 775961 w 2248840"/>
              <a:gd name="connsiteY10" fmla="*/ 11082 h 249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8840" h="2499606">
                <a:moveTo>
                  <a:pt x="775961" y="11082"/>
                </a:moveTo>
                <a:cubicBezTo>
                  <a:pt x="887880" y="77757"/>
                  <a:pt x="1487955" y="534958"/>
                  <a:pt x="1604636" y="682595"/>
                </a:cubicBezTo>
                <a:cubicBezTo>
                  <a:pt x="1721317" y="830232"/>
                  <a:pt x="1476048" y="723076"/>
                  <a:pt x="1476048" y="896907"/>
                </a:cubicBezTo>
                <a:cubicBezTo>
                  <a:pt x="1476048" y="1070738"/>
                  <a:pt x="1476049" y="1466026"/>
                  <a:pt x="1604636" y="1725582"/>
                </a:cubicBezTo>
                <a:cubicBezTo>
                  <a:pt x="1733223" y="1985138"/>
                  <a:pt x="2278529" y="2337564"/>
                  <a:pt x="2247573" y="2454245"/>
                </a:cubicBezTo>
                <a:cubicBezTo>
                  <a:pt x="2216617" y="2570926"/>
                  <a:pt x="1418898" y="2425670"/>
                  <a:pt x="1418898" y="2425670"/>
                </a:cubicBezTo>
                <a:cubicBezTo>
                  <a:pt x="1052186" y="2418526"/>
                  <a:pt x="221129" y="2504251"/>
                  <a:pt x="47298" y="2411382"/>
                </a:cubicBezTo>
                <a:cubicBezTo>
                  <a:pt x="-126533" y="2318513"/>
                  <a:pt x="223511" y="2182782"/>
                  <a:pt x="375911" y="1868457"/>
                </a:cubicBezTo>
                <a:cubicBezTo>
                  <a:pt x="528311" y="1554132"/>
                  <a:pt x="868829" y="789751"/>
                  <a:pt x="961698" y="525432"/>
                </a:cubicBezTo>
                <a:cubicBezTo>
                  <a:pt x="1054567" y="261113"/>
                  <a:pt x="966461" y="368270"/>
                  <a:pt x="933123" y="282545"/>
                </a:cubicBezTo>
                <a:cubicBezTo>
                  <a:pt x="899786" y="196820"/>
                  <a:pt x="664042" y="-55593"/>
                  <a:pt x="775961" y="11082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8" name="フリーフォーム 587">
            <a:extLst>
              <a:ext uri="{FF2B5EF4-FFF2-40B4-BE49-F238E27FC236}">
                <a16:creationId xmlns:a16="http://schemas.microsoft.com/office/drawing/2014/main" id="{DAC142E6-A696-D935-870B-FC9771825D9D}"/>
              </a:ext>
            </a:extLst>
          </p:cNvPr>
          <p:cNvSpPr/>
          <p:nvPr/>
        </p:nvSpPr>
        <p:spPr>
          <a:xfrm>
            <a:off x="6081661" y="8788909"/>
            <a:ext cx="3226152" cy="2933605"/>
          </a:xfrm>
          <a:custGeom>
            <a:avLst/>
            <a:gdLst>
              <a:gd name="connsiteX0" fmla="*/ 104827 w 3226152"/>
              <a:gd name="connsiteY0" fmla="*/ 55054 h 2933605"/>
              <a:gd name="connsiteX1" fmla="*/ 147689 w 3226152"/>
              <a:gd name="connsiteY1" fmla="*/ 97916 h 2933605"/>
              <a:gd name="connsiteX2" fmla="*/ 1062089 w 3226152"/>
              <a:gd name="connsiteY2" fmla="*/ 1012316 h 2933605"/>
              <a:gd name="connsiteX3" fmla="*/ 2676577 w 3226152"/>
              <a:gd name="connsiteY3" fmla="*/ 1126616 h 2933605"/>
              <a:gd name="connsiteX4" fmla="*/ 2419402 w 3226152"/>
              <a:gd name="connsiteY4" fmla="*/ 1183766 h 2933605"/>
              <a:gd name="connsiteX5" fmla="*/ 2705152 w 3226152"/>
              <a:gd name="connsiteY5" fmla="*/ 1626679 h 2933605"/>
              <a:gd name="connsiteX6" fmla="*/ 2562277 w 3226152"/>
              <a:gd name="connsiteY6" fmla="*/ 1583816 h 2933605"/>
              <a:gd name="connsiteX7" fmla="*/ 2905177 w 3226152"/>
              <a:gd name="connsiteY7" fmla="*/ 2512504 h 2933605"/>
              <a:gd name="connsiteX8" fmla="*/ 3148064 w 3226152"/>
              <a:gd name="connsiteY8" fmla="*/ 2926841 h 2933605"/>
              <a:gd name="connsiteX9" fmla="*/ 3090914 w 3226152"/>
              <a:gd name="connsiteY9" fmla="*/ 2769679 h 2933605"/>
              <a:gd name="connsiteX10" fmla="*/ 1676452 w 3226152"/>
              <a:gd name="connsiteY10" fmla="*/ 2769679 h 2933605"/>
              <a:gd name="connsiteX11" fmla="*/ 2333677 w 3226152"/>
              <a:gd name="connsiteY11" fmla="*/ 2812541 h 2933605"/>
              <a:gd name="connsiteX12" fmla="*/ 104827 w 3226152"/>
              <a:gd name="connsiteY12" fmla="*/ 2455354 h 2933605"/>
              <a:gd name="connsiteX13" fmla="*/ 362002 w 3226152"/>
              <a:gd name="connsiteY13" fmla="*/ 2041016 h 2933605"/>
              <a:gd name="connsiteX14" fmla="*/ 347714 w 3226152"/>
              <a:gd name="connsiteY14" fmla="*/ 1198054 h 2933605"/>
              <a:gd name="connsiteX15" fmla="*/ 104827 w 3226152"/>
              <a:gd name="connsiteY15" fmla="*/ 526541 h 2933605"/>
              <a:gd name="connsiteX16" fmla="*/ 390577 w 3226152"/>
              <a:gd name="connsiteY16" fmla="*/ 969454 h 2933605"/>
              <a:gd name="connsiteX17" fmla="*/ 104827 w 3226152"/>
              <a:gd name="connsiteY17" fmla="*/ 55054 h 293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26152" h="2933605">
                <a:moveTo>
                  <a:pt x="104827" y="55054"/>
                </a:moveTo>
                <a:cubicBezTo>
                  <a:pt x="64346" y="-90202"/>
                  <a:pt x="147689" y="97916"/>
                  <a:pt x="147689" y="97916"/>
                </a:cubicBezTo>
                <a:cubicBezTo>
                  <a:pt x="307233" y="257460"/>
                  <a:pt x="640608" y="840866"/>
                  <a:pt x="1062089" y="1012316"/>
                </a:cubicBezTo>
                <a:cubicBezTo>
                  <a:pt x="1483570" y="1183766"/>
                  <a:pt x="2450358" y="1098041"/>
                  <a:pt x="2676577" y="1126616"/>
                </a:cubicBezTo>
                <a:cubicBezTo>
                  <a:pt x="2902796" y="1155191"/>
                  <a:pt x="2414640" y="1100422"/>
                  <a:pt x="2419402" y="1183766"/>
                </a:cubicBezTo>
                <a:cubicBezTo>
                  <a:pt x="2424164" y="1267110"/>
                  <a:pt x="2681340" y="1560004"/>
                  <a:pt x="2705152" y="1626679"/>
                </a:cubicBezTo>
                <a:cubicBezTo>
                  <a:pt x="2728965" y="1693354"/>
                  <a:pt x="2528940" y="1436179"/>
                  <a:pt x="2562277" y="1583816"/>
                </a:cubicBezTo>
                <a:cubicBezTo>
                  <a:pt x="2595614" y="1731453"/>
                  <a:pt x="2807546" y="2288667"/>
                  <a:pt x="2905177" y="2512504"/>
                </a:cubicBezTo>
                <a:cubicBezTo>
                  <a:pt x="3002808" y="2736341"/>
                  <a:pt x="3117108" y="2883979"/>
                  <a:pt x="3148064" y="2926841"/>
                </a:cubicBezTo>
                <a:cubicBezTo>
                  <a:pt x="3179020" y="2969704"/>
                  <a:pt x="3336183" y="2795873"/>
                  <a:pt x="3090914" y="2769679"/>
                </a:cubicBezTo>
                <a:cubicBezTo>
                  <a:pt x="2845645" y="2743485"/>
                  <a:pt x="1802658" y="2762535"/>
                  <a:pt x="1676452" y="2769679"/>
                </a:cubicBezTo>
                <a:cubicBezTo>
                  <a:pt x="1550246" y="2776823"/>
                  <a:pt x="2595615" y="2864929"/>
                  <a:pt x="2333677" y="2812541"/>
                </a:cubicBezTo>
                <a:cubicBezTo>
                  <a:pt x="2071740" y="2760154"/>
                  <a:pt x="433440" y="2583942"/>
                  <a:pt x="104827" y="2455354"/>
                </a:cubicBezTo>
                <a:cubicBezTo>
                  <a:pt x="-223786" y="2326766"/>
                  <a:pt x="321521" y="2250566"/>
                  <a:pt x="362002" y="2041016"/>
                </a:cubicBezTo>
                <a:cubicBezTo>
                  <a:pt x="402483" y="1831466"/>
                  <a:pt x="390576" y="1450466"/>
                  <a:pt x="347714" y="1198054"/>
                </a:cubicBezTo>
                <a:cubicBezTo>
                  <a:pt x="304852" y="945642"/>
                  <a:pt x="97683" y="564641"/>
                  <a:pt x="104827" y="526541"/>
                </a:cubicBezTo>
                <a:cubicBezTo>
                  <a:pt x="111971" y="488441"/>
                  <a:pt x="390577" y="1050416"/>
                  <a:pt x="390577" y="969454"/>
                </a:cubicBezTo>
                <a:cubicBezTo>
                  <a:pt x="390577" y="888492"/>
                  <a:pt x="145308" y="200310"/>
                  <a:pt x="104827" y="55054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9" name="フリーフォーム 588">
            <a:extLst>
              <a:ext uri="{FF2B5EF4-FFF2-40B4-BE49-F238E27FC236}">
                <a16:creationId xmlns:a16="http://schemas.microsoft.com/office/drawing/2014/main" id="{3096D5A7-6F61-90E7-F96D-2CA9C49483C5}"/>
              </a:ext>
            </a:extLst>
          </p:cNvPr>
          <p:cNvSpPr/>
          <p:nvPr/>
        </p:nvSpPr>
        <p:spPr>
          <a:xfrm>
            <a:off x="-67939" y="8494182"/>
            <a:ext cx="894451" cy="2275862"/>
          </a:xfrm>
          <a:custGeom>
            <a:avLst/>
            <a:gdLst>
              <a:gd name="connsiteX0" fmla="*/ 868039 w 894451"/>
              <a:gd name="connsiteY0" fmla="*/ 78318 h 2275862"/>
              <a:gd name="connsiteX1" fmla="*/ 282252 w 894451"/>
              <a:gd name="connsiteY1" fmla="*/ 2192868 h 2275862"/>
              <a:gd name="connsiteX2" fmla="*/ 367977 w 894451"/>
              <a:gd name="connsiteY2" fmla="*/ 1878543 h 2275862"/>
              <a:gd name="connsiteX3" fmla="*/ 82227 w 894451"/>
              <a:gd name="connsiteY3" fmla="*/ 2164293 h 2275862"/>
              <a:gd name="connsiteX4" fmla="*/ 10789 w 894451"/>
              <a:gd name="connsiteY4" fmla="*/ 1835681 h 2275862"/>
              <a:gd name="connsiteX5" fmla="*/ 10789 w 894451"/>
              <a:gd name="connsiteY5" fmla="*/ 2064281 h 2275862"/>
              <a:gd name="connsiteX6" fmla="*/ 110802 w 894451"/>
              <a:gd name="connsiteY6" fmla="*/ 435506 h 2275862"/>
              <a:gd name="connsiteX7" fmla="*/ 125089 w 894451"/>
              <a:gd name="connsiteY7" fmla="*/ 878418 h 2275862"/>
              <a:gd name="connsiteX8" fmla="*/ 396552 w 894451"/>
              <a:gd name="connsiteY8" fmla="*/ 392643 h 2275862"/>
              <a:gd name="connsiteX9" fmla="*/ 753739 w 894451"/>
              <a:gd name="connsiteY9" fmla="*/ 449793 h 2275862"/>
              <a:gd name="connsiteX10" fmla="*/ 868039 w 894451"/>
              <a:gd name="connsiteY10" fmla="*/ 78318 h 227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4451" h="2275862">
                <a:moveTo>
                  <a:pt x="868039" y="78318"/>
                </a:moveTo>
                <a:cubicBezTo>
                  <a:pt x="789458" y="368831"/>
                  <a:pt x="365596" y="1892831"/>
                  <a:pt x="282252" y="2192868"/>
                </a:cubicBezTo>
                <a:cubicBezTo>
                  <a:pt x="198908" y="2492905"/>
                  <a:pt x="401314" y="1883305"/>
                  <a:pt x="367977" y="1878543"/>
                </a:cubicBezTo>
                <a:cubicBezTo>
                  <a:pt x="334640" y="1873781"/>
                  <a:pt x="141758" y="2171437"/>
                  <a:pt x="82227" y="2164293"/>
                </a:cubicBezTo>
                <a:cubicBezTo>
                  <a:pt x="22696" y="2157149"/>
                  <a:pt x="22695" y="1852350"/>
                  <a:pt x="10789" y="1835681"/>
                </a:cubicBezTo>
                <a:cubicBezTo>
                  <a:pt x="-1117" y="1819012"/>
                  <a:pt x="-5880" y="2297644"/>
                  <a:pt x="10789" y="2064281"/>
                </a:cubicBezTo>
                <a:cubicBezTo>
                  <a:pt x="27458" y="1830919"/>
                  <a:pt x="91752" y="633150"/>
                  <a:pt x="110802" y="435506"/>
                </a:cubicBezTo>
                <a:cubicBezTo>
                  <a:pt x="129852" y="237862"/>
                  <a:pt x="77464" y="885562"/>
                  <a:pt x="125089" y="878418"/>
                </a:cubicBezTo>
                <a:cubicBezTo>
                  <a:pt x="172714" y="871274"/>
                  <a:pt x="291777" y="464080"/>
                  <a:pt x="396552" y="392643"/>
                </a:cubicBezTo>
                <a:cubicBezTo>
                  <a:pt x="501327" y="321206"/>
                  <a:pt x="675158" y="504562"/>
                  <a:pt x="753739" y="449793"/>
                </a:cubicBezTo>
                <a:cubicBezTo>
                  <a:pt x="832320" y="395024"/>
                  <a:pt x="946620" y="-212195"/>
                  <a:pt x="868039" y="78318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0" name="フリーフォーム 589">
            <a:extLst>
              <a:ext uri="{FF2B5EF4-FFF2-40B4-BE49-F238E27FC236}">
                <a16:creationId xmlns:a16="http://schemas.microsoft.com/office/drawing/2014/main" id="{0EF379F7-993A-D08F-29D8-7A673034A396}"/>
              </a:ext>
            </a:extLst>
          </p:cNvPr>
          <p:cNvSpPr/>
          <p:nvPr/>
        </p:nvSpPr>
        <p:spPr>
          <a:xfrm>
            <a:off x="-171767" y="9122050"/>
            <a:ext cx="686744" cy="1427016"/>
          </a:xfrm>
          <a:custGeom>
            <a:avLst/>
            <a:gdLst>
              <a:gd name="connsiteX0" fmla="*/ 14604 w 686744"/>
              <a:gd name="connsiteY0" fmla="*/ 64813 h 1427016"/>
              <a:gd name="connsiteX1" fmla="*/ 671830 w 686744"/>
              <a:gd name="connsiteY1" fmla="*/ 64813 h 1427016"/>
              <a:gd name="connsiteX2" fmla="*/ 486092 w 686744"/>
              <a:gd name="connsiteY2" fmla="*/ 793475 h 1427016"/>
              <a:gd name="connsiteX3" fmla="*/ 628967 w 686744"/>
              <a:gd name="connsiteY3" fmla="*/ 736325 h 1427016"/>
              <a:gd name="connsiteX4" fmla="*/ 443230 w 686744"/>
              <a:gd name="connsiteY4" fmla="*/ 1407838 h 1427016"/>
              <a:gd name="connsiteX5" fmla="*/ 414655 w 686744"/>
              <a:gd name="connsiteY5" fmla="*/ 1250675 h 1427016"/>
              <a:gd name="connsiteX6" fmla="*/ 171767 w 686744"/>
              <a:gd name="connsiteY6" fmla="*/ 1322113 h 1427016"/>
              <a:gd name="connsiteX7" fmla="*/ 214630 w 686744"/>
              <a:gd name="connsiteY7" fmla="*/ 764900 h 1427016"/>
              <a:gd name="connsiteX8" fmla="*/ 214630 w 686744"/>
              <a:gd name="connsiteY8" fmla="*/ 321988 h 1427016"/>
              <a:gd name="connsiteX9" fmla="*/ 14604 w 686744"/>
              <a:gd name="connsiteY9" fmla="*/ 64813 h 142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744" h="1427016">
                <a:moveTo>
                  <a:pt x="14604" y="64813"/>
                </a:moveTo>
                <a:cubicBezTo>
                  <a:pt x="90804" y="21950"/>
                  <a:pt x="593249" y="-56631"/>
                  <a:pt x="671830" y="64813"/>
                </a:cubicBezTo>
                <a:cubicBezTo>
                  <a:pt x="750411" y="186257"/>
                  <a:pt x="493236" y="681556"/>
                  <a:pt x="486092" y="793475"/>
                </a:cubicBezTo>
                <a:cubicBezTo>
                  <a:pt x="478948" y="905394"/>
                  <a:pt x="636111" y="633931"/>
                  <a:pt x="628967" y="736325"/>
                </a:cubicBezTo>
                <a:cubicBezTo>
                  <a:pt x="621823" y="838719"/>
                  <a:pt x="478949" y="1322113"/>
                  <a:pt x="443230" y="1407838"/>
                </a:cubicBezTo>
                <a:cubicBezTo>
                  <a:pt x="407511" y="1493563"/>
                  <a:pt x="459899" y="1264962"/>
                  <a:pt x="414655" y="1250675"/>
                </a:cubicBezTo>
                <a:cubicBezTo>
                  <a:pt x="369411" y="1236388"/>
                  <a:pt x="205104" y="1403075"/>
                  <a:pt x="171767" y="1322113"/>
                </a:cubicBezTo>
                <a:cubicBezTo>
                  <a:pt x="138430" y="1241151"/>
                  <a:pt x="207486" y="931587"/>
                  <a:pt x="214630" y="764900"/>
                </a:cubicBezTo>
                <a:cubicBezTo>
                  <a:pt x="221774" y="598213"/>
                  <a:pt x="245586" y="441050"/>
                  <a:pt x="214630" y="321988"/>
                </a:cubicBezTo>
                <a:cubicBezTo>
                  <a:pt x="183674" y="202926"/>
                  <a:pt x="-61596" y="107676"/>
                  <a:pt x="14604" y="64813"/>
                </a:cubicBezTo>
                <a:close/>
              </a:path>
            </a:pathLst>
          </a:custGeom>
          <a:solidFill>
            <a:srgbClr val="EBEBE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1" name="フリーフォーム 590">
            <a:extLst>
              <a:ext uri="{FF2B5EF4-FFF2-40B4-BE49-F238E27FC236}">
                <a16:creationId xmlns:a16="http://schemas.microsoft.com/office/drawing/2014/main" id="{FF09AEDE-ADDE-18FB-90C4-1C081405F24F}"/>
              </a:ext>
            </a:extLst>
          </p:cNvPr>
          <p:cNvSpPr/>
          <p:nvPr/>
        </p:nvSpPr>
        <p:spPr>
          <a:xfrm>
            <a:off x="5376747" y="8737518"/>
            <a:ext cx="4112859" cy="3207293"/>
          </a:xfrm>
          <a:custGeom>
            <a:avLst/>
            <a:gdLst>
              <a:gd name="connsiteX0" fmla="*/ 252528 w 4112859"/>
              <a:gd name="connsiteY0" fmla="*/ 35007 h 3207293"/>
              <a:gd name="connsiteX1" fmla="*/ 2267066 w 4112859"/>
              <a:gd name="connsiteY1" fmla="*/ 20720 h 3207293"/>
              <a:gd name="connsiteX2" fmla="*/ 1709853 w 4112859"/>
              <a:gd name="connsiteY2" fmla="*/ 206457 h 3207293"/>
              <a:gd name="connsiteX3" fmla="*/ 1995603 w 4112859"/>
              <a:gd name="connsiteY3" fmla="*/ 363620 h 3207293"/>
              <a:gd name="connsiteX4" fmla="*/ 2995728 w 4112859"/>
              <a:gd name="connsiteY4" fmla="*/ 1020845 h 3207293"/>
              <a:gd name="connsiteX5" fmla="*/ 2881428 w 4112859"/>
              <a:gd name="connsiteY5" fmla="*/ 892257 h 3207293"/>
              <a:gd name="connsiteX6" fmla="*/ 3552941 w 4112859"/>
              <a:gd name="connsiteY6" fmla="*/ 1506620 h 3207293"/>
              <a:gd name="connsiteX7" fmla="*/ 3910128 w 4112859"/>
              <a:gd name="connsiteY7" fmla="*/ 2421020 h 3207293"/>
              <a:gd name="connsiteX8" fmla="*/ 3738678 w 4112859"/>
              <a:gd name="connsiteY8" fmla="*/ 2078120 h 3207293"/>
              <a:gd name="connsiteX9" fmla="*/ 4110153 w 4112859"/>
              <a:gd name="connsiteY9" fmla="*/ 3206832 h 3207293"/>
              <a:gd name="connsiteX10" fmla="*/ 3510078 w 4112859"/>
              <a:gd name="connsiteY10" fmla="*/ 2206707 h 3207293"/>
              <a:gd name="connsiteX11" fmla="*/ 3095741 w 4112859"/>
              <a:gd name="connsiteY11" fmla="*/ 1463757 h 3207293"/>
              <a:gd name="connsiteX12" fmla="*/ 1824153 w 4112859"/>
              <a:gd name="connsiteY12" fmla="*/ 1163720 h 3207293"/>
              <a:gd name="connsiteX13" fmla="*/ 838316 w 4112859"/>
              <a:gd name="connsiteY13" fmla="*/ 220745 h 3207293"/>
              <a:gd name="connsiteX14" fmla="*/ 352541 w 4112859"/>
              <a:gd name="connsiteY14" fmla="*/ 463632 h 3207293"/>
              <a:gd name="connsiteX15" fmla="*/ 38216 w 4112859"/>
              <a:gd name="connsiteY15" fmla="*/ 463632 h 3207293"/>
              <a:gd name="connsiteX16" fmla="*/ 1252653 w 4112859"/>
              <a:gd name="connsiteY16" fmla="*/ 292182 h 3207293"/>
              <a:gd name="connsiteX17" fmla="*/ 252528 w 4112859"/>
              <a:gd name="connsiteY17" fmla="*/ 35007 h 320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12859" h="3207293">
                <a:moveTo>
                  <a:pt x="252528" y="35007"/>
                </a:moveTo>
                <a:cubicBezTo>
                  <a:pt x="421597" y="-10237"/>
                  <a:pt x="2024179" y="-7855"/>
                  <a:pt x="2267066" y="20720"/>
                </a:cubicBezTo>
                <a:cubicBezTo>
                  <a:pt x="2509953" y="49295"/>
                  <a:pt x="1755097" y="149307"/>
                  <a:pt x="1709853" y="206457"/>
                </a:cubicBezTo>
                <a:cubicBezTo>
                  <a:pt x="1664609" y="263607"/>
                  <a:pt x="1781290" y="227889"/>
                  <a:pt x="1995603" y="363620"/>
                </a:cubicBezTo>
                <a:cubicBezTo>
                  <a:pt x="2209916" y="499351"/>
                  <a:pt x="2848090" y="932739"/>
                  <a:pt x="2995728" y="1020845"/>
                </a:cubicBezTo>
                <a:cubicBezTo>
                  <a:pt x="3143366" y="1108951"/>
                  <a:pt x="2788559" y="811295"/>
                  <a:pt x="2881428" y="892257"/>
                </a:cubicBezTo>
                <a:cubicBezTo>
                  <a:pt x="2974297" y="973219"/>
                  <a:pt x="3381491" y="1251826"/>
                  <a:pt x="3552941" y="1506620"/>
                </a:cubicBezTo>
                <a:cubicBezTo>
                  <a:pt x="3724391" y="1761414"/>
                  <a:pt x="3879172" y="2325770"/>
                  <a:pt x="3910128" y="2421020"/>
                </a:cubicBezTo>
                <a:cubicBezTo>
                  <a:pt x="3941084" y="2516270"/>
                  <a:pt x="3705341" y="1947151"/>
                  <a:pt x="3738678" y="2078120"/>
                </a:cubicBezTo>
                <a:cubicBezTo>
                  <a:pt x="3772016" y="2209089"/>
                  <a:pt x="4148253" y="3185401"/>
                  <a:pt x="4110153" y="3206832"/>
                </a:cubicBezTo>
                <a:cubicBezTo>
                  <a:pt x="4072053" y="3228263"/>
                  <a:pt x="3679147" y="2497219"/>
                  <a:pt x="3510078" y="2206707"/>
                </a:cubicBezTo>
                <a:cubicBezTo>
                  <a:pt x="3341009" y="1916195"/>
                  <a:pt x="3376729" y="1637588"/>
                  <a:pt x="3095741" y="1463757"/>
                </a:cubicBezTo>
                <a:cubicBezTo>
                  <a:pt x="2814753" y="1289926"/>
                  <a:pt x="2200390" y="1370889"/>
                  <a:pt x="1824153" y="1163720"/>
                </a:cubicBezTo>
                <a:cubicBezTo>
                  <a:pt x="1447916" y="956551"/>
                  <a:pt x="1083585" y="337426"/>
                  <a:pt x="838316" y="220745"/>
                </a:cubicBezTo>
                <a:cubicBezTo>
                  <a:pt x="593047" y="104064"/>
                  <a:pt x="485891" y="423151"/>
                  <a:pt x="352541" y="463632"/>
                </a:cubicBezTo>
                <a:cubicBezTo>
                  <a:pt x="219191" y="504113"/>
                  <a:pt x="-111803" y="492207"/>
                  <a:pt x="38216" y="463632"/>
                </a:cubicBezTo>
                <a:cubicBezTo>
                  <a:pt x="188235" y="435057"/>
                  <a:pt x="1214553" y="366001"/>
                  <a:pt x="1252653" y="292182"/>
                </a:cubicBezTo>
                <a:cubicBezTo>
                  <a:pt x="1290753" y="218363"/>
                  <a:pt x="83459" y="80251"/>
                  <a:pt x="252528" y="35007"/>
                </a:cubicBezTo>
                <a:close/>
              </a:path>
            </a:pathLst>
          </a:custGeom>
          <a:solidFill>
            <a:srgbClr val="EBEBE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2" name="フリーフォーム 591">
            <a:extLst>
              <a:ext uri="{FF2B5EF4-FFF2-40B4-BE49-F238E27FC236}">
                <a16:creationId xmlns:a16="http://schemas.microsoft.com/office/drawing/2014/main" id="{B051EC82-125A-C65F-5775-D1F62C842791}"/>
              </a:ext>
            </a:extLst>
          </p:cNvPr>
          <p:cNvSpPr/>
          <p:nvPr/>
        </p:nvSpPr>
        <p:spPr>
          <a:xfrm>
            <a:off x="4721691" y="5225552"/>
            <a:ext cx="2508786" cy="3506463"/>
          </a:xfrm>
          <a:custGeom>
            <a:avLst/>
            <a:gdLst>
              <a:gd name="connsiteX0" fmla="*/ 221784 w 2508786"/>
              <a:gd name="connsiteY0" fmla="*/ 160836 h 3506463"/>
              <a:gd name="connsiteX1" fmla="*/ 221784 w 2508786"/>
              <a:gd name="connsiteY1" fmla="*/ 217986 h 3506463"/>
              <a:gd name="connsiteX2" fmla="*/ 250359 w 2508786"/>
              <a:gd name="connsiteY2" fmla="*/ 2232523 h 3506463"/>
              <a:gd name="connsiteX3" fmla="*/ 636122 w 2508786"/>
              <a:gd name="connsiteY3" fmla="*/ 2689723 h 3506463"/>
              <a:gd name="connsiteX4" fmla="*/ 593259 w 2508786"/>
              <a:gd name="connsiteY4" fmla="*/ 2632573 h 3506463"/>
              <a:gd name="connsiteX5" fmla="*/ 1779122 w 2508786"/>
              <a:gd name="connsiteY5" fmla="*/ 3404098 h 3506463"/>
              <a:gd name="connsiteX6" fmla="*/ 1721972 w 2508786"/>
              <a:gd name="connsiteY6" fmla="*/ 3404098 h 3506463"/>
              <a:gd name="connsiteX7" fmla="*/ 2507784 w 2508786"/>
              <a:gd name="connsiteY7" fmla="*/ 3504111 h 3506463"/>
              <a:gd name="connsiteX8" fmla="*/ 1536234 w 2508786"/>
              <a:gd name="connsiteY8" fmla="*/ 3289798 h 3506463"/>
              <a:gd name="connsiteX9" fmla="*/ 336084 w 2508786"/>
              <a:gd name="connsiteY9" fmla="*/ 2904036 h 3506463"/>
              <a:gd name="connsiteX10" fmla="*/ 64622 w 2508786"/>
              <a:gd name="connsiteY10" fmla="*/ 2461123 h 3506463"/>
              <a:gd name="connsiteX11" fmla="*/ 50334 w 2508786"/>
              <a:gd name="connsiteY11" fmla="*/ 2418261 h 3506463"/>
              <a:gd name="connsiteX12" fmla="*/ 7472 w 2508786"/>
              <a:gd name="connsiteY12" fmla="*/ 1160961 h 3506463"/>
              <a:gd name="connsiteX13" fmla="*/ 221784 w 2508786"/>
              <a:gd name="connsiteY13" fmla="*/ 160836 h 350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8786" h="3506463">
                <a:moveTo>
                  <a:pt x="221784" y="160836"/>
                </a:moveTo>
                <a:cubicBezTo>
                  <a:pt x="257503" y="3674"/>
                  <a:pt x="217022" y="-127295"/>
                  <a:pt x="221784" y="217986"/>
                </a:cubicBezTo>
                <a:cubicBezTo>
                  <a:pt x="226546" y="563267"/>
                  <a:pt x="181303" y="1820567"/>
                  <a:pt x="250359" y="2232523"/>
                </a:cubicBezTo>
                <a:cubicBezTo>
                  <a:pt x="319415" y="2644479"/>
                  <a:pt x="636122" y="2689723"/>
                  <a:pt x="636122" y="2689723"/>
                </a:cubicBezTo>
                <a:cubicBezTo>
                  <a:pt x="693272" y="2756398"/>
                  <a:pt x="402759" y="2513511"/>
                  <a:pt x="593259" y="2632573"/>
                </a:cubicBezTo>
                <a:cubicBezTo>
                  <a:pt x="783759" y="2751635"/>
                  <a:pt x="1591003" y="3275511"/>
                  <a:pt x="1779122" y="3404098"/>
                </a:cubicBezTo>
                <a:cubicBezTo>
                  <a:pt x="1967241" y="3532685"/>
                  <a:pt x="1721972" y="3404098"/>
                  <a:pt x="1721972" y="3404098"/>
                </a:cubicBezTo>
                <a:cubicBezTo>
                  <a:pt x="1843416" y="3420767"/>
                  <a:pt x="2538740" y="3523161"/>
                  <a:pt x="2507784" y="3504111"/>
                </a:cubicBezTo>
                <a:cubicBezTo>
                  <a:pt x="2476828" y="3485061"/>
                  <a:pt x="1898184" y="3389810"/>
                  <a:pt x="1536234" y="3289798"/>
                </a:cubicBezTo>
                <a:cubicBezTo>
                  <a:pt x="1174284" y="3189786"/>
                  <a:pt x="581353" y="3042148"/>
                  <a:pt x="336084" y="2904036"/>
                </a:cubicBezTo>
                <a:cubicBezTo>
                  <a:pt x="90815" y="2765924"/>
                  <a:pt x="112247" y="2542086"/>
                  <a:pt x="64622" y="2461123"/>
                </a:cubicBezTo>
                <a:cubicBezTo>
                  <a:pt x="16997" y="2380161"/>
                  <a:pt x="59859" y="2634955"/>
                  <a:pt x="50334" y="2418261"/>
                </a:cubicBezTo>
                <a:cubicBezTo>
                  <a:pt x="40809" y="2201567"/>
                  <a:pt x="-21103" y="1532436"/>
                  <a:pt x="7472" y="1160961"/>
                </a:cubicBezTo>
                <a:cubicBezTo>
                  <a:pt x="36047" y="789486"/>
                  <a:pt x="186065" y="317998"/>
                  <a:pt x="221784" y="160836"/>
                </a:cubicBezTo>
                <a:close/>
              </a:path>
            </a:pathLst>
          </a:cu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3" name="フリーフォーム 592">
            <a:extLst>
              <a:ext uri="{FF2B5EF4-FFF2-40B4-BE49-F238E27FC236}">
                <a16:creationId xmlns:a16="http://schemas.microsoft.com/office/drawing/2014/main" id="{5E6FFA86-1021-907F-E00C-E8398FD35A2C}"/>
              </a:ext>
            </a:extLst>
          </p:cNvPr>
          <p:cNvSpPr/>
          <p:nvPr/>
        </p:nvSpPr>
        <p:spPr>
          <a:xfrm>
            <a:off x="2139516" y="6678433"/>
            <a:ext cx="2616575" cy="4431862"/>
          </a:xfrm>
          <a:custGeom>
            <a:avLst/>
            <a:gdLst>
              <a:gd name="connsiteX0" fmla="*/ 2589647 w 2616575"/>
              <a:gd name="connsiteY0" fmla="*/ 636767 h 4431862"/>
              <a:gd name="connsiteX1" fmla="*/ 832284 w 2616575"/>
              <a:gd name="connsiteY1" fmla="*/ 2079805 h 4431862"/>
              <a:gd name="connsiteX2" fmla="*/ 1603809 w 2616575"/>
              <a:gd name="connsiteY2" fmla="*/ 1694042 h 4431862"/>
              <a:gd name="connsiteX3" fmla="*/ 1603809 w 2616575"/>
              <a:gd name="connsiteY3" fmla="*/ 1694042 h 4431862"/>
              <a:gd name="connsiteX4" fmla="*/ 746559 w 2616575"/>
              <a:gd name="connsiteY4" fmla="*/ 2751317 h 4431862"/>
              <a:gd name="connsiteX5" fmla="*/ 932297 w 2616575"/>
              <a:gd name="connsiteY5" fmla="*/ 3108505 h 4431862"/>
              <a:gd name="connsiteX6" fmla="*/ 489384 w 2616575"/>
              <a:gd name="connsiteY6" fmla="*/ 3222805 h 4431862"/>
              <a:gd name="connsiteX7" fmla="*/ 889434 w 2616575"/>
              <a:gd name="connsiteY7" fmla="*/ 4408667 h 4431862"/>
              <a:gd name="connsiteX8" fmla="*/ 732272 w 2616575"/>
              <a:gd name="connsiteY8" fmla="*/ 3980042 h 4431862"/>
              <a:gd name="connsiteX9" fmla="*/ 3609 w 2616575"/>
              <a:gd name="connsiteY9" fmla="*/ 3622855 h 4431862"/>
              <a:gd name="connsiteX10" fmla="*/ 1075172 w 2616575"/>
              <a:gd name="connsiteY10" fmla="*/ 1765480 h 4431862"/>
              <a:gd name="connsiteX11" fmla="*/ 2075297 w 2616575"/>
              <a:gd name="connsiteY11" fmla="*/ 108130 h 4431862"/>
              <a:gd name="connsiteX12" fmla="*/ 1646672 w 2616575"/>
              <a:gd name="connsiteY12" fmla="*/ 793930 h 4431862"/>
              <a:gd name="connsiteX13" fmla="*/ 2346759 w 2616575"/>
              <a:gd name="connsiteY13" fmla="*/ 8117 h 4431862"/>
              <a:gd name="connsiteX14" fmla="*/ 2446772 w 2616575"/>
              <a:gd name="connsiteY14" fmla="*/ 422455 h 4431862"/>
              <a:gd name="connsiteX15" fmla="*/ 1932422 w 2616575"/>
              <a:gd name="connsiteY15" fmla="*/ 1022530 h 4431862"/>
              <a:gd name="connsiteX16" fmla="*/ 2589647 w 2616575"/>
              <a:gd name="connsiteY16" fmla="*/ 636767 h 443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16575" h="4431862">
                <a:moveTo>
                  <a:pt x="2589647" y="636767"/>
                </a:moveTo>
                <a:cubicBezTo>
                  <a:pt x="2406291" y="812979"/>
                  <a:pt x="996590" y="1903593"/>
                  <a:pt x="832284" y="2079805"/>
                </a:cubicBezTo>
                <a:cubicBezTo>
                  <a:pt x="667978" y="2256018"/>
                  <a:pt x="1603809" y="1694042"/>
                  <a:pt x="1603809" y="1694042"/>
                </a:cubicBezTo>
                <a:lnTo>
                  <a:pt x="1603809" y="1694042"/>
                </a:lnTo>
                <a:cubicBezTo>
                  <a:pt x="1460934" y="1870255"/>
                  <a:pt x="858478" y="2515573"/>
                  <a:pt x="746559" y="2751317"/>
                </a:cubicBezTo>
                <a:cubicBezTo>
                  <a:pt x="634640" y="2987061"/>
                  <a:pt x="975159" y="3029924"/>
                  <a:pt x="932297" y="3108505"/>
                </a:cubicBezTo>
                <a:cubicBezTo>
                  <a:pt x="889434" y="3187086"/>
                  <a:pt x="496528" y="3006111"/>
                  <a:pt x="489384" y="3222805"/>
                </a:cubicBezTo>
                <a:cubicBezTo>
                  <a:pt x="482240" y="3439499"/>
                  <a:pt x="848953" y="4282461"/>
                  <a:pt x="889434" y="4408667"/>
                </a:cubicBezTo>
                <a:cubicBezTo>
                  <a:pt x="929915" y="4534873"/>
                  <a:pt x="879909" y="4111011"/>
                  <a:pt x="732272" y="3980042"/>
                </a:cubicBezTo>
                <a:cubicBezTo>
                  <a:pt x="584634" y="3849073"/>
                  <a:pt x="-53541" y="3991948"/>
                  <a:pt x="3609" y="3622855"/>
                </a:cubicBezTo>
                <a:cubicBezTo>
                  <a:pt x="60759" y="3253762"/>
                  <a:pt x="729891" y="2351267"/>
                  <a:pt x="1075172" y="1765480"/>
                </a:cubicBezTo>
                <a:cubicBezTo>
                  <a:pt x="1420453" y="1179693"/>
                  <a:pt x="1980047" y="270055"/>
                  <a:pt x="2075297" y="108130"/>
                </a:cubicBezTo>
                <a:cubicBezTo>
                  <a:pt x="2170547" y="-53795"/>
                  <a:pt x="1601428" y="810599"/>
                  <a:pt x="1646672" y="793930"/>
                </a:cubicBezTo>
                <a:cubicBezTo>
                  <a:pt x="1691916" y="777261"/>
                  <a:pt x="2213409" y="70029"/>
                  <a:pt x="2346759" y="8117"/>
                </a:cubicBezTo>
                <a:cubicBezTo>
                  <a:pt x="2480109" y="-53795"/>
                  <a:pt x="2515828" y="253386"/>
                  <a:pt x="2446772" y="422455"/>
                </a:cubicBezTo>
                <a:cubicBezTo>
                  <a:pt x="2377716" y="591524"/>
                  <a:pt x="1903847" y="986811"/>
                  <a:pt x="1932422" y="1022530"/>
                </a:cubicBezTo>
                <a:cubicBezTo>
                  <a:pt x="1960997" y="1058249"/>
                  <a:pt x="2773003" y="460555"/>
                  <a:pt x="2589647" y="636767"/>
                </a:cubicBezTo>
                <a:close/>
              </a:path>
            </a:pathLst>
          </a:cu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4" name="フリーフォーム 593">
            <a:extLst>
              <a:ext uri="{FF2B5EF4-FFF2-40B4-BE49-F238E27FC236}">
                <a16:creationId xmlns:a16="http://schemas.microsoft.com/office/drawing/2014/main" id="{FBA7ED40-C31E-FB9B-5555-4ABA8478D295}"/>
              </a:ext>
            </a:extLst>
          </p:cNvPr>
          <p:cNvSpPr/>
          <p:nvPr/>
        </p:nvSpPr>
        <p:spPr>
          <a:xfrm>
            <a:off x="3195050" y="8668635"/>
            <a:ext cx="2820035" cy="2600541"/>
          </a:xfrm>
          <a:custGeom>
            <a:avLst/>
            <a:gdLst>
              <a:gd name="connsiteX0" fmla="*/ 2819988 w 2820035"/>
              <a:gd name="connsiteY0" fmla="*/ 103890 h 2600541"/>
              <a:gd name="connsiteX1" fmla="*/ 1205500 w 2820035"/>
              <a:gd name="connsiteY1" fmla="*/ 375353 h 2600541"/>
              <a:gd name="connsiteX2" fmla="*/ 1562688 w 2820035"/>
              <a:gd name="connsiteY2" fmla="*/ 546803 h 2600541"/>
              <a:gd name="connsiteX3" fmla="*/ 1291225 w 2820035"/>
              <a:gd name="connsiteY3" fmla="*/ 1189740 h 2600541"/>
              <a:gd name="connsiteX4" fmla="*/ 19638 w 2820035"/>
              <a:gd name="connsiteY4" fmla="*/ 2475615 h 2600541"/>
              <a:gd name="connsiteX5" fmla="*/ 562563 w 2820035"/>
              <a:gd name="connsiteY5" fmla="*/ 2189865 h 2600541"/>
              <a:gd name="connsiteX6" fmla="*/ 1162638 w 2820035"/>
              <a:gd name="connsiteY6" fmla="*/ 2418465 h 2600541"/>
              <a:gd name="connsiteX7" fmla="*/ 776875 w 2820035"/>
              <a:gd name="connsiteY7" fmla="*/ 2532765 h 2600541"/>
              <a:gd name="connsiteX8" fmla="*/ 2377075 w 2820035"/>
              <a:gd name="connsiteY8" fmla="*/ 1318328 h 2600541"/>
              <a:gd name="connsiteX9" fmla="*/ 2448513 w 2820035"/>
              <a:gd name="connsiteY9" fmla="*/ 518228 h 2600541"/>
              <a:gd name="connsiteX10" fmla="*/ 2677113 w 2820035"/>
              <a:gd name="connsiteY10" fmla="*/ 418215 h 2600541"/>
              <a:gd name="connsiteX11" fmla="*/ 1148350 w 2820035"/>
              <a:gd name="connsiteY11" fmla="*/ 18165 h 2600541"/>
              <a:gd name="connsiteX12" fmla="*/ 2819988 w 2820035"/>
              <a:gd name="connsiteY12" fmla="*/ 103890 h 260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0035" h="2600541">
                <a:moveTo>
                  <a:pt x="2819988" y="103890"/>
                </a:moveTo>
                <a:cubicBezTo>
                  <a:pt x="2829513" y="163421"/>
                  <a:pt x="1415050" y="301534"/>
                  <a:pt x="1205500" y="375353"/>
                </a:cubicBezTo>
                <a:cubicBezTo>
                  <a:pt x="995950" y="449172"/>
                  <a:pt x="1548400" y="411072"/>
                  <a:pt x="1562688" y="546803"/>
                </a:cubicBezTo>
                <a:cubicBezTo>
                  <a:pt x="1576975" y="682534"/>
                  <a:pt x="1548400" y="868271"/>
                  <a:pt x="1291225" y="1189740"/>
                </a:cubicBezTo>
                <a:cubicBezTo>
                  <a:pt x="1034050" y="1511209"/>
                  <a:pt x="141082" y="2308928"/>
                  <a:pt x="19638" y="2475615"/>
                </a:cubicBezTo>
                <a:cubicBezTo>
                  <a:pt x="-101806" y="2642302"/>
                  <a:pt x="372063" y="2199390"/>
                  <a:pt x="562563" y="2189865"/>
                </a:cubicBezTo>
                <a:cubicBezTo>
                  <a:pt x="753063" y="2180340"/>
                  <a:pt x="1126919" y="2361315"/>
                  <a:pt x="1162638" y="2418465"/>
                </a:cubicBezTo>
                <a:cubicBezTo>
                  <a:pt x="1198357" y="2475615"/>
                  <a:pt x="574469" y="2716121"/>
                  <a:pt x="776875" y="2532765"/>
                </a:cubicBezTo>
                <a:cubicBezTo>
                  <a:pt x="979281" y="2349409"/>
                  <a:pt x="2098469" y="1654084"/>
                  <a:pt x="2377075" y="1318328"/>
                </a:cubicBezTo>
                <a:cubicBezTo>
                  <a:pt x="2655681" y="982572"/>
                  <a:pt x="2398507" y="668247"/>
                  <a:pt x="2448513" y="518228"/>
                </a:cubicBezTo>
                <a:cubicBezTo>
                  <a:pt x="2498519" y="368209"/>
                  <a:pt x="2893807" y="501559"/>
                  <a:pt x="2677113" y="418215"/>
                </a:cubicBezTo>
                <a:cubicBezTo>
                  <a:pt x="2460419" y="334871"/>
                  <a:pt x="1129300" y="72934"/>
                  <a:pt x="1148350" y="18165"/>
                </a:cubicBezTo>
                <a:cubicBezTo>
                  <a:pt x="1167400" y="-36604"/>
                  <a:pt x="2810463" y="44359"/>
                  <a:pt x="2819988" y="103890"/>
                </a:cubicBezTo>
                <a:close/>
              </a:path>
            </a:pathLst>
          </a:cu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5" name="フリーフォーム 594">
            <a:extLst>
              <a:ext uri="{FF2B5EF4-FFF2-40B4-BE49-F238E27FC236}">
                <a16:creationId xmlns:a16="http://schemas.microsoft.com/office/drawing/2014/main" id="{587391B5-1B78-329B-14D2-CB40E2F1ED6A}"/>
              </a:ext>
            </a:extLst>
          </p:cNvPr>
          <p:cNvSpPr/>
          <p:nvPr/>
        </p:nvSpPr>
        <p:spPr>
          <a:xfrm>
            <a:off x="5538013" y="9075719"/>
            <a:ext cx="1152246" cy="2420228"/>
          </a:xfrm>
          <a:custGeom>
            <a:avLst/>
            <a:gdLst>
              <a:gd name="connsiteX0" fmla="*/ 491312 w 1152246"/>
              <a:gd name="connsiteY0" fmla="*/ 53994 h 2420228"/>
              <a:gd name="connsiteX1" fmla="*/ 548462 w 1152246"/>
              <a:gd name="connsiteY1" fmla="*/ 125431 h 2420228"/>
              <a:gd name="connsiteX2" fmla="*/ 1148537 w 1152246"/>
              <a:gd name="connsiteY2" fmla="*/ 539769 h 2420228"/>
              <a:gd name="connsiteX3" fmla="*/ 748487 w 1152246"/>
              <a:gd name="connsiteY3" fmla="*/ 954106 h 2420228"/>
              <a:gd name="connsiteX4" fmla="*/ 1134250 w 1152246"/>
              <a:gd name="connsiteY4" fmla="*/ 2297131 h 2420228"/>
              <a:gd name="connsiteX5" fmla="*/ 977087 w 1152246"/>
              <a:gd name="connsiteY5" fmla="*/ 1939944 h 2420228"/>
              <a:gd name="connsiteX6" fmla="*/ 19825 w 1152246"/>
              <a:gd name="connsiteY6" fmla="*/ 2411431 h 2420228"/>
              <a:gd name="connsiteX7" fmla="*/ 362725 w 1152246"/>
              <a:gd name="connsiteY7" fmla="*/ 1439881 h 2420228"/>
              <a:gd name="connsiteX8" fmla="*/ 762775 w 1152246"/>
              <a:gd name="connsiteY8" fmla="*/ 611206 h 2420228"/>
              <a:gd name="connsiteX9" fmla="*/ 434162 w 1152246"/>
              <a:gd name="connsiteY9" fmla="*/ 39706 h 2420228"/>
              <a:gd name="connsiteX10" fmla="*/ 491312 w 1152246"/>
              <a:gd name="connsiteY10" fmla="*/ 53994 h 242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2246" h="2420228">
                <a:moveTo>
                  <a:pt x="491312" y="53994"/>
                </a:moveTo>
                <a:cubicBezTo>
                  <a:pt x="510362" y="68282"/>
                  <a:pt x="438925" y="44469"/>
                  <a:pt x="548462" y="125431"/>
                </a:cubicBezTo>
                <a:cubicBezTo>
                  <a:pt x="657999" y="206393"/>
                  <a:pt x="1115200" y="401657"/>
                  <a:pt x="1148537" y="539769"/>
                </a:cubicBezTo>
                <a:cubicBezTo>
                  <a:pt x="1181874" y="677881"/>
                  <a:pt x="750868" y="661212"/>
                  <a:pt x="748487" y="954106"/>
                </a:cubicBezTo>
                <a:cubicBezTo>
                  <a:pt x="746106" y="1247000"/>
                  <a:pt x="1096150" y="2132825"/>
                  <a:pt x="1134250" y="2297131"/>
                </a:cubicBezTo>
                <a:cubicBezTo>
                  <a:pt x="1172350" y="2461437"/>
                  <a:pt x="1162825" y="1920894"/>
                  <a:pt x="977087" y="1939944"/>
                </a:cubicBezTo>
                <a:cubicBezTo>
                  <a:pt x="791349" y="1958994"/>
                  <a:pt x="122219" y="2494775"/>
                  <a:pt x="19825" y="2411431"/>
                </a:cubicBezTo>
                <a:cubicBezTo>
                  <a:pt x="-82569" y="2328087"/>
                  <a:pt x="238900" y="1739918"/>
                  <a:pt x="362725" y="1439881"/>
                </a:cubicBezTo>
                <a:cubicBezTo>
                  <a:pt x="486550" y="1139844"/>
                  <a:pt x="750869" y="844569"/>
                  <a:pt x="762775" y="611206"/>
                </a:cubicBezTo>
                <a:cubicBezTo>
                  <a:pt x="774681" y="377844"/>
                  <a:pt x="484168" y="130193"/>
                  <a:pt x="434162" y="39706"/>
                </a:cubicBezTo>
                <a:cubicBezTo>
                  <a:pt x="384156" y="-50781"/>
                  <a:pt x="472262" y="39706"/>
                  <a:pt x="491312" y="53994"/>
                </a:cubicBezTo>
                <a:close/>
              </a:path>
            </a:pathLst>
          </a:cu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6" name="フリーフォーム 595">
            <a:extLst>
              <a:ext uri="{FF2B5EF4-FFF2-40B4-BE49-F238E27FC236}">
                <a16:creationId xmlns:a16="http://schemas.microsoft.com/office/drawing/2014/main" id="{C6827EAB-16BF-69E9-14CE-3993D538C14A}"/>
              </a:ext>
            </a:extLst>
          </p:cNvPr>
          <p:cNvSpPr/>
          <p:nvPr/>
        </p:nvSpPr>
        <p:spPr>
          <a:xfrm>
            <a:off x="778540" y="7538335"/>
            <a:ext cx="2124162" cy="3961899"/>
          </a:xfrm>
          <a:custGeom>
            <a:avLst/>
            <a:gdLst>
              <a:gd name="connsiteX0" fmla="*/ 1993235 w 2124162"/>
              <a:gd name="connsiteY0" fmla="*/ 105478 h 3961899"/>
              <a:gd name="connsiteX1" fmla="*/ 1993235 w 2124162"/>
              <a:gd name="connsiteY1" fmla="*/ 176915 h 3961899"/>
              <a:gd name="connsiteX2" fmla="*/ 735935 w 2124162"/>
              <a:gd name="connsiteY2" fmla="*/ 1848553 h 3961899"/>
              <a:gd name="connsiteX3" fmla="*/ 721648 w 2124162"/>
              <a:gd name="connsiteY3" fmla="*/ 3377315 h 3961899"/>
              <a:gd name="connsiteX4" fmla="*/ 664498 w 2124162"/>
              <a:gd name="connsiteY4" fmla="*/ 2605790 h 3961899"/>
              <a:gd name="connsiteX5" fmla="*/ 578773 w 2124162"/>
              <a:gd name="connsiteY5" fmla="*/ 3777365 h 3961899"/>
              <a:gd name="connsiteX6" fmla="*/ 7273 w 2124162"/>
              <a:gd name="connsiteY6" fmla="*/ 3848803 h 3961899"/>
              <a:gd name="connsiteX7" fmla="*/ 307310 w 2124162"/>
              <a:gd name="connsiteY7" fmla="*/ 2691515 h 3961899"/>
              <a:gd name="connsiteX8" fmla="*/ 1035973 w 2124162"/>
              <a:gd name="connsiteY8" fmla="*/ 1005590 h 3961899"/>
              <a:gd name="connsiteX9" fmla="*/ 250160 w 2124162"/>
              <a:gd name="connsiteY9" fmla="*/ 1519940 h 3961899"/>
              <a:gd name="connsiteX10" fmla="*/ 1178848 w 2124162"/>
              <a:gd name="connsiteY10" fmla="*/ 676978 h 3961899"/>
              <a:gd name="connsiteX11" fmla="*/ 1993235 w 2124162"/>
              <a:gd name="connsiteY11" fmla="*/ 105478 h 396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4162" h="3961899">
                <a:moveTo>
                  <a:pt x="1993235" y="105478"/>
                </a:moveTo>
                <a:cubicBezTo>
                  <a:pt x="2128966" y="22134"/>
                  <a:pt x="2202785" y="-113597"/>
                  <a:pt x="1993235" y="176915"/>
                </a:cubicBezTo>
                <a:cubicBezTo>
                  <a:pt x="1783685" y="467427"/>
                  <a:pt x="947866" y="1315153"/>
                  <a:pt x="735935" y="1848553"/>
                </a:cubicBezTo>
                <a:cubicBezTo>
                  <a:pt x="524004" y="2381953"/>
                  <a:pt x="733554" y="3251109"/>
                  <a:pt x="721648" y="3377315"/>
                </a:cubicBezTo>
                <a:cubicBezTo>
                  <a:pt x="709742" y="3503521"/>
                  <a:pt x="688310" y="2539115"/>
                  <a:pt x="664498" y="2605790"/>
                </a:cubicBezTo>
                <a:cubicBezTo>
                  <a:pt x="640685" y="2672465"/>
                  <a:pt x="688310" y="3570196"/>
                  <a:pt x="578773" y="3777365"/>
                </a:cubicBezTo>
                <a:cubicBezTo>
                  <a:pt x="469236" y="3984534"/>
                  <a:pt x="52517" y="4029778"/>
                  <a:pt x="7273" y="3848803"/>
                </a:cubicBezTo>
                <a:cubicBezTo>
                  <a:pt x="-37971" y="3667828"/>
                  <a:pt x="135860" y="3165384"/>
                  <a:pt x="307310" y="2691515"/>
                </a:cubicBezTo>
                <a:cubicBezTo>
                  <a:pt x="478760" y="2217646"/>
                  <a:pt x="1045498" y="1200853"/>
                  <a:pt x="1035973" y="1005590"/>
                </a:cubicBezTo>
                <a:cubicBezTo>
                  <a:pt x="1026448" y="810327"/>
                  <a:pt x="226347" y="1574709"/>
                  <a:pt x="250160" y="1519940"/>
                </a:cubicBezTo>
                <a:cubicBezTo>
                  <a:pt x="273972" y="1465171"/>
                  <a:pt x="883573" y="910340"/>
                  <a:pt x="1178848" y="676978"/>
                </a:cubicBezTo>
                <a:cubicBezTo>
                  <a:pt x="1474123" y="443616"/>
                  <a:pt x="1857504" y="188822"/>
                  <a:pt x="1993235" y="105478"/>
                </a:cubicBezTo>
                <a:close/>
              </a:path>
            </a:pathLst>
          </a:cu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8" name="フリーフォーム 597">
            <a:extLst>
              <a:ext uri="{FF2B5EF4-FFF2-40B4-BE49-F238E27FC236}">
                <a16:creationId xmlns:a16="http://schemas.microsoft.com/office/drawing/2014/main" id="{07D46EF7-1380-D73F-0C16-DCC4AC0B765F}"/>
              </a:ext>
            </a:extLst>
          </p:cNvPr>
          <p:cNvSpPr/>
          <p:nvPr/>
        </p:nvSpPr>
        <p:spPr>
          <a:xfrm>
            <a:off x="5693800" y="8963749"/>
            <a:ext cx="3037306" cy="998051"/>
          </a:xfrm>
          <a:custGeom>
            <a:avLst/>
            <a:gdLst>
              <a:gd name="connsiteX0" fmla="*/ 206938 w 3037306"/>
              <a:gd name="connsiteY0" fmla="*/ 37376 h 998051"/>
              <a:gd name="connsiteX1" fmla="*/ 1621400 w 3037306"/>
              <a:gd name="connsiteY1" fmla="*/ 294551 h 998051"/>
              <a:gd name="connsiteX2" fmla="*/ 2350063 w 3037306"/>
              <a:gd name="connsiteY2" fmla="*/ 808901 h 998051"/>
              <a:gd name="connsiteX3" fmla="*/ 2264338 w 3037306"/>
              <a:gd name="connsiteY3" fmla="*/ 708889 h 998051"/>
              <a:gd name="connsiteX4" fmla="*/ 3035863 w 3037306"/>
              <a:gd name="connsiteY4" fmla="*/ 994639 h 998051"/>
              <a:gd name="connsiteX5" fmla="*/ 2435788 w 3037306"/>
              <a:gd name="connsiteY5" fmla="*/ 480289 h 998051"/>
              <a:gd name="connsiteX6" fmla="*/ 1678550 w 3037306"/>
              <a:gd name="connsiteY6" fmla="*/ 151676 h 998051"/>
              <a:gd name="connsiteX7" fmla="*/ 164075 w 3037306"/>
              <a:gd name="connsiteY7" fmla="*/ 8801 h 998051"/>
              <a:gd name="connsiteX8" fmla="*/ 206938 w 3037306"/>
              <a:gd name="connsiteY8" fmla="*/ 37376 h 99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7306" h="998051">
                <a:moveTo>
                  <a:pt x="206938" y="37376"/>
                </a:moveTo>
                <a:cubicBezTo>
                  <a:pt x="449826" y="85001"/>
                  <a:pt x="1264213" y="165964"/>
                  <a:pt x="1621400" y="294551"/>
                </a:cubicBezTo>
                <a:cubicBezTo>
                  <a:pt x="1978587" y="423138"/>
                  <a:pt x="2242907" y="739845"/>
                  <a:pt x="2350063" y="808901"/>
                </a:cubicBezTo>
                <a:cubicBezTo>
                  <a:pt x="2457219" y="877957"/>
                  <a:pt x="2150038" y="677933"/>
                  <a:pt x="2264338" y="708889"/>
                </a:cubicBezTo>
                <a:cubicBezTo>
                  <a:pt x="2378638" y="739845"/>
                  <a:pt x="3007288" y="1032739"/>
                  <a:pt x="3035863" y="994639"/>
                </a:cubicBezTo>
                <a:cubicBezTo>
                  <a:pt x="3064438" y="956539"/>
                  <a:pt x="2662007" y="620783"/>
                  <a:pt x="2435788" y="480289"/>
                </a:cubicBezTo>
                <a:cubicBezTo>
                  <a:pt x="2209569" y="339795"/>
                  <a:pt x="2057169" y="230257"/>
                  <a:pt x="1678550" y="151676"/>
                </a:cubicBezTo>
                <a:cubicBezTo>
                  <a:pt x="1299931" y="73095"/>
                  <a:pt x="411725" y="20707"/>
                  <a:pt x="164075" y="8801"/>
                </a:cubicBezTo>
                <a:cubicBezTo>
                  <a:pt x="-83575" y="-3105"/>
                  <a:pt x="-35950" y="-10249"/>
                  <a:pt x="206938" y="37376"/>
                </a:cubicBezTo>
                <a:close/>
              </a:path>
            </a:pathLst>
          </a:cu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9" name="フリーフォーム 598">
            <a:extLst>
              <a:ext uri="{FF2B5EF4-FFF2-40B4-BE49-F238E27FC236}">
                <a16:creationId xmlns:a16="http://schemas.microsoft.com/office/drawing/2014/main" id="{A0989BCE-DB34-5E47-9A63-4BBFF466B5B4}"/>
              </a:ext>
            </a:extLst>
          </p:cNvPr>
          <p:cNvSpPr/>
          <p:nvPr/>
        </p:nvSpPr>
        <p:spPr>
          <a:xfrm>
            <a:off x="151284" y="8825341"/>
            <a:ext cx="477478" cy="1931469"/>
          </a:xfrm>
          <a:custGeom>
            <a:avLst/>
            <a:gdLst>
              <a:gd name="connsiteX0" fmla="*/ 477366 w 477478"/>
              <a:gd name="connsiteY0" fmla="*/ 4334 h 1931469"/>
              <a:gd name="connsiteX1" fmla="*/ 34454 w 477478"/>
              <a:gd name="connsiteY1" fmla="*/ 1833134 h 1931469"/>
              <a:gd name="connsiteX2" fmla="*/ 34454 w 477478"/>
              <a:gd name="connsiteY2" fmla="*/ 1647397 h 1931469"/>
              <a:gd name="connsiteX3" fmla="*/ 77316 w 477478"/>
              <a:gd name="connsiteY3" fmla="*/ 1333072 h 1931469"/>
              <a:gd name="connsiteX4" fmla="*/ 477366 w 477478"/>
              <a:gd name="connsiteY4" fmla="*/ 4334 h 193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478" h="1931469">
                <a:moveTo>
                  <a:pt x="477366" y="4334"/>
                </a:moveTo>
                <a:cubicBezTo>
                  <a:pt x="470222" y="87678"/>
                  <a:pt x="108273" y="1559290"/>
                  <a:pt x="34454" y="1833134"/>
                </a:cubicBezTo>
                <a:cubicBezTo>
                  <a:pt x="-39365" y="2106978"/>
                  <a:pt x="27310" y="1730741"/>
                  <a:pt x="34454" y="1647397"/>
                </a:cubicBezTo>
                <a:cubicBezTo>
                  <a:pt x="41598" y="1564053"/>
                  <a:pt x="5879" y="1602153"/>
                  <a:pt x="77316" y="1333072"/>
                </a:cubicBezTo>
                <a:cubicBezTo>
                  <a:pt x="148753" y="1063991"/>
                  <a:pt x="484510" y="-79010"/>
                  <a:pt x="477366" y="4334"/>
                </a:cubicBezTo>
                <a:close/>
              </a:path>
            </a:pathLst>
          </a:cu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0" name="フリーフォーム 599">
            <a:extLst>
              <a:ext uri="{FF2B5EF4-FFF2-40B4-BE49-F238E27FC236}">
                <a16:creationId xmlns:a16="http://schemas.microsoft.com/office/drawing/2014/main" id="{BF297975-A023-4EC2-D9BF-1E7C256437E1}"/>
              </a:ext>
            </a:extLst>
          </p:cNvPr>
          <p:cNvSpPr/>
          <p:nvPr/>
        </p:nvSpPr>
        <p:spPr>
          <a:xfrm>
            <a:off x="6434941" y="8883541"/>
            <a:ext cx="1956514" cy="982035"/>
          </a:xfrm>
          <a:custGeom>
            <a:avLst/>
            <a:gdLst>
              <a:gd name="connsiteX0" fmla="*/ 51584 w 1956514"/>
              <a:gd name="connsiteY0" fmla="*/ 60434 h 982035"/>
              <a:gd name="connsiteX1" fmla="*/ 108734 w 1956514"/>
              <a:gd name="connsiteY1" fmla="*/ 89009 h 982035"/>
              <a:gd name="connsiteX2" fmla="*/ 794534 w 1956514"/>
              <a:gd name="connsiteY2" fmla="*/ 717659 h 982035"/>
              <a:gd name="connsiteX3" fmla="*/ 780247 w 1956514"/>
              <a:gd name="connsiteY3" fmla="*/ 760522 h 982035"/>
              <a:gd name="connsiteX4" fmla="*/ 1837522 w 1956514"/>
              <a:gd name="connsiteY4" fmla="*/ 746234 h 982035"/>
              <a:gd name="connsiteX5" fmla="*/ 1466047 w 1956514"/>
              <a:gd name="connsiteY5" fmla="*/ 889109 h 982035"/>
              <a:gd name="connsiteX6" fmla="*/ 1951822 w 1956514"/>
              <a:gd name="connsiteY6" fmla="*/ 974834 h 982035"/>
              <a:gd name="connsiteX7" fmla="*/ 1108859 w 1956514"/>
              <a:gd name="connsiteY7" fmla="*/ 931972 h 982035"/>
              <a:gd name="connsiteX8" fmla="*/ 537359 w 1956514"/>
              <a:gd name="connsiteY8" fmla="*/ 574784 h 982035"/>
              <a:gd name="connsiteX9" fmla="*/ 608797 w 1956514"/>
              <a:gd name="connsiteY9" fmla="*/ 617647 h 982035"/>
              <a:gd name="connsiteX10" fmla="*/ 51584 w 1956514"/>
              <a:gd name="connsiteY10" fmla="*/ 60434 h 98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56514" h="982035">
                <a:moveTo>
                  <a:pt x="51584" y="60434"/>
                </a:moveTo>
                <a:cubicBezTo>
                  <a:pt x="-31760" y="-27672"/>
                  <a:pt x="-15091" y="-20528"/>
                  <a:pt x="108734" y="89009"/>
                </a:cubicBezTo>
                <a:cubicBezTo>
                  <a:pt x="232559" y="198546"/>
                  <a:pt x="682615" y="605740"/>
                  <a:pt x="794534" y="717659"/>
                </a:cubicBezTo>
                <a:cubicBezTo>
                  <a:pt x="906453" y="829578"/>
                  <a:pt x="606416" y="755760"/>
                  <a:pt x="780247" y="760522"/>
                </a:cubicBezTo>
                <a:cubicBezTo>
                  <a:pt x="954078" y="765284"/>
                  <a:pt x="1723222" y="724803"/>
                  <a:pt x="1837522" y="746234"/>
                </a:cubicBezTo>
                <a:cubicBezTo>
                  <a:pt x="1951822" y="767665"/>
                  <a:pt x="1446997" y="851009"/>
                  <a:pt x="1466047" y="889109"/>
                </a:cubicBezTo>
                <a:cubicBezTo>
                  <a:pt x="1485097" y="927209"/>
                  <a:pt x="2011353" y="967690"/>
                  <a:pt x="1951822" y="974834"/>
                </a:cubicBezTo>
                <a:cubicBezTo>
                  <a:pt x="1892291" y="981978"/>
                  <a:pt x="1344603" y="998647"/>
                  <a:pt x="1108859" y="931972"/>
                </a:cubicBezTo>
                <a:cubicBezTo>
                  <a:pt x="873115" y="865297"/>
                  <a:pt x="620703" y="627171"/>
                  <a:pt x="537359" y="574784"/>
                </a:cubicBezTo>
                <a:cubicBezTo>
                  <a:pt x="454015" y="522397"/>
                  <a:pt x="684997" y="705753"/>
                  <a:pt x="608797" y="617647"/>
                </a:cubicBezTo>
                <a:cubicBezTo>
                  <a:pt x="532597" y="529541"/>
                  <a:pt x="134928" y="148540"/>
                  <a:pt x="51584" y="60434"/>
                </a:cubicBezTo>
                <a:close/>
              </a:path>
            </a:pathLst>
          </a:cu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1" name="フリーフォーム 600">
            <a:extLst>
              <a:ext uri="{FF2B5EF4-FFF2-40B4-BE49-F238E27FC236}">
                <a16:creationId xmlns:a16="http://schemas.microsoft.com/office/drawing/2014/main" id="{0E6C3CCB-8E9B-8DA6-5DF0-11DDB2E45EF1}"/>
              </a:ext>
            </a:extLst>
          </p:cNvPr>
          <p:cNvSpPr/>
          <p:nvPr/>
        </p:nvSpPr>
        <p:spPr>
          <a:xfrm>
            <a:off x="1820125" y="9858421"/>
            <a:ext cx="3710099" cy="1834905"/>
          </a:xfrm>
          <a:custGeom>
            <a:avLst/>
            <a:gdLst>
              <a:gd name="connsiteX0" fmla="*/ 3709138 w 3710099"/>
              <a:gd name="connsiteY0" fmla="*/ 328567 h 1834905"/>
              <a:gd name="connsiteX1" fmla="*/ 2951900 w 3710099"/>
              <a:gd name="connsiteY1" fmla="*/ 1485854 h 1834905"/>
              <a:gd name="connsiteX2" fmla="*/ 2694725 w 3710099"/>
              <a:gd name="connsiteY2" fmla="*/ 1685879 h 1834905"/>
              <a:gd name="connsiteX3" fmla="*/ 1051663 w 3710099"/>
              <a:gd name="connsiteY3" fmla="*/ 1728742 h 1834905"/>
              <a:gd name="connsiteX4" fmla="*/ 1537438 w 3710099"/>
              <a:gd name="connsiteY4" fmla="*/ 1800179 h 1834905"/>
              <a:gd name="connsiteX5" fmla="*/ 37250 w 3710099"/>
              <a:gd name="connsiteY5" fmla="*/ 1114379 h 1834905"/>
              <a:gd name="connsiteX6" fmla="*/ 423013 w 3710099"/>
              <a:gd name="connsiteY6" fmla="*/ 1371554 h 1834905"/>
              <a:gd name="connsiteX7" fmla="*/ 51538 w 3710099"/>
              <a:gd name="connsiteY7" fmla="*/ 14242 h 1834905"/>
              <a:gd name="connsiteX8" fmla="*/ 237275 w 3710099"/>
              <a:gd name="connsiteY8" fmla="*/ 628604 h 1834905"/>
              <a:gd name="connsiteX9" fmla="*/ 137263 w 3710099"/>
              <a:gd name="connsiteY9" fmla="*/ 99967 h 1834905"/>
              <a:gd name="connsiteX10" fmla="*/ 1451713 w 3710099"/>
              <a:gd name="connsiteY10" fmla="*/ 1242967 h 1834905"/>
              <a:gd name="connsiteX11" fmla="*/ 1980350 w 3710099"/>
              <a:gd name="connsiteY11" fmla="*/ 1271542 h 1834905"/>
              <a:gd name="connsiteX12" fmla="*/ 2980475 w 3710099"/>
              <a:gd name="connsiteY12" fmla="*/ 700042 h 1834905"/>
              <a:gd name="connsiteX13" fmla="*/ 2780450 w 3710099"/>
              <a:gd name="connsiteY13" fmla="*/ 985792 h 1834905"/>
              <a:gd name="connsiteX14" fmla="*/ 3709138 w 3710099"/>
              <a:gd name="connsiteY14" fmla="*/ 328567 h 1834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10099" h="1834905">
                <a:moveTo>
                  <a:pt x="3709138" y="328567"/>
                </a:moveTo>
                <a:cubicBezTo>
                  <a:pt x="3737713" y="411911"/>
                  <a:pt x="3120969" y="1259635"/>
                  <a:pt x="2951900" y="1485854"/>
                </a:cubicBezTo>
                <a:cubicBezTo>
                  <a:pt x="2782831" y="1712073"/>
                  <a:pt x="3011431" y="1645398"/>
                  <a:pt x="2694725" y="1685879"/>
                </a:cubicBezTo>
                <a:cubicBezTo>
                  <a:pt x="2378019" y="1726360"/>
                  <a:pt x="1244544" y="1709692"/>
                  <a:pt x="1051663" y="1728742"/>
                </a:cubicBezTo>
                <a:cubicBezTo>
                  <a:pt x="858782" y="1747792"/>
                  <a:pt x="1706507" y="1902573"/>
                  <a:pt x="1537438" y="1800179"/>
                </a:cubicBezTo>
                <a:cubicBezTo>
                  <a:pt x="1368369" y="1697785"/>
                  <a:pt x="222987" y="1185816"/>
                  <a:pt x="37250" y="1114379"/>
                </a:cubicBezTo>
                <a:cubicBezTo>
                  <a:pt x="-148487" y="1042942"/>
                  <a:pt x="420632" y="1554910"/>
                  <a:pt x="423013" y="1371554"/>
                </a:cubicBezTo>
                <a:cubicBezTo>
                  <a:pt x="425394" y="1188198"/>
                  <a:pt x="82494" y="138067"/>
                  <a:pt x="51538" y="14242"/>
                </a:cubicBezTo>
                <a:cubicBezTo>
                  <a:pt x="20582" y="-109583"/>
                  <a:pt x="222988" y="614317"/>
                  <a:pt x="237275" y="628604"/>
                </a:cubicBezTo>
                <a:cubicBezTo>
                  <a:pt x="251562" y="642891"/>
                  <a:pt x="-65143" y="-2427"/>
                  <a:pt x="137263" y="99967"/>
                </a:cubicBezTo>
                <a:cubicBezTo>
                  <a:pt x="339669" y="202361"/>
                  <a:pt x="1144532" y="1047705"/>
                  <a:pt x="1451713" y="1242967"/>
                </a:cubicBezTo>
                <a:cubicBezTo>
                  <a:pt x="1758894" y="1438229"/>
                  <a:pt x="1725556" y="1362029"/>
                  <a:pt x="1980350" y="1271542"/>
                </a:cubicBezTo>
                <a:cubicBezTo>
                  <a:pt x="2235144" y="1181055"/>
                  <a:pt x="2847125" y="747667"/>
                  <a:pt x="2980475" y="700042"/>
                </a:cubicBezTo>
                <a:cubicBezTo>
                  <a:pt x="3113825" y="652417"/>
                  <a:pt x="2659006" y="1050086"/>
                  <a:pt x="2780450" y="985792"/>
                </a:cubicBezTo>
                <a:cubicBezTo>
                  <a:pt x="2901894" y="921498"/>
                  <a:pt x="3680563" y="245223"/>
                  <a:pt x="3709138" y="328567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2" name="フリーフォーム 601">
            <a:extLst>
              <a:ext uri="{FF2B5EF4-FFF2-40B4-BE49-F238E27FC236}">
                <a16:creationId xmlns:a16="http://schemas.microsoft.com/office/drawing/2014/main" id="{DA476D1F-9F6F-8E3D-2388-A2FE1606F1CF}"/>
              </a:ext>
            </a:extLst>
          </p:cNvPr>
          <p:cNvSpPr/>
          <p:nvPr/>
        </p:nvSpPr>
        <p:spPr>
          <a:xfrm>
            <a:off x="1783759" y="10200672"/>
            <a:ext cx="3595418" cy="1312629"/>
          </a:xfrm>
          <a:custGeom>
            <a:avLst/>
            <a:gdLst>
              <a:gd name="connsiteX0" fmla="*/ 287929 w 3595418"/>
              <a:gd name="connsiteY0" fmla="*/ 57753 h 1312629"/>
              <a:gd name="connsiteX1" fmla="*/ 316504 w 3595418"/>
              <a:gd name="connsiteY1" fmla="*/ 114903 h 1312629"/>
              <a:gd name="connsiteX2" fmla="*/ 1102316 w 3595418"/>
              <a:gd name="connsiteY2" fmla="*/ 972153 h 1312629"/>
              <a:gd name="connsiteX3" fmla="*/ 2345329 w 3595418"/>
              <a:gd name="connsiteY3" fmla="*/ 1043591 h 1312629"/>
              <a:gd name="connsiteX4" fmla="*/ 2459629 w 3595418"/>
              <a:gd name="connsiteY4" fmla="*/ 1000728 h 1312629"/>
              <a:gd name="connsiteX5" fmla="*/ 3574054 w 3595418"/>
              <a:gd name="connsiteY5" fmla="*/ 186341 h 1312629"/>
              <a:gd name="connsiteX6" fmla="*/ 3159716 w 3595418"/>
              <a:gd name="connsiteY6" fmla="*/ 686403 h 1312629"/>
              <a:gd name="connsiteX7" fmla="*/ 2745379 w 3595418"/>
              <a:gd name="connsiteY7" fmla="*/ 1300766 h 1312629"/>
              <a:gd name="connsiteX8" fmla="*/ 902291 w 3595418"/>
              <a:gd name="connsiteY8" fmla="*/ 1072166 h 1312629"/>
              <a:gd name="connsiteX9" fmla="*/ 2179 w 3595418"/>
              <a:gd name="connsiteY9" fmla="*/ 829278 h 1312629"/>
              <a:gd name="connsiteX10" fmla="*/ 645116 w 3595418"/>
              <a:gd name="connsiteY10" fmla="*/ 986441 h 1312629"/>
              <a:gd name="connsiteX11" fmla="*/ 502241 w 3595418"/>
              <a:gd name="connsiteY11" fmla="*/ 572103 h 1312629"/>
              <a:gd name="connsiteX12" fmla="*/ 287929 w 3595418"/>
              <a:gd name="connsiteY12" fmla="*/ 57753 h 131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95418" h="1312629">
                <a:moveTo>
                  <a:pt x="287929" y="57753"/>
                </a:moveTo>
                <a:cubicBezTo>
                  <a:pt x="256973" y="-18447"/>
                  <a:pt x="180773" y="-37497"/>
                  <a:pt x="316504" y="114903"/>
                </a:cubicBezTo>
                <a:cubicBezTo>
                  <a:pt x="452235" y="267303"/>
                  <a:pt x="764179" y="817372"/>
                  <a:pt x="1102316" y="972153"/>
                </a:cubicBezTo>
                <a:cubicBezTo>
                  <a:pt x="1440453" y="1126934"/>
                  <a:pt x="2119110" y="1038829"/>
                  <a:pt x="2345329" y="1043591"/>
                </a:cubicBezTo>
                <a:cubicBezTo>
                  <a:pt x="2571548" y="1048353"/>
                  <a:pt x="2254842" y="1143603"/>
                  <a:pt x="2459629" y="1000728"/>
                </a:cubicBezTo>
                <a:cubicBezTo>
                  <a:pt x="2664416" y="857853"/>
                  <a:pt x="3457373" y="238729"/>
                  <a:pt x="3574054" y="186341"/>
                </a:cubicBezTo>
                <a:cubicBezTo>
                  <a:pt x="3690735" y="133954"/>
                  <a:pt x="3297828" y="500666"/>
                  <a:pt x="3159716" y="686403"/>
                </a:cubicBezTo>
                <a:cubicBezTo>
                  <a:pt x="3021604" y="872140"/>
                  <a:pt x="3121616" y="1236472"/>
                  <a:pt x="2745379" y="1300766"/>
                </a:cubicBezTo>
                <a:cubicBezTo>
                  <a:pt x="2369142" y="1365060"/>
                  <a:pt x="1359491" y="1150747"/>
                  <a:pt x="902291" y="1072166"/>
                </a:cubicBezTo>
                <a:cubicBezTo>
                  <a:pt x="445091" y="993585"/>
                  <a:pt x="45041" y="843565"/>
                  <a:pt x="2179" y="829278"/>
                </a:cubicBezTo>
                <a:cubicBezTo>
                  <a:pt x="-40683" y="814991"/>
                  <a:pt x="561772" y="1029303"/>
                  <a:pt x="645116" y="986441"/>
                </a:cubicBezTo>
                <a:cubicBezTo>
                  <a:pt x="728460" y="943579"/>
                  <a:pt x="559391" y="729265"/>
                  <a:pt x="502241" y="572103"/>
                </a:cubicBezTo>
                <a:cubicBezTo>
                  <a:pt x="445091" y="414941"/>
                  <a:pt x="318885" y="133953"/>
                  <a:pt x="287929" y="57753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3" name="フリーフォーム 602">
            <a:extLst>
              <a:ext uri="{FF2B5EF4-FFF2-40B4-BE49-F238E27FC236}">
                <a16:creationId xmlns:a16="http://schemas.microsoft.com/office/drawing/2014/main" id="{33A8F7FB-BC34-E2DA-77E2-E1C3623DD01E}"/>
              </a:ext>
            </a:extLst>
          </p:cNvPr>
          <p:cNvSpPr/>
          <p:nvPr/>
        </p:nvSpPr>
        <p:spPr>
          <a:xfrm>
            <a:off x="1908026" y="10242328"/>
            <a:ext cx="3497615" cy="1240712"/>
          </a:xfrm>
          <a:custGeom>
            <a:avLst/>
            <a:gdLst>
              <a:gd name="connsiteX0" fmla="*/ 6499 w 3497615"/>
              <a:gd name="connsiteY0" fmla="*/ 1810 h 1240712"/>
              <a:gd name="connsiteX1" fmla="*/ 1035199 w 3497615"/>
              <a:gd name="connsiteY1" fmla="*/ 859060 h 1240712"/>
              <a:gd name="connsiteX2" fmla="*/ 1906737 w 3497615"/>
              <a:gd name="connsiteY2" fmla="*/ 1059085 h 1240712"/>
              <a:gd name="connsiteX3" fmla="*/ 3449787 w 3497615"/>
              <a:gd name="connsiteY3" fmla="*/ 316135 h 1240712"/>
              <a:gd name="connsiteX4" fmla="*/ 3135462 w 3497615"/>
              <a:gd name="connsiteY4" fmla="*/ 616172 h 1240712"/>
              <a:gd name="connsiteX5" fmla="*/ 2663974 w 3497615"/>
              <a:gd name="connsiteY5" fmla="*/ 1059085 h 1240712"/>
              <a:gd name="connsiteX6" fmla="*/ 1178074 w 3497615"/>
              <a:gd name="connsiteY6" fmla="*/ 1230535 h 1240712"/>
              <a:gd name="connsiteX7" fmla="*/ 206524 w 3497615"/>
              <a:gd name="connsiteY7" fmla="*/ 787622 h 1240712"/>
              <a:gd name="connsiteX8" fmla="*/ 849462 w 3497615"/>
              <a:gd name="connsiteY8" fmla="*/ 1044797 h 1240712"/>
              <a:gd name="connsiteX9" fmla="*/ 606574 w 3497615"/>
              <a:gd name="connsiteY9" fmla="*/ 644747 h 1240712"/>
              <a:gd name="connsiteX10" fmla="*/ 6499 w 3497615"/>
              <a:gd name="connsiteY10" fmla="*/ 1810 h 124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7615" h="1240712">
                <a:moveTo>
                  <a:pt x="6499" y="1810"/>
                </a:moveTo>
                <a:cubicBezTo>
                  <a:pt x="77937" y="37529"/>
                  <a:pt x="718493" y="682848"/>
                  <a:pt x="1035199" y="859060"/>
                </a:cubicBezTo>
                <a:cubicBezTo>
                  <a:pt x="1351905" y="1035272"/>
                  <a:pt x="1504306" y="1149572"/>
                  <a:pt x="1906737" y="1059085"/>
                </a:cubicBezTo>
                <a:cubicBezTo>
                  <a:pt x="2309168" y="968598"/>
                  <a:pt x="3245000" y="389954"/>
                  <a:pt x="3449787" y="316135"/>
                </a:cubicBezTo>
                <a:cubicBezTo>
                  <a:pt x="3654574" y="242316"/>
                  <a:pt x="3135462" y="616172"/>
                  <a:pt x="3135462" y="616172"/>
                </a:cubicBezTo>
                <a:cubicBezTo>
                  <a:pt x="3004493" y="739997"/>
                  <a:pt x="2990205" y="956691"/>
                  <a:pt x="2663974" y="1059085"/>
                </a:cubicBezTo>
                <a:cubicBezTo>
                  <a:pt x="2337743" y="1161479"/>
                  <a:pt x="1587649" y="1275779"/>
                  <a:pt x="1178074" y="1230535"/>
                </a:cubicBezTo>
                <a:cubicBezTo>
                  <a:pt x="768499" y="1185291"/>
                  <a:pt x="261293" y="818578"/>
                  <a:pt x="206524" y="787622"/>
                </a:cubicBezTo>
                <a:cubicBezTo>
                  <a:pt x="151755" y="756666"/>
                  <a:pt x="782787" y="1068610"/>
                  <a:pt x="849462" y="1044797"/>
                </a:cubicBezTo>
                <a:cubicBezTo>
                  <a:pt x="916137" y="1020985"/>
                  <a:pt x="739924" y="820960"/>
                  <a:pt x="606574" y="644747"/>
                </a:cubicBezTo>
                <a:cubicBezTo>
                  <a:pt x="473224" y="468535"/>
                  <a:pt x="-64939" y="-33909"/>
                  <a:pt x="6499" y="1810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4" name="フリーフォーム 603">
            <a:extLst>
              <a:ext uri="{FF2B5EF4-FFF2-40B4-BE49-F238E27FC236}">
                <a16:creationId xmlns:a16="http://schemas.microsoft.com/office/drawing/2014/main" id="{384B9F5F-B48F-1DB3-C8EC-CEF19E02D7E6}"/>
              </a:ext>
            </a:extLst>
          </p:cNvPr>
          <p:cNvSpPr/>
          <p:nvPr/>
        </p:nvSpPr>
        <p:spPr>
          <a:xfrm>
            <a:off x="1861813" y="1554319"/>
            <a:ext cx="2983413" cy="6038087"/>
          </a:xfrm>
          <a:custGeom>
            <a:avLst/>
            <a:gdLst>
              <a:gd name="connsiteX0" fmla="*/ 2981650 w 2983413"/>
              <a:gd name="connsiteY0" fmla="*/ 203044 h 6038087"/>
              <a:gd name="connsiteX1" fmla="*/ 1395737 w 2983413"/>
              <a:gd name="connsiteY1" fmla="*/ 1717519 h 6038087"/>
              <a:gd name="connsiteX2" fmla="*/ 967112 w 2983413"/>
              <a:gd name="connsiteY2" fmla="*/ 3446306 h 6038087"/>
              <a:gd name="connsiteX3" fmla="*/ 1095700 w 2983413"/>
              <a:gd name="connsiteY3" fmla="*/ 2860519 h 6038087"/>
              <a:gd name="connsiteX4" fmla="*/ 924250 w 2983413"/>
              <a:gd name="connsiteY4" fmla="*/ 4317844 h 6038087"/>
              <a:gd name="connsiteX5" fmla="*/ 567062 w 2983413"/>
              <a:gd name="connsiteY5" fmla="*/ 5475131 h 6038087"/>
              <a:gd name="connsiteX6" fmla="*/ 609925 w 2983413"/>
              <a:gd name="connsiteY6" fmla="*/ 5046506 h 6038087"/>
              <a:gd name="connsiteX7" fmla="*/ 24137 w 2983413"/>
              <a:gd name="connsiteY7" fmla="*/ 6003769 h 6038087"/>
              <a:gd name="connsiteX8" fmla="*/ 138437 w 2983413"/>
              <a:gd name="connsiteY8" fmla="*/ 5517994 h 6038087"/>
              <a:gd name="connsiteX9" fmla="*/ 381325 w 2983413"/>
              <a:gd name="connsiteY9" fmla="*/ 2717644 h 6038087"/>
              <a:gd name="connsiteX10" fmla="*/ 367037 w 2983413"/>
              <a:gd name="connsiteY10" fmla="*/ 3189131 h 6038087"/>
              <a:gd name="connsiteX11" fmla="*/ 1352875 w 2983413"/>
              <a:gd name="connsiteY11" fmla="*/ 574519 h 6038087"/>
              <a:gd name="connsiteX12" fmla="*/ 1009975 w 2983413"/>
              <a:gd name="connsiteY12" fmla="*/ 1331756 h 6038087"/>
              <a:gd name="connsiteX13" fmla="*/ 2238700 w 2983413"/>
              <a:gd name="connsiteY13" fmla="*/ 3019 h 6038087"/>
              <a:gd name="connsiteX14" fmla="*/ 1681487 w 2983413"/>
              <a:gd name="connsiteY14" fmla="*/ 945994 h 6038087"/>
              <a:gd name="connsiteX15" fmla="*/ 2553025 w 2983413"/>
              <a:gd name="connsiteY15" fmla="*/ 145894 h 6038087"/>
              <a:gd name="connsiteX16" fmla="*/ 1724350 w 2983413"/>
              <a:gd name="connsiteY16" fmla="*/ 874556 h 6038087"/>
              <a:gd name="connsiteX17" fmla="*/ 2981650 w 2983413"/>
              <a:gd name="connsiteY17" fmla="*/ 203044 h 603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83413" h="6038087">
                <a:moveTo>
                  <a:pt x="2981650" y="203044"/>
                </a:moveTo>
                <a:cubicBezTo>
                  <a:pt x="2926881" y="343538"/>
                  <a:pt x="1731493" y="1176975"/>
                  <a:pt x="1395737" y="1717519"/>
                </a:cubicBezTo>
                <a:cubicBezTo>
                  <a:pt x="1059981" y="2258063"/>
                  <a:pt x="1017118" y="3255806"/>
                  <a:pt x="967112" y="3446306"/>
                </a:cubicBezTo>
                <a:cubicBezTo>
                  <a:pt x="917106" y="3636806"/>
                  <a:pt x="1102844" y="2715263"/>
                  <a:pt x="1095700" y="2860519"/>
                </a:cubicBezTo>
                <a:cubicBezTo>
                  <a:pt x="1088556" y="3005775"/>
                  <a:pt x="1012356" y="3882075"/>
                  <a:pt x="924250" y="4317844"/>
                </a:cubicBezTo>
                <a:cubicBezTo>
                  <a:pt x="836144" y="4753613"/>
                  <a:pt x="619450" y="5353687"/>
                  <a:pt x="567062" y="5475131"/>
                </a:cubicBezTo>
                <a:cubicBezTo>
                  <a:pt x="514674" y="5596575"/>
                  <a:pt x="700412" y="4958400"/>
                  <a:pt x="609925" y="5046506"/>
                </a:cubicBezTo>
                <a:cubicBezTo>
                  <a:pt x="519438" y="5134612"/>
                  <a:pt x="102718" y="5925188"/>
                  <a:pt x="24137" y="6003769"/>
                </a:cubicBezTo>
                <a:cubicBezTo>
                  <a:pt x="-54444" y="6082350"/>
                  <a:pt x="78906" y="6065682"/>
                  <a:pt x="138437" y="5517994"/>
                </a:cubicBezTo>
                <a:cubicBezTo>
                  <a:pt x="197968" y="4970307"/>
                  <a:pt x="343225" y="3105788"/>
                  <a:pt x="381325" y="2717644"/>
                </a:cubicBezTo>
                <a:cubicBezTo>
                  <a:pt x="419425" y="2329500"/>
                  <a:pt x="205112" y="3546319"/>
                  <a:pt x="367037" y="3189131"/>
                </a:cubicBezTo>
                <a:cubicBezTo>
                  <a:pt x="528962" y="2831944"/>
                  <a:pt x="1245719" y="884082"/>
                  <a:pt x="1352875" y="574519"/>
                </a:cubicBezTo>
                <a:cubicBezTo>
                  <a:pt x="1460031" y="264956"/>
                  <a:pt x="862338" y="1427006"/>
                  <a:pt x="1009975" y="1331756"/>
                </a:cubicBezTo>
                <a:cubicBezTo>
                  <a:pt x="1157612" y="1236506"/>
                  <a:pt x="2126781" y="67313"/>
                  <a:pt x="2238700" y="3019"/>
                </a:cubicBezTo>
                <a:cubicBezTo>
                  <a:pt x="2350619" y="-61275"/>
                  <a:pt x="1629100" y="922182"/>
                  <a:pt x="1681487" y="945994"/>
                </a:cubicBezTo>
                <a:cubicBezTo>
                  <a:pt x="1733874" y="969806"/>
                  <a:pt x="2545881" y="157800"/>
                  <a:pt x="2553025" y="145894"/>
                </a:cubicBezTo>
                <a:cubicBezTo>
                  <a:pt x="2560169" y="133988"/>
                  <a:pt x="1650531" y="869793"/>
                  <a:pt x="1724350" y="874556"/>
                </a:cubicBezTo>
                <a:cubicBezTo>
                  <a:pt x="1798169" y="879319"/>
                  <a:pt x="3036419" y="62550"/>
                  <a:pt x="2981650" y="20304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5" name="フリーフォーム 604">
            <a:extLst>
              <a:ext uri="{FF2B5EF4-FFF2-40B4-BE49-F238E27FC236}">
                <a16:creationId xmlns:a16="http://schemas.microsoft.com/office/drawing/2014/main" id="{57C8D001-2C8C-A0B3-ECA8-7A9C61CACE92}"/>
              </a:ext>
            </a:extLst>
          </p:cNvPr>
          <p:cNvSpPr/>
          <p:nvPr/>
        </p:nvSpPr>
        <p:spPr>
          <a:xfrm>
            <a:off x="6028260" y="1774614"/>
            <a:ext cx="2934526" cy="2940997"/>
          </a:xfrm>
          <a:custGeom>
            <a:avLst/>
            <a:gdLst>
              <a:gd name="connsiteX0" fmla="*/ 1065 w 2934526"/>
              <a:gd name="connsiteY0" fmla="*/ 354224 h 2940997"/>
              <a:gd name="connsiteX1" fmla="*/ 986903 w 2934526"/>
              <a:gd name="connsiteY1" fmla="*/ 11324 h 2940997"/>
              <a:gd name="connsiteX2" fmla="*/ 915465 w 2934526"/>
              <a:gd name="connsiteY2" fmla="*/ 111336 h 2940997"/>
              <a:gd name="connsiteX3" fmla="*/ 1558403 w 2934526"/>
              <a:gd name="connsiteY3" fmla="*/ 397086 h 2940997"/>
              <a:gd name="connsiteX4" fmla="*/ 2044178 w 2934526"/>
              <a:gd name="connsiteY4" fmla="*/ 668549 h 2940997"/>
              <a:gd name="connsiteX5" fmla="*/ 1772715 w 2934526"/>
              <a:gd name="connsiteY5" fmla="*/ 797136 h 2940997"/>
              <a:gd name="connsiteX6" fmla="*/ 2444228 w 2934526"/>
              <a:gd name="connsiteY6" fmla="*/ 1197186 h 2940997"/>
              <a:gd name="connsiteX7" fmla="*/ 2930003 w 2934526"/>
              <a:gd name="connsiteY7" fmla="*/ 2040149 h 2940997"/>
              <a:gd name="connsiteX8" fmla="*/ 2629965 w 2934526"/>
              <a:gd name="connsiteY8" fmla="*/ 1368636 h 2940997"/>
              <a:gd name="connsiteX9" fmla="*/ 1729853 w 2934526"/>
              <a:gd name="connsiteY9" fmla="*/ 1011449 h 2940997"/>
              <a:gd name="connsiteX10" fmla="*/ 1358378 w 2934526"/>
              <a:gd name="connsiteY10" fmla="*/ 2083011 h 2940997"/>
              <a:gd name="connsiteX11" fmla="*/ 1272653 w 2934526"/>
              <a:gd name="connsiteY11" fmla="*/ 2940261 h 2940997"/>
              <a:gd name="connsiteX12" fmla="*/ 1358378 w 2934526"/>
              <a:gd name="connsiteY12" fmla="*/ 1940136 h 2940997"/>
              <a:gd name="connsiteX13" fmla="*/ 1115490 w 2934526"/>
              <a:gd name="connsiteY13" fmla="*/ 940011 h 2940997"/>
              <a:gd name="connsiteX14" fmla="*/ 801165 w 2934526"/>
              <a:gd name="connsiteY14" fmla="*/ 539961 h 2940997"/>
              <a:gd name="connsiteX15" fmla="*/ 1065 w 2934526"/>
              <a:gd name="connsiteY15" fmla="*/ 354224 h 294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34526" h="2940997">
                <a:moveTo>
                  <a:pt x="1065" y="354224"/>
                </a:moveTo>
                <a:cubicBezTo>
                  <a:pt x="32021" y="266118"/>
                  <a:pt x="834503" y="51805"/>
                  <a:pt x="986903" y="11324"/>
                </a:cubicBezTo>
                <a:cubicBezTo>
                  <a:pt x="1139303" y="-29157"/>
                  <a:pt x="820215" y="47042"/>
                  <a:pt x="915465" y="111336"/>
                </a:cubicBezTo>
                <a:cubicBezTo>
                  <a:pt x="1010715" y="175630"/>
                  <a:pt x="1370284" y="304217"/>
                  <a:pt x="1558403" y="397086"/>
                </a:cubicBezTo>
                <a:cubicBezTo>
                  <a:pt x="1746522" y="489955"/>
                  <a:pt x="2008459" y="601874"/>
                  <a:pt x="2044178" y="668549"/>
                </a:cubicBezTo>
                <a:cubicBezTo>
                  <a:pt x="2079897" y="735224"/>
                  <a:pt x="1706040" y="709030"/>
                  <a:pt x="1772715" y="797136"/>
                </a:cubicBezTo>
                <a:cubicBezTo>
                  <a:pt x="1839390" y="885242"/>
                  <a:pt x="2251347" y="990017"/>
                  <a:pt x="2444228" y="1197186"/>
                </a:cubicBezTo>
                <a:cubicBezTo>
                  <a:pt x="2637109" y="1404355"/>
                  <a:pt x="2899047" y="2011574"/>
                  <a:pt x="2930003" y="2040149"/>
                </a:cubicBezTo>
                <a:cubicBezTo>
                  <a:pt x="2960959" y="2068724"/>
                  <a:pt x="2829990" y="1540086"/>
                  <a:pt x="2629965" y="1368636"/>
                </a:cubicBezTo>
                <a:cubicBezTo>
                  <a:pt x="2429940" y="1197186"/>
                  <a:pt x="1941784" y="892387"/>
                  <a:pt x="1729853" y="1011449"/>
                </a:cubicBezTo>
                <a:cubicBezTo>
                  <a:pt x="1517922" y="1130511"/>
                  <a:pt x="1434578" y="1761542"/>
                  <a:pt x="1358378" y="2083011"/>
                </a:cubicBezTo>
                <a:cubicBezTo>
                  <a:pt x="1282178" y="2404480"/>
                  <a:pt x="1272653" y="2964073"/>
                  <a:pt x="1272653" y="2940261"/>
                </a:cubicBezTo>
                <a:cubicBezTo>
                  <a:pt x="1272653" y="2916449"/>
                  <a:pt x="1384572" y="2273511"/>
                  <a:pt x="1358378" y="1940136"/>
                </a:cubicBezTo>
                <a:cubicBezTo>
                  <a:pt x="1332184" y="1606761"/>
                  <a:pt x="1208359" y="1173373"/>
                  <a:pt x="1115490" y="940011"/>
                </a:cubicBezTo>
                <a:cubicBezTo>
                  <a:pt x="1022621" y="706649"/>
                  <a:pt x="979759" y="637592"/>
                  <a:pt x="801165" y="539961"/>
                </a:cubicBezTo>
                <a:cubicBezTo>
                  <a:pt x="622571" y="442330"/>
                  <a:pt x="-29891" y="442330"/>
                  <a:pt x="1065" y="35422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6" name="フリーフォーム 605">
            <a:extLst>
              <a:ext uri="{FF2B5EF4-FFF2-40B4-BE49-F238E27FC236}">
                <a16:creationId xmlns:a16="http://schemas.microsoft.com/office/drawing/2014/main" id="{D55A1481-B43B-3AC5-027A-F1595ACEDD77}"/>
              </a:ext>
            </a:extLst>
          </p:cNvPr>
          <p:cNvSpPr/>
          <p:nvPr/>
        </p:nvSpPr>
        <p:spPr>
          <a:xfrm>
            <a:off x="6308676" y="3372714"/>
            <a:ext cx="1038559" cy="3242421"/>
          </a:xfrm>
          <a:custGeom>
            <a:avLst/>
            <a:gdLst>
              <a:gd name="connsiteX0" fmla="*/ 577899 w 1038559"/>
              <a:gd name="connsiteY0" fmla="*/ 27711 h 3242421"/>
              <a:gd name="connsiteX1" fmla="*/ 6399 w 1038559"/>
              <a:gd name="connsiteY1" fmla="*/ 2956649 h 3242421"/>
              <a:gd name="connsiteX2" fmla="*/ 263574 w 1038559"/>
              <a:gd name="connsiteY2" fmla="*/ 2456586 h 3242421"/>
              <a:gd name="connsiteX3" fmla="*/ 149274 w 1038559"/>
              <a:gd name="connsiteY3" fmla="*/ 3242399 h 3242421"/>
              <a:gd name="connsiteX4" fmla="*/ 320724 w 1038559"/>
              <a:gd name="connsiteY4" fmla="*/ 2428011 h 3242421"/>
              <a:gd name="connsiteX5" fmla="*/ 1035099 w 1038559"/>
              <a:gd name="connsiteY5" fmla="*/ 913536 h 3242421"/>
              <a:gd name="connsiteX6" fmla="*/ 592187 w 1038559"/>
              <a:gd name="connsiteY6" fmla="*/ 1599336 h 3242421"/>
              <a:gd name="connsiteX7" fmla="*/ 577899 w 1038559"/>
              <a:gd name="connsiteY7" fmla="*/ 1270724 h 3242421"/>
              <a:gd name="connsiteX8" fmla="*/ 520749 w 1038559"/>
              <a:gd name="connsiteY8" fmla="*/ 1470749 h 3242421"/>
              <a:gd name="connsiteX9" fmla="*/ 577899 w 1038559"/>
              <a:gd name="connsiteY9" fmla="*/ 27711 h 324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8559" h="3242421">
                <a:moveTo>
                  <a:pt x="577899" y="27711"/>
                </a:moveTo>
                <a:cubicBezTo>
                  <a:pt x="492174" y="275361"/>
                  <a:pt x="58787" y="2551836"/>
                  <a:pt x="6399" y="2956649"/>
                </a:cubicBezTo>
                <a:cubicBezTo>
                  <a:pt x="-45989" y="3361462"/>
                  <a:pt x="239761" y="2408961"/>
                  <a:pt x="263574" y="2456586"/>
                </a:cubicBezTo>
                <a:cubicBezTo>
                  <a:pt x="287386" y="2504211"/>
                  <a:pt x="139749" y="3247162"/>
                  <a:pt x="149274" y="3242399"/>
                </a:cubicBezTo>
                <a:cubicBezTo>
                  <a:pt x="158799" y="3237636"/>
                  <a:pt x="173086" y="2816155"/>
                  <a:pt x="320724" y="2428011"/>
                </a:cubicBezTo>
                <a:cubicBezTo>
                  <a:pt x="468362" y="2039867"/>
                  <a:pt x="989855" y="1051649"/>
                  <a:pt x="1035099" y="913536"/>
                </a:cubicBezTo>
                <a:cubicBezTo>
                  <a:pt x="1080343" y="775424"/>
                  <a:pt x="668387" y="1539805"/>
                  <a:pt x="592187" y="1599336"/>
                </a:cubicBezTo>
                <a:cubicBezTo>
                  <a:pt x="515987" y="1658867"/>
                  <a:pt x="589805" y="1292155"/>
                  <a:pt x="577899" y="1270724"/>
                </a:cubicBezTo>
                <a:cubicBezTo>
                  <a:pt x="565993" y="1249293"/>
                  <a:pt x="520749" y="1673155"/>
                  <a:pt x="520749" y="1470749"/>
                </a:cubicBezTo>
                <a:cubicBezTo>
                  <a:pt x="520749" y="1268343"/>
                  <a:pt x="663624" y="-219939"/>
                  <a:pt x="577899" y="2771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7" name="フリーフォーム 606">
            <a:extLst>
              <a:ext uri="{FF2B5EF4-FFF2-40B4-BE49-F238E27FC236}">
                <a16:creationId xmlns:a16="http://schemas.microsoft.com/office/drawing/2014/main" id="{4C540BCB-3A4C-0D2D-62C7-651CADD3F8A3}"/>
              </a:ext>
            </a:extLst>
          </p:cNvPr>
          <p:cNvSpPr/>
          <p:nvPr/>
        </p:nvSpPr>
        <p:spPr>
          <a:xfrm>
            <a:off x="4486275" y="4170709"/>
            <a:ext cx="1445897" cy="3244766"/>
          </a:xfrm>
          <a:custGeom>
            <a:avLst/>
            <a:gdLst>
              <a:gd name="connsiteX0" fmla="*/ 0 w 1445897"/>
              <a:gd name="connsiteY0" fmla="*/ 244129 h 3244766"/>
              <a:gd name="connsiteX1" fmla="*/ 414338 w 1445897"/>
              <a:gd name="connsiteY1" fmla="*/ 2715866 h 3244766"/>
              <a:gd name="connsiteX2" fmla="*/ 428625 w 1445897"/>
              <a:gd name="connsiteY2" fmla="*/ 2044354 h 3244766"/>
              <a:gd name="connsiteX3" fmla="*/ 500063 w 1445897"/>
              <a:gd name="connsiteY3" fmla="*/ 1701454 h 3244766"/>
              <a:gd name="connsiteX4" fmla="*/ 757238 w 1445897"/>
              <a:gd name="connsiteY4" fmla="*/ 2844454 h 3244766"/>
              <a:gd name="connsiteX5" fmla="*/ 828675 w 1445897"/>
              <a:gd name="connsiteY5" fmla="*/ 1972916 h 3244766"/>
              <a:gd name="connsiteX6" fmla="*/ 1028700 w 1445897"/>
              <a:gd name="connsiteY6" fmla="*/ 2844454 h 3244766"/>
              <a:gd name="connsiteX7" fmla="*/ 1042988 w 1445897"/>
              <a:gd name="connsiteY7" fmla="*/ 2172941 h 3244766"/>
              <a:gd name="connsiteX8" fmla="*/ 1443038 w 1445897"/>
              <a:gd name="connsiteY8" fmla="*/ 3244504 h 3244766"/>
              <a:gd name="connsiteX9" fmla="*/ 1200150 w 1445897"/>
              <a:gd name="connsiteY9" fmla="*/ 2058641 h 3244766"/>
              <a:gd name="connsiteX10" fmla="*/ 785813 w 1445897"/>
              <a:gd name="connsiteY10" fmla="*/ 1241 h 3244766"/>
              <a:gd name="connsiteX11" fmla="*/ 657225 w 1445897"/>
              <a:gd name="connsiteY11" fmla="*/ 1744316 h 3244766"/>
              <a:gd name="connsiteX12" fmla="*/ 428625 w 1445897"/>
              <a:gd name="connsiteY12" fmla="*/ 1044229 h 3244766"/>
              <a:gd name="connsiteX13" fmla="*/ 414338 w 1445897"/>
              <a:gd name="connsiteY13" fmla="*/ 1515716 h 3244766"/>
              <a:gd name="connsiteX14" fmla="*/ 0 w 1445897"/>
              <a:gd name="connsiteY14" fmla="*/ 244129 h 324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5897" h="3244766">
                <a:moveTo>
                  <a:pt x="0" y="244129"/>
                </a:moveTo>
                <a:cubicBezTo>
                  <a:pt x="0" y="444154"/>
                  <a:pt x="342901" y="2415829"/>
                  <a:pt x="414338" y="2715866"/>
                </a:cubicBezTo>
                <a:cubicBezTo>
                  <a:pt x="485775" y="3015903"/>
                  <a:pt x="414338" y="2213423"/>
                  <a:pt x="428625" y="2044354"/>
                </a:cubicBezTo>
                <a:cubicBezTo>
                  <a:pt x="442912" y="1875285"/>
                  <a:pt x="445294" y="1568104"/>
                  <a:pt x="500063" y="1701454"/>
                </a:cubicBezTo>
                <a:cubicBezTo>
                  <a:pt x="554832" y="1834804"/>
                  <a:pt x="702469" y="2799210"/>
                  <a:pt x="757238" y="2844454"/>
                </a:cubicBezTo>
                <a:cubicBezTo>
                  <a:pt x="812007" y="2889698"/>
                  <a:pt x="783431" y="1972916"/>
                  <a:pt x="828675" y="1972916"/>
                </a:cubicBezTo>
                <a:cubicBezTo>
                  <a:pt x="873919" y="1972916"/>
                  <a:pt x="992981" y="2811117"/>
                  <a:pt x="1028700" y="2844454"/>
                </a:cubicBezTo>
                <a:cubicBezTo>
                  <a:pt x="1064419" y="2877791"/>
                  <a:pt x="973932" y="2106266"/>
                  <a:pt x="1042988" y="2172941"/>
                </a:cubicBezTo>
                <a:cubicBezTo>
                  <a:pt x="1112044" y="2239616"/>
                  <a:pt x="1416844" y="3263554"/>
                  <a:pt x="1443038" y="3244504"/>
                </a:cubicBezTo>
                <a:cubicBezTo>
                  <a:pt x="1469232" y="3225454"/>
                  <a:pt x="1309687" y="2599185"/>
                  <a:pt x="1200150" y="2058641"/>
                </a:cubicBezTo>
                <a:cubicBezTo>
                  <a:pt x="1090613" y="1518097"/>
                  <a:pt x="876301" y="53628"/>
                  <a:pt x="785813" y="1241"/>
                </a:cubicBezTo>
                <a:cubicBezTo>
                  <a:pt x="695326" y="-51147"/>
                  <a:pt x="716756" y="1570485"/>
                  <a:pt x="657225" y="1744316"/>
                </a:cubicBezTo>
                <a:cubicBezTo>
                  <a:pt x="597694" y="1918147"/>
                  <a:pt x="469106" y="1082329"/>
                  <a:pt x="428625" y="1044229"/>
                </a:cubicBezTo>
                <a:cubicBezTo>
                  <a:pt x="388144" y="1006129"/>
                  <a:pt x="483394" y="1644303"/>
                  <a:pt x="414338" y="1515716"/>
                </a:cubicBezTo>
                <a:cubicBezTo>
                  <a:pt x="345282" y="1387129"/>
                  <a:pt x="0" y="44104"/>
                  <a:pt x="0" y="24412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8" name="フリーフォーム 607">
            <a:extLst>
              <a:ext uri="{FF2B5EF4-FFF2-40B4-BE49-F238E27FC236}">
                <a16:creationId xmlns:a16="http://schemas.microsoft.com/office/drawing/2014/main" id="{74DA89B3-8A2B-1C72-1CC2-7E13D16BB9D2}"/>
              </a:ext>
            </a:extLst>
          </p:cNvPr>
          <p:cNvSpPr/>
          <p:nvPr/>
        </p:nvSpPr>
        <p:spPr>
          <a:xfrm>
            <a:off x="7471540" y="2928546"/>
            <a:ext cx="1082775" cy="2488984"/>
          </a:xfrm>
          <a:custGeom>
            <a:avLst/>
            <a:gdLst>
              <a:gd name="connsiteX0" fmla="*/ 823 w 1082775"/>
              <a:gd name="connsiteY0" fmla="*/ 392 h 2488984"/>
              <a:gd name="connsiteX1" fmla="*/ 829498 w 1082775"/>
              <a:gd name="connsiteY1" fmla="*/ 1414854 h 2488984"/>
              <a:gd name="connsiteX2" fmla="*/ 800923 w 1082775"/>
              <a:gd name="connsiteY2" fmla="*/ 1200542 h 2488984"/>
              <a:gd name="connsiteX3" fmla="*/ 800923 w 1082775"/>
              <a:gd name="connsiteY3" fmla="*/ 2100654 h 2488984"/>
              <a:gd name="connsiteX4" fmla="*/ 729485 w 1082775"/>
              <a:gd name="connsiteY4" fmla="*/ 2457842 h 2488984"/>
              <a:gd name="connsiteX5" fmla="*/ 986660 w 1082775"/>
              <a:gd name="connsiteY5" fmla="*/ 1357704 h 2488984"/>
              <a:gd name="connsiteX6" fmla="*/ 1000948 w 1082775"/>
              <a:gd name="connsiteY6" fmla="*/ 1271979 h 2488984"/>
              <a:gd name="connsiteX7" fmla="*/ 823 w 1082775"/>
              <a:gd name="connsiteY7" fmla="*/ 392 h 248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2775" h="2488984">
                <a:moveTo>
                  <a:pt x="823" y="392"/>
                </a:moveTo>
                <a:cubicBezTo>
                  <a:pt x="-27752" y="24204"/>
                  <a:pt x="696148" y="1214829"/>
                  <a:pt x="829498" y="1414854"/>
                </a:cubicBezTo>
                <a:cubicBezTo>
                  <a:pt x="962848" y="1614879"/>
                  <a:pt x="805686" y="1086242"/>
                  <a:pt x="800923" y="1200542"/>
                </a:cubicBezTo>
                <a:cubicBezTo>
                  <a:pt x="796160" y="1314842"/>
                  <a:pt x="812829" y="1891104"/>
                  <a:pt x="800923" y="2100654"/>
                </a:cubicBezTo>
                <a:cubicBezTo>
                  <a:pt x="789017" y="2310204"/>
                  <a:pt x="698529" y="2581667"/>
                  <a:pt x="729485" y="2457842"/>
                </a:cubicBezTo>
                <a:cubicBezTo>
                  <a:pt x="760441" y="2334017"/>
                  <a:pt x="941416" y="1555348"/>
                  <a:pt x="986660" y="1357704"/>
                </a:cubicBezTo>
                <a:cubicBezTo>
                  <a:pt x="1031904" y="1160060"/>
                  <a:pt x="1170017" y="1500579"/>
                  <a:pt x="1000948" y="1271979"/>
                </a:cubicBezTo>
                <a:cubicBezTo>
                  <a:pt x="831879" y="1043379"/>
                  <a:pt x="29398" y="-23420"/>
                  <a:pt x="823" y="39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9" name="フリーフォーム 608">
            <a:extLst>
              <a:ext uri="{FF2B5EF4-FFF2-40B4-BE49-F238E27FC236}">
                <a16:creationId xmlns:a16="http://schemas.microsoft.com/office/drawing/2014/main" id="{06F4ADCE-4F8C-CFE6-9220-86E2A6430DBE}"/>
              </a:ext>
            </a:extLst>
          </p:cNvPr>
          <p:cNvSpPr/>
          <p:nvPr/>
        </p:nvSpPr>
        <p:spPr>
          <a:xfrm>
            <a:off x="7757580" y="6853170"/>
            <a:ext cx="229349" cy="271930"/>
          </a:xfrm>
          <a:custGeom>
            <a:avLst/>
            <a:gdLst>
              <a:gd name="connsiteX0" fmla="*/ 382 w 229349"/>
              <a:gd name="connsiteY0" fmla="*/ 4830 h 271930"/>
              <a:gd name="connsiteX1" fmla="*/ 168824 w 229349"/>
              <a:gd name="connsiteY1" fmla="*/ 72207 h 271930"/>
              <a:gd name="connsiteX2" fmla="*/ 159199 w 229349"/>
              <a:gd name="connsiteY2" fmla="*/ 17 h 271930"/>
              <a:gd name="connsiteX3" fmla="*/ 226576 w 229349"/>
              <a:gd name="connsiteY3" fmla="*/ 67394 h 271930"/>
              <a:gd name="connsiteX4" fmla="*/ 216951 w 229349"/>
              <a:gd name="connsiteY4" fmla="*/ 250274 h 271930"/>
              <a:gd name="connsiteX5" fmla="*/ 221763 w 229349"/>
              <a:gd name="connsiteY5" fmla="*/ 259899 h 271930"/>
              <a:gd name="connsiteX6" fmla="*/ 125511 w 229349"/>
              <a:gd name="connsiteY6" fmla="*/ 173272 h 271930"/>
              <a:gd name="connsiteX7" fmla="*/ 382 w 229349"/>
              <a:gd name="connsiteY7" fmla="*/ 4830 h 27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49" h="271930">
                <a:moveTo>
                  <a:pt x="382" y="4830"/>
                </a:moveTo>
                <a:cubicBezTo>
                  <a:pt x="7601" y="-12014"/>
                  <a:pt x="142355" y="73009"/>
                  <a:pt x="168824" y="72207"/>
                </a:cubicBezTo>
                <a:cubicBezTo>
                  <a:pt x="195293" y="71405"/>
                  <a:pt x="149574" y="819"/>
                  <a:pt x="159199" y="17"/>
                </a:cubicBezTo>
                <a:cubicBezTo>
                  <a:pt x="168824" y="-785"/>
                  <a:pt x="216951" y="25685"/>
                  <a:pt x="226576" y="67394"/>
                </a:cubicBezTo>
                <a:cubicBezTo>
                  <a:pt x="236201" y="109104"/>
                  <a:pt x="217753" y="218190"/>
                  <a:pt x="216951" y="250274"/>
                </a:cubicBezTo>
                <a:cubicBezTo>
                  <a:pt x="216149" y="282358"/>
                  <a:pt x="237003" y="272733"/>
                  <a:pt x="221763" y="259899"/>
                </a:cubicBezTo>
                <a:cubicBezTo>
                  <a:pt x="206523" y="247065"/>
                  <a:pt x="160804" y="210971"/>
                  <a:pt x="125511" y="173272"/>
                </a:cubicBezTo>
                <a:cubicBezTo>
                  <a:pt x="90218" y="135573"/>
                  <a:pt x="-6837" y="21674"/>
                  <a:pt x="382" y="483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0" name="フリーフォーム 609">
            <a:extLst>
              <a:ext uri="{FF2B5EF4-FFF2-40B4-BE49-F238E27FC236}">
                <a16:creationId xmlns:a16="http://schemas.microsoft.com/office/drawing/2014/main" id="{A634C743-35F0-A752-7749-27F3E3A35BBD}"/>
              </a:ext>
            </a:extLst>
          </p:cNvPr>
          <p:cNvSpPr/>
          <p:nvPr/>
        </p:nvSpPr>
        <p:spPr>
          <a:xfrm>
            <a:off x="7733881" y="6810567"/>
            <a:ext cx="245531" cy="338700"/>
          </a:xfrm>
          <a:custGeom>
            <a:avLst/>
            <a:gdLst>
              <a:gd name="connsiteX0" fmla="*/ 144397 w 245531"/>
              <a:gd name="connsiteY0" fmla="*/ 336191 h 338700"/>
              <a:gd name="connsiteX1" fmla="*/ 125146 w 245531"/>
              <a:gd name="connsiteY1" fmla="*/ 138873 h 338700"/>
              <a:gd name="connsiteX2" fmla="*/ 18 w 245531"/>
              <a:gd name="connsiteY2" fmla="*/ 124435 h 338700"/>
              <a:gd name="connsiteX3" fmla="*/ 134772 w 245531"/>
              <a:gd name="connsiteY3" fmla="*/ 4119 h 338700"/>
              <a:gd name="connsiteX4" fmla="*/ 202148 w 245531"/>
              <a:gd name="connsiteY4" fmla="*/ 37808 h 338700"/>
              <a:gd name="connsiteX5" fmla="*/ 245462 w 245531"/>
              <a:gd name="connsiteY5" fmla="*/ 134060 h 338700"/>
              <a:gd name="connsiteX6" fmla="*/ 192523 w 245531"/>
              <a:gd name="connsiteY6" fmla="*/ 244751 h 338700"/>
              <a:gd name="connsiteX7" fmla="*/ 144397 w 245531"/>
              <a:gd name="connsiteY7" fmla="*/ 336191 h 33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531" h="338700">
                <a:moveTo>
                  <a:pt x="144397" y="336191"/>
                </a:moveTo>
                <a:cubicBezTo>
                  <a:pt x="133167" y="318545"/>
                  <a:pt x="149209" y="174166"/>
                  <a:pt x="125146" y="138873"/>
                </a:cubicBezTo>
                <a:cubicBezTo>
                  <a:pt x="101083" y="103580"/>
                  <a:pt x="-1586" y="146894"/>
                  <a:pt x="18" y="124435"/>
                </a:cubicBezTo>
                <a:cubicBezTo>
                  <a:pt x="1622" y="101976"/>
                  <a:pt x="101084" y="18557"/>
                  <a:pt x="134772" y="4119"/>
                </a:cubicBezTo>
                <a:cubicBezTo>
                  <a:pt x="168460" y="-10319"/>
                  <a:pt x="183700" y="16151"/>
                  <a:pt x="202148" y="37808"/>
                </a:cubicBezTo>
                <a:cubicBezTo>
                  <a:pt x="220596" y="59465"/>
                  <a:pt x="247066" y="99569"/>
                  <a:pt x="245462" y="134060"/>
                </a:cubicBezTo>
                <a:cubicBezTo>
                  <a:pt x="243858" y="168550"/>
                  <a:pt x="209367" y="215875"/>
                  <a:pt x="192523" y="244751"/>
                </a:cubicBezTo>
                <a:cubicBezTo>
                  <a:pt x="175679" y="273627"/>
                  <a:pt x="155627" y="353837"/>
                  <a:pt x="144397" y="33619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1" name="フリーフォーム 610">
            <a:extLst>
              <a:ext uri="{FF2B5EF4-FFF2-40B4-BE49-F238E27FC236}">
                <a16:creationId xmlns:a16="http://schemas.microsoft.com/office/drawing/2014/main" id="{ACC6AF6D-AB52-EF85-AE4A-1370930404CC}"/>
              </a:ext>
            </a:extLst>
          </p:cNvPr>
          <p:cNvSpPr/>
          <p:nvPr/>
        </p:nvSpPr>
        <p:spPr>
          <a:xfrm>
            <a:off x="7744365" y="6792174"/>
            <a:ext cx="387106" cy="365183"/>
          </a:xfrm>
          <a:custGeom>
            <a:avLst/>
            <a:gdLst>
              <a:gd name="connsiteX0" fmla="*/ 138726 w 387106"/>
              <a:gd name="connsiteY0" fmla="*/ 364209 h 365183"/>
              <a:gd name="connsiteX1" fmla="*/ 28035 w 387106"/>
              <a:gd name="connsiteY1" fmla="*/ 253519 h 365183"/>
              <a:gd name="connsiteX2" fmla="*/ 8784 w 387106"/>
              <a:gd name="connsiteY2" fmla="*/ 85077 h 365183"/>
              <a:gd name="connsiteX3" fmla="*/ 148351 w 387106"/>
              <a:gd name="connsiteY3" fmla="*/ 3262 h 365183"/>
              <a:gd name="connsiteX4" fmla="*/ 379357 w 387106"/>
              <a:gd name="connsiteY4" fmla="*/ 190954 h 365183"/>
              <a:gd name="connsiteX5" fmla="*/ 316793 w 387106"/>
              <a:gd name="connsiteY5" fmla="*/ 301645 h 365183"/>
              <a:gd name="connsiteX6" fmla="*/ 138726 w 387106"/>
              <a:gd name="connsiteY6" fmla="*/ 364209 h 36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106" h="365183">
                <a:moveTo>
                  <a:pt x="138726" y="364209"/>
                </a:moveTo>
                <a:cubicBezTo>
                  <a:pt x="90600" y="356188"/>
                  <a:pt x="49692" y="300041"/>
                  <a:pt x="28035" y="253519"/>
                </a:cubicBezTo>
                <a:cubicBezTo>
                  <a:pt x="6378" y="206997"/>
                  <a:pt x="-11269" y="126786"/>
                  <a:pt x="8784" y="85077"/>
                </a:cubicBezTo>
                <a:cubicBezTo>
                  <a:pt x="28837" y="43367"/>
                  <a:pt x="86589" y="-14384"/>
                  <a:pt x="148351" y="3262"/>
                </a:cubicBezTo>
                <a:cubicBezTo>
                  <a:pt x="210113" y="20908"/>
                  <a:pt x="351283" y="141223"/>
                  <a:pt x="379357" y="190954"/>
                </a:cubicBezTo>
                <a:cubicBezTo>
                  <a:pt x="407431" y="240685"/>
                  <a:pt x="352888" y="274373"/>
                  <a:pt x="316793" y="301645"/>
                </a:cubicBezTo>
                <a:cubicBezTo>
                  <a:pt x="280698" y="328917"/>
                  <a:pt x="186852" y="372230"/>
                  <a:pt x="138726" y="36420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2" name="フリーフォーム 611">
            <a:extLst>
              <a:ext uri="{FF2B5EF4-FFF2-40B4-BE49-F238E27FC236}">
                <a16:creationId xmlns:a16="http://schemas.microsoft.com/office/drawing/2014/main" id="{66033EAF-1736-13E9-C2E0-9609860AA157}"/>
              </a:ext>
            </a:extLst>
          </p:cNvPr>
          <p:cNvSpPr/>
          <p:nvPr/>
        </p:nvSpPr>
        <p:spPr>
          <a:xfrm>
            <a:off x="6783006" y="5718282"/>
            <a:ext cx="532695" cy="133765"/>
          </a:xfrm>
          <a:custGeom>
            <a:avLst/>
            <a:gdLst>
              <a:gd name="connsiteX0" fmla="*/ 1969 w 532695"/>
              <a:gd name="connsiteY0" fmla="*/ 133243 h 133765"/>
              <a:gd name="connsiteX1" fmla="*/ 519494 w 532695"/>
              <a:gd name="connsiteY1" fmla="*/ 3068 h 133765"/>
              <a:gd name="connsiteX2" fmla="*/ 348044 w 532695"/>
              <a:gd name="connsiteY2" fmla="*/ 47518 h 133765"/>
              <a:gd name="connsiteX3" fmla="*/ 1969 w 532695"/>
              <a:gd name="connsiteY3" fmla="*/ 133243 h 13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695" h="133765">
                <a:moveTo>
                  <a:pt x="1969" y="133243"/>
                </a:moveTo>
                <a:lnTo>
                  <a:pt x="519494" y="3068"/>
                </a:lnTo>
                <a:cubicBezTo>
                  <a:pt x="577173" y="-11219"/>
                  <a:pt x="432182" y="27939"/>
                  <a:pt x="348044" y="47518"/>
                </a:cubicBezTo>
                <a:cubicBezTo>
                  <a:pt x="263907" y="67097"/>
                  <a:pt x="-26606" y="140651"/>
                  <a:pt x="1969" y="1332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3" name="フリーフォーム 612">
            <a:extLst>
              <a:ext uri="{FF2B5EF4-FFF2-40B4-BE49-F238E27FC236}">
                <a16:creationId xmlns:a16="http://schemas.microsoft.com/office/drawing/2014/main" id="{4818B5EB-F3F2-3587-E500-20D1E4E8B4F2}"/>
              </a:ext>
            </a:extLst>
          </p:cNvPr>
          <p:cNvSpPr/>
          <p:nvPr/>
        </p:nvSpPr>
        <p:spPr>
          <a:xfrm>
            <a:off x="6771434" y="5648170"/>
            <a:ext cx="138260" cy="484321"/>
          </a:xfrm>
          <a:custGeom>
            <a:avLst/>
            <a:gdLst>
              <a:gd name="connsiteX0" fmla="*/ 73866 w 138260"/>
              <a:gd name="connsiteY0" fmla="*/ 155 h 484321"/>
              <a:gd name="connsiteX1" fmla="*/ 99266 w 138260"/>
              <a:gd name="connsiteY1" fmla="*/ 117630 h 484321"/>
              <a:gd name="connsiteX2" fmla="*/ 61166 w 138260"/>
              <a:gd name="connsiteY2" fmla="*/ 231930 h 484321"/>
              <a:gd name="connsiteX3" fmla="*/ 89741 w 138260"/>
              <a:gd name="connsiteY3" fmla="*/ 187480 h 484321"/>
              <a:gd name="connsiteX4" fmla="*/ 64341 w 138260"/>
              <a:gd name="connsiteY4" fmla="*/ 314480 h 484321"/>
              <a:gd name="connsiteX5" fmla="*/ 51641 w 138260"/>
              <a:gd name="connsiteY5" fmla="*/ 482755 h 484321"/>
              <a:gd name="connsiteX6" fmla="*/ 54816 w 138260"/>
              <a:gd name="connsiteY6" fmla="*/ 393855 h 484321"/>
              <a:gd name="connsiteX7" fmla="*/ 841 w 138260"/>
              <a:gd name="connsiteY7" fmla="*/ 314480 h 484321"/>
              <a:gd name="connsiteX8" fmla="*/ 26241 w 138260"/>
              <a:gd name="connsiteY8" fmla="*/ 349405 h 484321"/>
              <a:gd name="connsiteX9" fmla="*/ 83391 w 138260"/>
              <a:gd name="connsiteY9" fmla="*/ 209705 h 484321"/>
              <a:gd name="connsiteX10" fmla="*/ 137366 w 138260"/>
              <a:gd name="connsiteY10" fmla="*/ 114455 h 484321"/>
              <a:gd name="connsiteX11" fmla="*/ 115141 w 138260"/>
              <a:gd name="connsiteY11" fmla="*/ 143030 h 484321"/>
              <a:gd name="connsiteX12" fmla="*/ 73866 w 138260"/>
              <a:gd name="connsiteY12" fmla="*/ 155 h 48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260" h="484321">
                <a:moveTo>
                  <a:pt x="73866" y="155"/>
                </a:moveTo>
                <a:cubicBezTo>
                  <a:pt x="71220" y="-4078"/>
                  <a:pt x="101383" y="79001"/>
                  <a:pt x="99266" y="117630"/>
                </a:cubicBezTo>
                <a:cubicBezTo>
                  <a:pt x="97149" y="156259"/>
                  <a:pt x="62753" y="220288"/>
                  <a:pt x="61166" y="231930"/>
                </a:cubicBezTo>
                <a:cubicBezTo>
                  <a:pt x="59579" y="243572"/>
                  <a:pt x="89212" y="173722"/>
                  <a:pt x="89741" y="187480"/>
                </a:cubicBezTo>
                <a:cubicBezTo>
                  <a:pt x="90270" y="201238"/>
                  <a:pt x="70691" y="265267"/>
                  <a:pt x="64341" y="314480"/>
                </a:cubicBezTo>
                <a:cubicBezTo>
                  <a:pt x="57991" y="363693"/>
                  <a:pt x="53228" y="469526"/>
                  <a:pt x="51641" y="482755"/>
                </a:cubicBezTo>
                <a:cubicBezTo>
                  <a:pt x="50054" y="495984"/>
                  <a:pt x="63283" y="421901"/>
                  <a:pt x="54816" y="393855"/>
                </a:cubicBezTo>
                <a:cubicBezTo>
                  <a:pt x="46349" y="365809"/>
                  <a:pt x="5603" y="321888"/>
                  <a:pt x="841" y="314480"/>
                </a:cubicBezTo>
                <a:cubicBezTo>
                  <a:pt x="-3922" y="307072"/>
                  <a:pt x="12483" y="366867"/>
                  <a:pt x="26241" y="349405"/>
                </a:cubicBezTo>
                <a:cubicBezTo>
                  <a:pt x="39999" y="331943"/>
                  <a:pt x="64870" y="248863"/>
                  <a:pt x="83391" y="209705"/>
                </a:cubicBezTo>
                <a:cubicBezTo>
                  <a:pt x="101912" y="170547"/>
                  <a:pt x="132074" y="125568"/>
                  <a:pt x="137366" y="114455"/>
                </a:cubicBezTo>
                <a:cubicBezTo>
                  <a:pt x="142658" y="103343"/>
                  <a:pt x="123078" y="162080"/>
                  <a:pt x="115141" y="143030"/>
                </a:cubicBezTo>
                <a:cubicBezTo>
                  <a:pt x="107204" y="123980"/>
                  <a:pt x="76512" y="4388"/>
                  <a:pt x="73866" y="1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" name="フリーフォーム 613">
            <a:extLst>
              <a:ext uri="{FF2B5EF4-FFF2-40B4-BE49-F238E27FC236}">
                <a16:creationId xmlns:a16="http://schemas.microsoft.com/office/drawing/2014/main" id="{17210393-5E9D-12FC-5DC2-ED6DF10FB86F}"/>
              </a:ext>
            </a:extLst>
          </p:cNvPr>
          <p:cNvSpPr/>
          <p:nvPr/>
        </p:nvSpPr>
        <p:spPr>
          <a:xfrm>
            <a:off x="6889356" y="5876643"/>
            <a:ext cx="379632" cy="81855"/>
          </a:xfrm>
          <a:custGeom>
            <a:avLst/>
            <a:gdLst>
              <a:gd name="connsiteX0" fmla="*/ 394 w 379632"/>
              <a:gd name="connsiteY0" fmla="*/ 282 h 81855"/>
              <a:gd name="connsiteX1" fmla="*/ 362344 w 379632"/>
              <a:gd name="connsiteY1" fmla="*/ 79657 h 81855"/>
              <a:gd name="connsiteX2" fmla="*/ 292494 w 379632"/>
              <a:gd name="connsiteY2" fmla="*/ 54257 h 81855"/>
              <a:gd name="connsiteX3" fmla="*/ 394 w 379632"/>
              <a:gd name="connsiteY3" fmla="*/ 282 h 8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2" h="81855">
                <a:moveTo>
                  <a:pt x="394" y="282"/>
                </a:moveTo>
                <a:cubicBezTo>
                  <a:pt x="12036" y="4515"/>
                  <a:pt x="313661" y="70661"/>
                  <a:pt x="362344" y="79657"/>
                </a:cubicBezTo>
                <a:cubicBezTo>
                  <a:pt x="411027" y="88653"/>
                  <a:pt x="346998" y="68015"/>
                  <a:pt x="292494" y="54257"/>
                </a:cubicBezTo>
                <a:cubicBezTo>
                  <a:pt x="237990" y="40499"/>
                  <a:pt x="-11248" y="-3951"/>
                  <a:pt x="394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5" name="フリーフォーム 614">
            <a:extLst>
              <a:ext uri="{FF2B5EF4-FFF2-40B4-BE49-F238E27FC236}">
                <a16:creationId xmlns:a16="http://schemas.microsoft.com/office/drawing/2014/main" id="{EDB6D37F-3C61-20E1-3897-C4B1A464F2AE}"/>
              </a:ext>
            </a:extLst>
          </p:cNvPr>
          <p:cNvSpPr/>
          <p:nvPr/>
        </p:nvSpPr>
        <p:spPr>
          <a:xfrm>
            <a:off x="6711577" y="5711768"/>
            <a:ext cx="117883" cy="264472"/>
          </a:xfrm>
          <a:custGeom>
            <a:avLst/>
            <a:gdLst>
              <a:gd name="connsiteX0" fmla="*/ 63873 w 117883"/>
              <a:gd name="connsiteY0" fmla="*/ 57 h 264472"/>
              <a:gd name="connsiteX1" fmla="*/ 98798 w 117883"/>
              <a:gd name="connsiteY1" fmla="*/ 98482 h 264472"/>
              <a:gd name="connsiteX2" fmla="*/ 373 w 117883"/>
              <a:gd name="connsiteY2" fmla="*/ 263582 h 264472"/>
              <a:gd name="connsiteX3" fmla="*/ 67048 w 117883"/>
              <a:gd name="connsiteY3" fmla="*/ 161982 h 264472"/>
              <a:gd name="connsiteX4" fmla="*/ 117848 w 117883"/>
              <a:gd name="connsiteY4" fmla="*/ 111182 h 264472"/>
              <a:gd name="connsiteX5" fmla="*/ 63873 w 117883"/>
              <a:gd name="connsiteY5" fmla="*/ 57 h 26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883" h="264472">
                <a:moveTo>
                  <a:pt x="63873" y="57"/>
                </a:moveTo>
                <a:cubicBezTo>
                  <a:pt x="60698" y="-2060"/>
                  <a:pt x="109381" y="54561"/>
                  <a:pt x="98798" y="98482"/>
                </a:cubicBezTo>
                <a:cubicBezTo>
                  <a:pt x="88215" y="142403"/>
                  <a:pt x="5665" y="252999"/>
                  <a:pt x="373" y="263582"/>
                </a:cubicBezTo>
                <a:cubicBezTo>
                  <a:pt x="-4919" y="274165"/>
                  <a:pt x="47469" y="187382"/>
                  <a:pt x="67048" y="161982"/>
                </a:cubicBezTo>
                <a:cubicBezTo>
                  <a:pt x="86627" y="136582"/>
                  <a:pt x="116261" y="135524"/>
                  <a:pt x="117848" y="111182"/>
                </a:cubicBezTo>
                <a:cubicBezTo>
                  <a:pt x="119436" y="86840"/>
                  <a:pt x="67048" y="2174"/>
                  <a:pt x="63873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" name="フリーフォーム 615">
            <a:extLst>
              <a:ext uri="{FF2B5EF4-FFF2-40B4-BE49-F238E27FC236}">
                <a16:creationId xmlns:a16="http://schemas.microsoft.com/office/drawing/2014/main" id="{E0845AEE-801B-F667-0497-B8F4A8D40371}"/>
              </a:ext>
            </a:extLst>
          </p:cNvPr>
          <p:cNvSpPr/>
          <p:nvPr/>
        </p:nvSpPr>
        <p:spPr>
          <a:xfrm>
            <a:off x="7666925" y="4330225"/>
            <a:ext cx="194399" cy="385748"/>
          </a:xfrm>
          <a:custGeom>
            <a:avLst/>
            <a:gdLst>
              <a:gd name="connsiteX0" fmla="*/ 194375 w 194399"/>
              <a:gd name="connsiteY0" fmla="*/ 475 h 385748"/>
              <a:gd name="connsiteX1" fmla="*/ 16575 w 194399"/>
              <a:gd name="connsiteY1" fmla="*/ 368775 h 385748"/>
              <a:gd name="connsiteX2" fmla="*/ 29275 w 194399"/>
              <a:gd name="connsiteY2" fmla="*/ 292575 h 385748"/>
              <a:gd name="connsiteX3" fmla="*/ 194375 w 194399"/>
              <a:gd name="connsiteY3" fmla="*/ 475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99" h="385748">
                <a:moveTo>
                  <a:pt x="194375" y="475"/>
                </a:moveTo>
                <a:cubicBezTo>
                  <a:pt x="192258" y="13175"/>
                  <a:pt x="16575" y="368775"/>
                  <a:pt x="16575" y="368775"/>
                </a:cubicBezTo>
                <a:cubicBezTo>
                  <a:pt x="-10942" y="417458"/>
                  <a:pt x="-2475" y="351842"/>
                  <a:pt x="29275" y="292575"/>
                </a:cubicBezTo>
                <a:cubicBezTo>
                  <a:pt x="61025" y="233308"/>
                  <a:pt x="196492" y="-12225"/>
                  <a:pt x="194375" y="4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7" name="フリーフォーム 616">
            <a:extLst>
              <a:ext uri="{FF2B5EF4-FFF2-40B4-BE49-F238E27FC236}">
                <a16:creationId xmlns:a16="http://schemas.microsoft.com/office/drawing/2014/main" id="{DD450A1A-517D-93F7-D153-361DB058E478}"/>
              </a:ext>
            </a:extLst>
          </p:cNvPr>
          <p:cNvSpPr/>
          <p:nvPr/>
        </p:nvSpPr>
        <p:spPr>
          <a:xfrm>
            <a:off x="3109164" y="5899512"/>
            <a:ext cx="1846477" cy="2723806"/>
          </a:xfrm>
          <a:custGeom>
            <a:avLst/>
            <a:gdLst>
              <a:gd name="connsiteX0" fmla="*/ 1831136 w 1846477"/>
              <a:gd name="connsiteY0" fmla="*/ 679088 h 2723806"/>
              <a:gd name="connsiteX1" fmla="*/ 954836 w 1846477"/>
              <a:gd name="connsiteY1" fmla="*/ 1936388 h 2723806"/>
              <a:gd name="connsiteX2" fmla="*/ 1246936 w 1846477"/>
              <a:gd name="connsiteY2" fmla="*/ 1428388 h 2723806"/>
              <a:gd name="connsiteX3" fmla="*/ 561136 w 1846477"/>
              <a:gd name="connsiteY3" fmla="*/ 2101488 h 2723806"/>
              <a:gd name="connsiteX4" fmla="*/ 1043736 w 1846477"/>
              <a:gd name="connsiteY4" fmla="*/ 1949088 h 2723806"/>
              <a:gd name="connsiteX5" fmla="*/ 1119936 w 1846477"/>
              <a:gd name="connsiteY5" fmla="*/ 2723788 h 2723806"/>
              <a:gd name="connsiteX6" fmla="*/ 1196136 w 1846477"/>
              <a:gd name="connsiteY6" fmla="*/ 1974488 h 2723806"/>
              <a:gd name="connsiteX7" fmla="*/ 256336 w 1846477"/>
              <a:gd name="connsiteY7" fmla="*/ 2444388 h 2723806"/>
              <a:gd name="connsiteX8" fmla="*/ 27736 w 1846477"/>
              <a:gd name="connsiteY8" fmla="*/ 2520588 h 2723806"/>
              <a:gd name="connsiteX9" fmla="*/ 764336 w 1846477"/>
              <a:gd name="connsiteY9" fmla="*/ 1656988 h 2723806"/>
              <a:gd name="connsiteX10" fmla="*/ 103936 w 1846477"/>
              <a:gd name="connsiteY10" fmla="*/ 5988 h 2723806"/>
              <a:gd name="connsiteX11" fmla="*/ 1183436 w 1846477"/>
              <a:gd name="connsiteY11" fmla="*/ 1085488 h 2723806"/>
              <a:gd name="connsiteX12" fmla="*/ 1158036 w 1846477"/>
              <a:gd name="connsiteY12" fmla="*/ 628288 h 2723806"/>
              <a:gd name="connsiteX13" fmla="*/ 1488236 w 1846477"/>
              <a:gd name="connsiteY13" fmla="*/ 1060088 h 2723806"/>
              <a:gd name="connsiteX14" fmla="*/ 1831136 w 1846477"/>
              <a:gd name="connsiteY14" fmla="*/ 679088 h 272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46477" h="2723806">
                <a:moveTo>
                  <a:pt x="1831136" y="679088"/>
                </a:moveTo>
                <a:cubicBezTo>
                  <a:pt x="1742236" y="825138"/>
                  <a:pt x="1052203" y="1811505"/>
                  <a:pt x="954836" y="1936388"/>
                </a:cubicBezTo>
                <a:cubicBezTo>
                  <a:pt x="857469" y="2061271"/>
                  <a:pt x="1312553" y="1400871"/>
                  <a:pt x="1246936" y="1428388"/>
                </a:cubicBezTo>
                <a:cubicBezTo>
                  <a:pt x="1181319" y="1455905"/>
                  <a:pt x="595003" y="2014705"/>
                  <a:pt x="561136" y="2101488"/>
                </a:cubicBezTo>
                <a:cubicBezTo>
                  <a:pt x="527269" y="2188271"/>
                  <a:pt x="950603" y="1845371"/>
                  <a:pt x="1043736" y="1949088"/>
                </a:cubicBezTo>
                <a:cubicBezTo>
                  <a:pt x="1136869" y="2052805"/>
                  <a:pt x="1094536" y="2719555"/>
                  <a:pt x="1119936" y="2723788"/>
                </a:cubicBezTo>
                <a:cubicBezTo>
                  <a:pt x="1145336" y="2728021"/>
                  <a:pt x="1340069" y="2021055"/>
                  <a:pt x="1196136" y="1974488"/>
                </a:cubicBezTo>
                <a:cubicBezTo>
                  <a:pt x="1052203" y="1927921"/>
                  <a:pt x="451069" y="2353371"/>
                  <a:pt x="256336" y="2444388"/>
                </a:cubicBezTo>
                <a:cubicBezTo>
                  <a:pt x="61603" y="2535405"/>
                  <a:pt x="-56931" y="2651821"/>
                  <a:pt x="27736" y="2520588"/>
                </a:cubicBezTo>
                <a:cubicBezTo>
                  <a:pt x="112403" y="2389355"/>
                  <a:pt x="751636" y="2076088"/>
                  <a:pt x="764336" y="1656988"/>
                </a:cubicBezTo>
                <a:cubicBezTo>
                  <a:pt x="777036" y="1237888"/>
                  <a:pt x="34086" y="101238"/>
                  <a:pt x="103936" y="5988"/>
                </a:cubicBezTo>
                <a:cubicBezTo>
                  <a:pt x="173786" y="-89262"/>
                  <a:pt x="1007753" y="981771"/>
                  <a:pt x="1183436" y="1085488"/>
                </a:cubicBezTo>
                <a:cubicBezTo>
                  <a:pt x="1359119" y="1189205"/>
                  <a:pt x="1107236" y="632521"/>
                  <a:pt x="1158036" y="628288"/>
                </a:cubicBezTo>
                <a:cubicBezTo>
                  <a:pt x="1208836" y="624055"/>
                  <a:pt x="1378169" y="1051621"/>
                  <a:pt x="1488236" y="1060088"/>
                </a:cubicBezTo>
                <a:cubicBezTo>
                  <a:pt x="1598303" y="1068555"/>
                  <a:pt x="1920036" y="533038"/>
                  <a:pt x="1831136" y="679088"/>
                </a:cubicBezTo>
                <a:close/>
              </a:path>
            </a:pathLst>
          </a:custGeom>
          <a:solidFill>
            <a:srgbClr val="FFEFC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8" name="フリーフォーム 617">
            <a:extLst>
              <a:ext uri="{FF2B5EF4-FFF2-40B4-BE49-F238E27FC236}">
                <a16:creationId xmlns:a16="http://schemas.microsoft.com/office/drawing/2014/main" id="{97545D4A-8072-E1C1-B794-206DD2C4D765}"/>
              </a:ext>
            </a:extLst>
          </p:cNvPr>
          <p:cNvSpPr/>
          <p:nvPr/>
        </p:nvSpPr>
        <p:spPr>
          <a:xfrm>
            <a:off x="3843240" y="5270487"/>
            <a:ext cx="898747" cy="3342333"/>
          </a:xfrm>
          <a:custGeom>
            <a:avLst/>
            <a:gdLst>
              <a:gd name="connsiteX0" fmla="*/ 817660 w 898747"/>
              <a:gd name="connsiteY0" fmla="*/ 63513 h 3342333"/>
              <a:gd name="connsiteX1" fmla="*/ 855760 w 898747"/>
              <a:gd name="connsiteY1" fmla="*/ 127013 h 3342333"/>
              <a:gd name="connsiteX2" fmla="*/ 754160 w 898747"/>
              <a:gd name="connsiteY2" fmla="*/ 1397013 h 3342333"/>
              <a:gd name="connsiteX3" fmla="*/ 525560 w 898747"/>
              <a:gd name="connsiteY3" fmla="*/ 1651013 h 3342333"/>
              <a:gd name="connsiteX4" fmla="*/ 474760 w 898747"/>
              <a:gd name="connsiteY4" fmla="*/ 2565413 h 3342333"/>
              <a:gd name="connsiteX5" fmla="*/ 449360 w 898747"/>
              <a:gd name="connsiteY5" fmla="*/ 2260613 h 3342333"/>
              <a:gd name="connsiteX6" fmla="*/ 398560 w 898747"/>
              <a:gd name="connsiteY6" fmla="*/ 3340113 h 3342333"/>
              <a:gd name="connsiteX7" fmla="*/ 208060 w 898747"/>
              <a:gd name="connsiteY7" fmla="*/ 2527313 h 3342333"/>
              <a:gd name="connsiteX8" fmla="*/ 17560 w 898747"/>
              <a:gd name="connsiteY8" fmla="*/ 2006613 h 3342333"/>
              <a:gd name="connsiteX9" fmla="*/ 677960 w 898747"/>
              <a:gd name="connsiteY9" fmla="*/ 977913 h 3342333"/>
              <a:gd name="connsiteX10" fmla="*/ 893860 w 898747"/>
              <a:gd name="connsiteY10" fmla="*/ 292113 h 3342333"/>
              <a:gd name="connsiteX11" fmla="*/ 817660 w 898747"/>
              <a:gd name="connsiteY11" fmla="*/ 63513 h 33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8747" h="3342333">
                <a:moveTo>
                  <a:pt x="817660" y="63513"/>
                </a:moveTo>
                <a:cubicBezTo>
                  <a:pt x="811310" y="35996"/>
                  <a:pt x="866343" y="-95237"/>
                  <a:pt x="855760" y="127013"/>
                </a:cubicBezTo>
                <a:cubicBezTo>
                  <a:pt x="845177" y="349263"/>
                  <a:pt x="809193" y="1143013"/>
                  <a:pt x="754160" y="1397013"/>
                </a:cubicBezTo>
                <a:cubicBezTo>
                  <a:pt x="699127" y="1651013"/>
                  <a:pt x="572127" y="1456280"/>
                  <a:pt x="525560" y="1651013"/>
                </a:cubicBezTo>
                <a:cubicBezTo>
                  <a:pt x="478993" y="1845746"/>
                  <a:pt x="487460" y="2463813"/>
                  <a:pt x="474760" y="2565413"/>
                </a:cubicBezTo>
                <a:cubicBezTo>
                  <a:pt x="462060" y="2667013"/>
                  <a:pt x="462060" y="2131496"/>
                  <a:pt x="449360" y="2260613"/>
                </a:cubicBezTo>
                <a:cubicBezTo>
                  <a:pt x="436660" y="2389730"/>
                  <a:pt x="438777" y="3295663"/>
                  <a:pt x="398560" y="3340113"/>
                </a:cubicBezTo>
                <a:cubicBezTo>
                  <a:pt x="358343" y="3384563"/>
                  <a:pt x="271560" y="2749563"/>
                  <a:pt x="208060" y="2527313"/>
                </a:cubicBezTo>
                <a:cubicBezTo>
                  <a:pt x="144560" y="2305063"/>
                  <a:pt x="-60757" y="2264846"/>
                  <a:pt x="17560" y="2006613"/>
                </a:cubicBezTo>
                <a:cubicBezTo>
                  <a:pt x="95877" y="1748380"/>
                  <a:pt x="531910" y="1263663"/>
                  <a:pt x="677960" y="977913"/>
                </a:cubicBezTo>
                <a:cubicBezTo>
                  <a:pt x="824010" y="692163"/>
                  <a:pt x="866343" y="448746"/>
                  <a:pt x="893860" y="292113"/>
                </a:cubicBezTo>
                <a:cubicBezTo>
                  <a:pt x="921377" y="135480"/>
                  <a:pt x="824010" y="91030"/>
                  <a:pt x="817660" y="63513"/>
                </a:cubicBezTo>
                <a:close/>
              </a:path>
            </a:pathLst>
          </a:custGeom>
          <a:solidFill>
            <a:srgbClr val="FFEFC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9" name="フリーフォーム 618">
            <a:extLst>
              <a:ext uri="{FF2B5EF4-FFF2-40B4-BE49-F238E27FC236}">
                <a16:creationId xmlns:a16="http://schemas.microsoft.com/office/drawing/2014/main" id="{754C30DD-D4AA-DFB5-DFBF-66236F56C4B1}"/>
              </a:ext>
            </a:extLst>
          </p:cNvPr>
          <p:cNvSpPr/>
          <p:nvPr/>
        </p:nvSpPr>
        <p:spPr>
          <a:xfrm>
            <a:off x="4859235" y="3390900"/>
            <a:ext cx="619413" cy="4128135"/>
          </a:xfrm>
          <a:custGeom>
            <a:avLst/>
            <a:gdLst>
              <a:gd name="connsiteX0" fmla="*/ 614465 w 619413"/>
              <a:gd name="connsiteY0" fmla="*/ 0 h 4128135"/>
              <a:gd name="connsiteX1" fmla="*/ 347765 w 619413"/>
              <a:gd name="connsiteY1" fmla="*/ 1308100 h 4128135"/>
              <a:gd name="connsiteX2" fmla="*/ 208065 w 619413"/>
              <a:gd name="connsiteY2" fmla="*/ 3035300 h 4128135"/>
              <a:gd name="connsiteX3" fmla="*/ 131865 w 619413"/>
              <a:gd name="connsiteY3" fmla="*/ 2959100 h 4128135"/>
              <a:gd name="connsiteX4" fmla="*/ 335065 w 619413"/>
              <a:gd name="connsiteY4" fmla="*/ 4127500 h 4128135"/>
              <a:gd name="connsiteX5" fmla="*/ 157265 w 619413"/>
              <a:gd name="connsiteY5" fmla="*/ 2781300 h 4128135"/>
              <a:gd name="connsiteX6" fmla="*/ 4865 w 619413"/>
              <a:gd name="connsiteY6" fmla="*/ 406400 h 4128135"/>
              <a:gd name="connsiteX7" fmla="*/ 93765 w 619413"/>
              <a:gd name="connsiteY7" fmla="*/ 1308100 h 4128135"/>
              <a:gd name="connsiteX8" fmla="*/ 614465 w 619413"/>
              <a:gd name="connsiteY8" fmla="*/ 0 h 412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413" h="4128135">
                <a:moveTo>
                  <a:pt x="614465" y="0"/>
                </a:moveTo>
                <a:cubicBezTo>
                  <a:pt x="656798" y="0"/>
                  <a:pt x="415498" y="802217"/>
                  <a:pt x="347765" y="1308100"/>
                </a:cubicBezTo>
                <a:cubicBezTo>
                  <a:pt x="280032" y="1813983"/>
                  <a:pt x="244048" y="2760133"/>
                  <a:pt x="208065" y="3035300"/>
                </a:cubicBezTo>
                <a:cubicBezTo>
                  <a:pt x="172082" y="3310467"/>
                  <a:pt x="110698" y="2777067"/>
                  <a:pt x="131865" y="2959100"/>
                </a:cubicBezTo>
                <a:cubicBezTo>
                  <a:pt x="153032" y="3141133"/>
                  <a:pt x="330832" y="4157133"/>
                  <a:pt x="335065" y="4127500"/>
                </a:cubicBezTo>
                <a:cubicBezTo>
                  <a:pt x="339298" y="4097867"/>
                  <a:pt x="212298" y="3401483"/>
                  <a:pt x="157265" y="2781300"/>
                </a:cubicBezTo>
                <a:cubicBezTo>
                  <a:pt x="102232" y="2161117"/>
                  <a:pt x="15448" y="651933"/>
                  <a:pt x="4865" y="406400"/>
                </a:cubicBezTo>
                <a:cubicBezTo>
                  <a:pt x="-5718" y="160867"/>
                  <a:pt x="-7835" y="1380067"/>
                  <a:pt x="93765" y="1308100"/>
                </a:cubicBezTo>
                <a:cubicBezTo>
                  <a:pt x="195365" y="1236133"/>
                  <a:pt x="572132" y="0"/>
                  <a:pt x="614465" y="0"/>
                </a:cubicBezTo>
                <a:close/>
              </a:path>
            </a:pathLst>
          </a:custGeom>
          <a:solidFill>
            <a:srgbClr val="FFEFC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0" name="フリーフォーム 619">
            <a:extLst>
              <a:ext uri="{FF2B5EF4-FFF2-40B4-BE49-F238E27FC236}">
                <a16:creationId xmlns:a16="http://schemas.microsoft.com/office/drawing/2014/main" id="{3C98E3E3-1337-2B28-0872-D0C3E005EDB2}"/>
              </a:ext>
            </a:extLst>
          </p:cNvPr>
          <p:cNvSpPr/>
          <p:nvPr/>
        </p:nvSpPr>
        <p:spPr>
          <a:xfrm>
            <a:off x="3762535" y="3695109"/>
            <a:ext cx="838342" cy="2644762"/>
          </a:xfrm>
          <a:custGeom>
            <a:avLst/>
            <a:gdLst>
              <a:gd name="connsiteX0" fmla="*/ 834865 w 838342"/>
              <a:gd name="connsiteY0" fmla="*/ 591 h 2644762"/>
              <a:gd name="connsiteX1" fmla="*/ 415765 w 838342"/>
              <a:gd name="connsiteY1" fmla="*/ 991191 h 2644762"/>
              <a:gd name="connsiteX2" fmla="*/ 657065 w 838342"/>
              <a:gd name="connsiteY2" fmla="*/ 1295991 h 2644762"/>
              <a:gd name="connsiteX3" fmla="*/ 542765 w 838342"/>
              <a:gd name="connsiteY3" fmla="*/ 1257891 h 2644762"/>
              <a:gd name="connsiteX4" fmla="*/ 352265 w 838342"/>
              <a:gd name="connsiteY4" fmla="*/ 1689691 h 2644762"/>
              <a:gd name="connsiteX5" fmla="*/ 517365 w 838342"/>
              <a:gd name="connsiteY5" fmla="*/ 2642191 h 2644762"/>
              <a:gd name="connsiteX6" fmla="*/ 161765 w 838342"/>
              <a:gd name="connsiteY6" fmla="*/ 1956391 h 2644762"/>
              <a:gd name="connsiteX7" fmla="*/ 9365 w 838342"/>
              <a:gd name="connsiteY7" fmla="*/ 1524591 h 2644762"/>
              <a:gd name="connsiteX8" fmla="*/ 415765 w 838342"/>
              <a:gd name="connsiteY8" fmla="*/ 724491 h 2644762"/>
              <a:gd name="connsiteX9" fmla="*/ 136365 w 838342"/>
              <a:gd name="connsiteY9" fmla="*/ 1143591 h 2644762"/>
              <a:gd name="connsiteX10" fmla="*/ 834865 w 838342"/>
              <a:gd name="connsiteY10" fmla="*/ 591 h 264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8342" h="2644762">
                <a:moveTo>
                  <a:pt x="834865" y="591"/>
                </a:moveTo>
                <a:cubicBezTo>
                  <a:pt x="881432" y="-24809"/>
                  <a:pt x="445398" y="775291"/>
                  <a:pt x="415765" y="991191"/>
                </a:cubicBezTo>
                <a:cubicBezTo>
                  <a:pt x="386132" y="1207091"/>
                  <a:pt x="635898" y="1251541"/>
                  <a:pt x="657065" y="1295991"/>
                </a:cubicBezTo>
                <a:cubicBezTo>
                  <a:pt x="678232" y="1340441"/>
                  <a:pt x="593565" y="1192274"/>
                  <a:pt x="542765" y="1257891"/>
                </a:cubicBezTo>
                <a:cubicBezTo>
                  <a:pt x="491965" y="1323508"/>
                  <a:pt x="356498" y="1458974"/>
                  <a:pt x="352265" y="1689691"/>
                </a:cubicBezTo>
                <a:cubicBezTo>
                  <a:pt x="348032" y="1920408"/>
                  <a:pt x="549115" y="2597741"/>
                  <a:pt x="517365" y="2642191"/>
                </a:cubicBezTo>
                <a:cubicBezTo>
                  <a:pt x="485615" y="2686641"/>
                  <a:pt x="246432" y="2142658"/>
                  <a:pt x="161765" y="1956391"/>
                </a:cubicBezTo>
                <a:cubicBezTo>
                  <a:pt x="77098" y="1770124"/>
                  <a:pt x="-32968" y="1729908"/>
                  <a:pt x="9365" y="1524591"/>
                </a:cubicBezTo>
                <a:cubicBezTo>
                  <a:pt x="51698" y="1319274"/>
                  <a:pt x="394598" y="787991"/>
                  <a:pt x="415765" y="724491"/>
                </a:cubicBezTo>
                <a:cubicBezTo>
                  <a:pt x="436932" y="660991"/>
                  <a:pt x="62282" y="1260008"/>
                  <a:pt x="136365" y="1143591"/>
                </a:cubicBezTo>
                <a:cubicBezTo>
                  <a:pt x="210448" y="1027174"/>
                  <a:pt x="788298" y="25991"/>
                  <a:pt x="834865" y="591"/>
                </a:cubicBezTo>
                <a:close/>
              </a:path>
            </a:pathLst>
          </a:custGeom>
          <a:solidFill>
            <a:srgbClr val="FFEFC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1" name="フリーフォーム 620">
            <a:extLst>
              <a:ext uri="{FF2B5EF4-FFF2-40B4-BE49-F238E27FC236}">
                <a16:creationId xmlns:a16="http://schemas.microsoft.com/office/drawing/2014/main" id="{596EEC2B-0DFC-5AA0-F140-CD3A8283909A}"/>
              </a:ext>
            </a:extLst>
          </p:cNvPr>
          <p:cNvSpPr/>
          <p:nvPr/>
        </p:nvSpPr>
        <p:spPr>
          <a:xfrm>
            <a:off x="4266822" y="1719710"/>
            <a:ext cx="4390331" cy="1878967"/>
          </a:xfrm>
          <a:custGeom>
            <a:avLst/>
            <a:gdLst>
              <a:gd name="connsiteX0" fmla="*/ 76578 w 4390331"/>
              <a:gd name="connsiteY0" fmla="*/ 312290 h 1878967"/>
              <a:gd name="connsiteX1" fmla="*/ 2997578 w 4390331"/>
              <a:gd name="connsiteY1" fmla="*/ 7490 h 1878967"/>
              <a:gd name="connsiteX2" fmla="*/ 2464178 w 4390331"/>
              <a:gd name="connsiteY2" fmla="*/ 147190 h 1878967"/>
              <a:gd name="connsiteX3" fmla="*/ 3518278 w 4390331"/>
              <a:gd name="connsiteY3" fmla="*/ 718690 h 1878967"/>
              <a:gd name="connsiteX4" fmla="*/ 3340478 w 4390331"/>
              <a:gd name="connsiteY4" fmla="*/ 820290 h 1878967"/>
              <a:gd name="connsiteX5" fmla="*/ 4153278 w 4390331"/>
              <a:gd name="connsiteY5" fmla="*/ 1658490 h 1878967"/>
              <a:gd name="connsiteX6" fmla="*/ 4115178 w 4390331"/>
              <a:gd name="connsiteY6" fmla="*/ 1709290 h 1878967"/>
              <a:gd name="connsiteX7" fmla="*/ 4369178 w 4390331"/>
              <a:gd name="connsiteY7" fmla="*/ 1848990 h 1878967"/>
              <a:gd name="connsiteX8" fmla="*/ 3480178 w 4390331"/>
              <a:gd name="connsiteY8" fmla="*/ 1061590 h 1878967"/>
              <a:gd name="connsiteX9" fmla="*/ 1702178 w 4390331"/>
              <a:gd name="connsiteY9" fmla="*/ 1036190 h 1878967"/>
              <a:gd name="connsiteX10" fmla="*/ 1765678 w 4390331"/>
              <a:gd name="connsiteY10" fmla="*/ 1061590 h 1878967"/>
              <a:gd name="connsiteX11" fmla="*/ 1397378 w 4390331"/>
              <a:gd name="connsiteY11" fmla="*/ 1531490 h 1878967"/>
              <a:gd name="connsiteX12" fmla="*/ 1765678 w 4390331"/>
              <a:gd name="connsiteY12" fmla="*/ 604390 h 1878967"/>
              <a:gd name="connsiteX13" fmla="*/ 927478 w 4390331"/>
              <a:gd name="connsiteY13" fmla="*/ 401190 h 1878967"/>
              <a:gd name="connsiteX14" fmla="*/ 76578 w 4390331"/>
              <a:gd name="connsiteY14" fmla="*/ 312290 h 187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90331" h="1878967">
                <a:moveTo>
                  <a:pt x="76578" y="312290"/>
                </a:moveTo>
                <a:cubicBezTo>
                  <a:pt x="421595" y="246673"/>
                  <a:pt x="2599645" y="35007"/>
                  <a:pt x="2997578" y="7490"/>
                </a:cubicBezTo>
                <a:cubicBezTo>
                  <a:pt x="3395511" y="-20027"/>
                  <a:pt x="2377395" y="28657"/>
                  <a:pt x="2464178" y="147190"/>
                </a:cubicBezTo>
                <a:cubicBezTo>
                  <a:pt x="2550961" y="265723"/>
                  <a:pt x="3372228" y="606507"/>
                  <a:pt x="3518278" y="718690"/>
                </a:cubicBezTo>
                <a:cubicBezTo>
                  <a:pt x="3664328" y="830873"/>
                  <a:pt x="3234645" y="663657"/>
                  <a:pt x="3340478" y="820290"/>
                </a:cubicBezTo>
                <a:cubicBezTo>
                  <a:pt x="3446311" y="976923"/>
                  <a:pt x="4024161" y="1510323"/>
                  <a:pt x="4153278" y="1658490"/>
                </a:cubicBezTo>
                <a:cubicBezTo>
                  <a:pt x="4282395" y="1806657"/>
                  <a:pt x="4079195" y="1677540"/>
                  <a:pt x="4115178" y="1709290"/>
                </a:cubicBezTo>
                <a:cubicBezTo>
                  <a:pt x="4151161" y="1741040"/>
                  <a:pt x="4475011" y="1956940"/>
                  <a:pt x="4369178" y="1848990"/>
                </a:cubicBezTo>
                <a:cubicBezTo>
                  <a:pt x="4263345" y="1741040"/>
                  <a:pt x="3924678" y="1197057"/>
                  <a:pt x="3480178" y="1061590"/>
                </a:cubicBezTo>
                <a:cubicBezTo>
                  <a:pt x="3035678" y="926123"/>
                  <a:pt x="1987928" y="1036190"/>
                  <a:pt x="1702178" y="1036190"/>
                </a:cubicBezTo>
                <a:cubicBezTo>
                  <a:pt x="1416428" y="1036190"/>
                  <a:pt x="1816478" y="979040"/>
                  <a:pt x="1765678" y="1061590"/>
                </a:cubicBezTo>
                <a:cubicBezTo>
                  <a:pt x="1714878" y="1144140"/>
                  <a:pt x="1397378" y="1607690"/>
                  <a:pt x="1397378" y="1531490"/>
                </a:cubicBezTo>
                <a:cubicBezTo>
                  <a:pt x="1397378" y="1455290"/>
                  <a:pt x="1843995" y="792773"/>
                  <a:pt x="1765678" y="604390"/>
                </a:cubicBezTo>
                <a:cubicBezTo>
                  <a:pt x="1687361" y="416007"/>
                  <a:pt x="1206878" y="454107"/>
                  <a:pt x="927478" y="401190"/>
                </a:cubicBezTo>
                <a:cubicBezTo>
                  <a:pt x="648078" y="348273"/>
                  <a:pt x="-268439" y="377907"/>
                  <a:pt x="76578" y="312290"/>
                </a:cubicBezTo>
                <a:close/>
              </a:path>
            </a:pathLst>
          </a:custGeom>
          <a:solidFill>
            <a:srgbClr val="FFEFC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2" name="フリーフォーム 621">
            <a:extLst>
              <a:ext uri="{FF2B5EF4-FFF2-40B4-BE49-F238E27FC236}">
                <a16:creationId xmlns:a16="http://schemas.microsoft.com/office/drawing/2014/main" id="{A0CC38A2-7A32-F7EB-F725-C200DAAE5F2A}"/>
              </a:ext>
            </a:extLst>
          </p:cNvPr>
          <p:cNvSpPr/>
          <p:nvPr/>
        </p:nvSpPr>
        <p:spPr>
          <a:xfrm>
            <a:off x="633442" y="6750018"/>
            <a:ext cx="2961788" cy="1162256"/>
          </a:xfrm>
          <a:custGeom>
            <a:avLst/>
            <a:gdLst>
              <a:gd name="connsiteX0" fmla="*/ 2960658 w 2961788"/>
              <a:gd name="connsiteY0" fmla="*/ 120682 h 1162256"/>
              <a:gd name="connsiteX1" fmla="*/ 1309658 w 2961788"/>
              <a:gd name="connsiteY1" fmla="*/ 793782 h 1162256"/>
              <a:gd name="connsiteX2" fmla="*/ 52358 w 2961788"/>
              <a:gd name="connsiteY2" fmla="*/ 1162082 h 1162256"/>
              <a:gd name="connsiteX3" fmla="*/ 801658 w 2961788"/>
              <a:gd name="connsiteY3" fmla="*/ 844582 h 1162256"/>
              <a:gd name="connsiteX4" fmla="*/ 1558 w 2961788"/>
              <a:gd name="connsiteY4" fmla="*/ 1022382 h 1162256"/>
              <a:gd name="connsiteX5" fmla="*/ 1055658 w 2961788"/>
              <a:gd name="connsiteY5" fmla="*/ 565182 h 1162256"/>
              <a:gd name="connsiteX6" fmla="*/ 268258 w 2961788"/>
              <a:gd name="connsiteY6" fmla="*/ 819182 h 1162256"/>
              <a:gd name="connsiteX7" fmla="*/ 2084358 w 2961788"/>
              <a:gd name="connsiteY7" fmla="*/ 6382 h 1162256"/>
              <a:gd name="connsiteX8" fmla="*/ 1576358 w 2961788"/>
              <a:gd name="connsiteY8" fmla="*/ 425482 h 1162256"/>
              <a:gd name="connsiteX9" fmla="*/ 2960658 w 2961788"/>
              <a:gd name="connsiteY9" fmla="*/ 120682 h 116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1788" h="1162256">
                <a:moveTo>
                  <a:pt x="2960658" y="120682"/>
                </a:moveTo>
                <a:cubicBezTo>
                  <a:pt x="2916208" y="182065"/>
                  <a:pt x="1794375" y="620215"/>
                  <a:pt x="1309658" y="793782"/>
                </a:cubicBezTo>
                <a:cubicBezTo>
                  <a:pt x="824941" y="967349"/>
                  <a:pt x="137025" y="1153615"/>
                  <a:pt x="52358" y="1162082"/>
                </a:cubicBezTo>
                <a:cubicBezTo>
                  <a:pt x="-32309" y="1170549"/>
                  <a:pt x="810125" y="867865"/>
                  <a:pt x="801658" y="844582"/>
                </a:cubicBezTo>
                <a:cubicBezTo>
                  <a:pt x="793191" y="821299"/>
                  <a:pt x="-40775" y="1068949"/>
                  <a:pt x="1558" y="1022382"/>
                </a:cubicBezTo>
                <a:cubicBezTo>
                  <a:pt x="43891" y="975815"/>
                  <a:pt x="1011208" y="599049"/>
                  <a:pt x="1055658" y="565182"/>
                </a:cubicBezTo>
                <a:cubicBezTo>
                  <a:pt x="1100108" y="531315"/>
                  <a:pt x="96808" y="912315"/>
                  <a:pt x="268258" y="819182"/>
                </a:cubicBezTo>
                <a:cubicBezTo>
                  <a:pt x="439708" y="726049"/>
                  <a:pt x="1866341" y="71999"/>
                  <a:pt x="2084358" y="6382"/>
                </a:cubicBezTo>
                <a:cubicBezTo>
                  <a:pt x="2302375" y="-59235"/>
                  <a:pt x="1428191" y="402199"/>
                  <a:pt x="1576358" y="425482"/>
                </a:cubicBezTo>
                <a:cubicBezTo>
                  <a:pt x="1724525" y="448765"/>
                  <a:pt x="3005108" y="59299"/>
                  <a:pt x="2960658" y="12068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3" name="フリーフォーム 622">
            <a:extLst>
              <a:ext uri="{FF2B5EF4-FFF2-40B4-BE49-F238E27FC236}">
                <a16:creationId xmlns:a16="http://schemas.microsoft.com/office/drawing/2014/main" id="{F5AFACE9-9DA5-90E2-6BC4-7ED2A6171C0E}"/>
              </a:ext>
            </a:extLst>
          </p:cNvPr>
          <p:cNvSpPr/>
          <p:nvPr/>
        </p:nvSpPr>
        <p:spPr>
          <a:xfrm>
            <a:off x="3300639" y="5841141"/>
            <a:ext cx="1412859" cy="3026855"/>
          </a:xfrm>
          <a:custGeom>
            <a:avLst/>
            <a:gdLst>
              <a:gd name="connsiteX0" fmla="*/ 153761 w 1412859"/>
              <a:gd name="connsiteY0" fmla="*/ 77059 h 3026855"/>
              <a:gd name="connsiteX1" fmla="*/ 191861 w 1412859"/>
              <a:gd name="connsiteY1" fmla="*/ 127859 h 3026855"/>
              <a:gd name="connsiteX2" fmla="*/ 661761 w 1412859"/>
              <a:gd name="connsiteY2" fmla="*/ 1347059 h 3026855"/>
              <a:gd name="connsiteX3" fmla="*/ 1361 w 1412859"/>
              <a:gd name="connsiteY3" fmla="*/ 2236059 h 3026855"/>
              <a:gd name="connsiteX4" fmla="*/ 483961 w 1412859"/>
              <a:gd name="connsiteY4" fmla="*/ 1677259 h 3026855"/>
              <a:gd name="connsiteX5" fmla="*/ 293461 w 1412859"/>
              <a:gd name="connsiteY5" fmla="*/ 3023459 h 3026855"/>
              <a:gd name="connsiteX6" fmla="*/ 699861 w 1412859"/>
              <a:gd name="connsiteY6" fmla="*/ 2083659 h 3026855"/>
              <a:gd name="connsiteX7" fmla="*/ 1055461 w 1412859"/>
              <a:gd name="connsiteY7" fmla="*/ 2782159 h 3026855"/>
              <a:gd name="connsiteX8" fmla="*/ 1042761 w 1412859"/>
              <a:gd name="connsiteY8" fmla="*/ 1702659 h 3026855"/>
              <a:gd name="connsiteX9" fmla="*/ 1411061 w 1412859"/>
              <a:gd name="connsiteY9" fmla="*/ 2147159 h 3026855"/>
              <a:gd name="connsiteX10" fmla="*/ 1144361 w 1412859"/>
              <a:gd name="connsiteY10" fmla="*/ 1270859 h 3026855"/>
              <a:gd name="connsiteX11" fmla="*/ 331561 w 1412859"/>
              <a:gd name="connsiteY11" fmla="*/ 51659 h 3026855"/>
              <a:gd name="connsiteX12" fmla="*/ 585561 w 1412859"/>
              <a:gd name="connsiteY12" fmla="*/ 483459 h 3026855"/>
              <a:gd name="connsiteX13" fmla="*/ 153761 w 1412859"/>
              <a:gd name="connsiteY13" fmla="*/ 77059 h 302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2859" h="3026855">
                <a:moveTo>
                  <a:pt x="153761" y="77059"/>
                </a:moveTo>
                <a:cubicBezTo>
                  <a:pt x="88144" y="17792"/>
                  <a:pt x="107194" y="-83808"/>
                  <a:pt x="191861" y="127859"/>
                </a:cubicBezTo>
                <a:cubicBezTo>
                  <a:pt x="276528" y="339526"/>
                  <a:pt x="693511" y="995692"/>
                  <a:pt x="661761" y="1347059"/>
                </a:cubicBezTo>
                <a:cubicBezTo>
                  <a:pt x="630011" y="1698426"/>
                  <a:pt x="30994" y="2181026"/>
                  <a:pt x="1361" y="2236059"/>
                </a:cubicBezTo>
                <a:cubicBezTo>
                  <a:pt x="-28272" y="2291092"/>
                  <a:pt x="435278" y="1546026"/>
                  <a:pt x="483961" y="1677259"/>
                </a:cubicBezTo>
                <a:cubicBezTo>
                  <a:pt x="532644" y="1808492"/>
                  <a:pt x="257478" y="2955726"/>
                  <a:pt x="293461" y="3023459"/>
                </a:cubicBezTo>
                <a:cubicBezTo>
                  <a:pt x="329444" y="3091192"/>
                  <a:pt x="572861" y="2123876"/>
                  <a:pt x="699861" y="2083659"/>
                </a:cubicBezTo>
                <a:cubicBezTo>
                  <a:pt x="826861" y="2043442"/>
                  <a:pt x="998311" y="2845659"/>
                  <a:pt x="1055461" y="2782159"/>
                </a:cubicBezTo>
                <a:cubicBezTo>
                  <a:pt x="1112611" y="2718659"/>
                  <a:pt x="983494" y="1808492"/>
                  <a:pt x="1042761" y="1702659"/>
                </a:cubicBezTo>
                <a:cubicBezTo>
                  <a:pt x="1102028" y="1596826"/>
                  <a:pt x="1394128" y="2219126"/>
                  <a:pt x="1411061" y="2147159"/>
                </a:cubicBezTo>
                <a:cubicBezTo>
                  <a:pt x="1427994" y="2075192"/>
                  <a:pt x="1324278" y="1620109"/>
                  <a:pt x="1144361" y="1270859"/>
                </a:cubicBezTo>
                <a:cubicBezTo>
                  <a:pt x="964444" y="921609"/>
                  <a:pt x="424694" y="182892"/>
                  <a:pt x="331561" y="51659"/>
                </a:cubicBezTo>
                <a:cubicBezTo>
                  <a:pt x="238428" y="-79574"/>
                  <a:pt x="613078" y="477109"/>
                  <a:pt x="585561" y="483459"/>
                </a:cubicBezTo>
                <a:cubicBezTo>
                  <a:pt x="558044" y="489809"/>
                  <a:pt x="219378" y="136326"/>
                  <a:pt x="153761" y="7705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4" name="フリーフォーム 623">
            <a:extLst>
              <a:ext uri="{FF2B5EF4-FFF2-40B4-BE49-F238E27FC236}">
                <a16:creationId xmlns:a16="http://schemas.microsoft.com/office/drawing/2014/main" id="{7A854118-A74E-51BE-4C2F-7D6ACF8430D1}"/>
              </a:ext>
            </a:extLst>
          </p:cNvPr>
          <p:cNvSpPr/>
          <p:nvPr/>
        </p:nvSpPr>
        <p:spPr>
          <a:xfrm>
            <a:off x="3643494" y="4381484"/>
            <a:ext cx="1208376" cy="3040565"/>
          </a:xfrm>
          <a:custGeom>
            <a:avLst/>
            <a:gdLst>
              <a:gd name="connsiteX0" fmla="*/ 560206 w 1208376"/>
              <a:gd name="connsiteY0" fmla="*/ 16 h 3040565"/>
              <a:gd name="connsiteX1" fmla="*/ 1080906 w 1208376"/>
              <a:gd name="connsiteY1" fmla="*/ 889016 h 3040565"/>
              <a:gd name="connsiteX2" fmla="*/ 1169806 w 1208376"/>
              <a:gd name="connsiteY2" fmla="*/ 2997216 h 3040565"/>
              <a:gd name="connsiteX3" fmla="*/ 1182506 w 1208376"/>
              <a:gd name="connsiteY3" fmla="*/ 2209816 h 3040565"/>
              <a:gd name="connsiteX4" fmla="*/ 826906 w 1208376"/>
              <a:gd name="connsiteY4" fmla="*/ 990616 h 3040565"/>
              <a:gd name="connsiteX5" fmla="*/ 1406 w 1208376"/>
              <a:gd name="connsiteY5" fmla="*/ 241316 h 3040565"/>
              <a:gd name="connsiteX6" fmla="*/ 1042806 w 1208376"/>
              <a:gd name="connsiteY6" fmla="*/ 863616 h 3040565"/>
              <a:gd name="connsiteX7" fmla="*/ 560206 w 1208376"/>
              <a:gd name="connsiteY7" fmla="*/ 16 h 304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8376" h="3040565">
                <a:moveTo>
                  <a:pt x="560206" y="16"/>
                </a:moveTo>
                <a:cubicBezTo>
                  <a:pt x="566556" y="4249"/>
                  <a:pt x="979306" y="389483"/>
                  <a:pt x="1080906" y="889016"/>
                </a:cubicBezTo>
                <a:cubicBezTo>
                  <a:pt x="1182506" y="1388549"/>
                  <a:pt x="1152873" y="2777083"/>
                  <a:pt x="1169806" y="2997216"/>
                </a:cubicBezTo>
                <a:cubicBezTo>
                  <a:pt x="1186739" y="3217349"/>
                  <a:pt x="1239656" y="2544249"/>
                  <a:pt x="1182506" y="2209816"/>
                </a:cubicBezTo>
                <a:cubicBezTo>
                  <a:pt x="1125356" y="1875383"/>
                  <a:pt x="1023756" y="1318699"/>
                  <a:pt x="826906" y="990616"/>
                </a:cubicBezTo>
                <a:cubicBezTo>
                  <a:pt x="630056" y="662533"/>
                  <a:pt x="-34577" y="262483"/>
                  <a:pt x="1406" y="241316"/>
                </a:cubicBezTo>
                <a:cubicBezTo>
                  <a:pt x="37389" y="220149"/>
                  <a:pt x="947556" y="901716"/>
                  <a:pt x="1042806" y="863616"/>
                </a:cubicBezTo>
                <a:cubicBezTo>
                  <a:pt x="1138056" y="825516"/>
                  <a:pt x="553856" y="-4217"/>
                  <a:pt x="560206" y="1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6" name="フリーフォーム 625">
            <a:extLst>
              <a:ext uri="{FF2B5EF4-FFF2-40B4-BE49-F238E27FC236}">
                <a16:creationId xmlns:a16="http://schemas.microsoft.com/office/drawing/2014/main" id="{266B9DAC-441A-DA35-4C9A-014DD7195E51}"/>
              </a:ext>
            </a:extLst>
          </p:cNvPr>
          <p:cNvSpPr/>
          <p:nvPr/>
        </p:nvSpPr>
        <p:spPr>
          <a:xfrm>
            <a:off x="4820734" y="7481348"/>
            <a:ext cx="2437918" cy="1099191"/>
          </a:xfrm>
          <a:custGeom>
            <a:avLst/>
            <a:gdLst>
              <a:gd name="connsiteX0" fmla="*/ 75604 w 2437918"/>
              <a:gd name="connsiteY0" fmla="*/ 25329 h 1099191"/>
              <a:gd name="connsiteX1" fmla="*/ 2314712 w 2437918"/>
              <a:gd name="connsiteY1" fmla="*/ 1029606 h 1099191"/>
              <a:gd name="connsiteX2" fmla="*/ 2064620 w 2437918"/>
              <a:gd name="connsiteY2" fmla="*/ 990529 h 1099191"/>
              <a:gd name="connsiteX3" fmla="*/ 1376866 w 2437918"/>
              <a:gd name="connsiteY3" fmla="*/ 810775 h 1099191"/>
              <a:gd name="connsiteX4" fmla="*/ 1595697 w 2437918"/>
              <a:gd name="connsiteY4" fmla="*/ 900652 h 1099191"/>
              <a:gd name="connsiteX5" fmla="*/ 720374 w 2437918"/>
              <a:gd name="connsiteY5" fmla="*/ 439544 h 1099191"/>
              <a:gd name="connsiteX6" fmla="*/ 1029081 w 2437918"/>
              <a:gd name="connsiteY6" fmla="*/ 568498 h 1099191"/>
              <a:gd name="connsiteX7" fmla="*/ 571881 w 2437918"/>
              <a:gd name="connsiteY7" fmla="*/ 322314 h 1099191"/>
              <a:gd name="connsiteX8" fmla="*/ 75604 w 2437918"/>
              <a:gd name="connsiteY8" fmla="*/ 25329 h 109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7918" h="1099191">
                <a:moveTo>
                  <a:pt x="75604" y="25329"/>
                </a:moveTo>
                <a:cubicBezTo>
                  <a:pt x="366076" y="143211"/>
                  <a:pt x="1983209" y="868739"/>
                  <a:pt x="2314712" y="1029606"/>
                </a:cubicBezTo>
                <a:cubicBezTo>
                  <a:pt x="2646215" y="1190473"/>
                  <a:pt x="2220928" y="1027001"/>
                  <a:pt x="2064620" y="990529"/>
                </a:cubicBezTo>
                <a:cubicBezTo>
                  <a:pt x="1908312" y="954057"/>
                  <a:pt x="1455020" y="825755"/>
                  <a:pt x="1376866" y="810775"/>
                </a:cubicBezTo>
                <a:cubicBezTo>
                  <a:pt x="1298712" y="795796"/>
                  <a:pt x="1705112" y="962524"/>
                  <a:pt x="1595697" y="900652"/>
                </a:cubicBezTo>
                <a:cubicBezTo>
                  <a:pt x="1486282" y="838780"/>
                  <a:pt x="814810" y="494903"/>
                  <a:pt x="720374" y="439544"/>
                </a:cubicBezTo>
                <a:cubicBezTo>
                  <a:pt x="625938" y="384185"/>
                  <a:pt x="1053830" y="588036"/>
                  <a:pt x="1029081" y="568498"/>
                </a:cubicBezTo>
                <a:cubicBezTo>
                  <a:pt x="1004332" y="548960"/>
                  <a:pt x="729491" y="410237"/>
                  <a:pt x="571881" y="322314"/>
                </a:cubicBezTo>
                <a:cubicBezTo>
                  <a:pt x="414271" y="234391"/>
                  <a:pt x="-214868" y="-92553"/>
                  <a:pt x="75604" y="2532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7" name="フリーフォーム 626">
            <a:extLst>
              <a:ext uri="{FF2B5EF4-FFF2-40B4-BE49-F238E27FC236}">
                <a16:creationId xmlns:a16="http://schemas.microsoft.com/office/drawing/2014/main" id="{7478B80A-6D61-30C4-9A8B-60CDAF446557}"/>
              </a:ext>
            </a:extLst>
          </p:cNvPr>
          <p:cNvSpPr/>
          <p:nvPr/>
        </p:nvSpPr>
        <p:spPr>
          <a:xfrm>
            <a:off x="7847635" y="3834797"/>
            <a:ext cx="603135" cy="1461454"/>
          </a:xfrm>
          <a:custGeom>
            <a:avLst/>
            <a:gdLst>
              <a:gd name="connsiteX0" fmla="*/ 0 w 603135"/>
              <a:gd name="connsiteY0" fmla="*/ 7998 h 1461454"/>
              <a:gd name="connsiteX1" fmla="*/ 335666 w 603135"/>
              <a:gd name="connsiteY1" fmla="*/ 1269638 h 1461454"/>
              <a:gd name="connsiteX2" fmla="*/ 497712 w 603135"/>
              <a:gd name="connsiteY2" fmla="*/ 1304362 h 1461454"/>
              <a:gd name="connsiteX3" fmla="*/ 601884 w 603135"/>
              <a:gd name="connsiteY3" fmla="*/ 1408535 h 1461454"/>
              <a:gd name="connsiteX4" fmla="*/ 428264 w 603135"/>
              <a:gd name="connsiteY4" fmla="*/ 366813 h 1461454"/>
              <a:gd name="connsiteX5" fmla="*/ 335666 w 603135"/>
              <a:gd name="connsiteY5" fmla="*/ 714054 h 1461454"/>
              <a:gd name="connsiteX6" fmla="*/ 0 w 603135"/>
              <a:gd name="connsiteY6" fmla="*/ 7998 h 146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135" h="1461454">
                <a:moveTo>
                  <a:pt x="0" y="7998"/>
                </a:moveTo>
                <a:cubicBezTo>
                  <a:pt x="0" y="100595"/>
                  <a:pt x="252714" y="1053577"/>
                  <a:pt x="335666" y="1269638"/>
                </a:cubicBezTo>
                <a:cubicBezTo>
                  <a:pt x="418618" y="1485699"/>
                  <a:pt x="453342" y="1281213"/>
                  <a:pt x="497712" y="1304362"/>
                </a:cubicBezTo>
                <a:cubicBezTo>
                  <a:pt x="542082" y="1327511"/>
                  <a:pt x="613459" y="1564793"/>
                  <a:pt x="601884" y="1408535"/>
                </a:cubicBezTo>
                <a:cubicBezTo>
                  <a:pt x="590309" y="1252277"/>
                  <a:pt x="472634" y="482560"/>
                  <a:pt x="428264" y="366813"/>
                </a:cubicBezTo>
                <a:cubicBezTo>
                  <a:pt x="383894" y="251066"/>
                  <a:pt x="407043" y="771927"/>
                  <a:pt x="335666" y="714054"/>
                </a:cubicBezTo>
                <a:cubicBezTo>
                  <a:pt x="264289" y="656181"/>
                  <a:pt x="0" y="-84599"/>
                  <a:pt x="0" y="7998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8" name="フリーフォーム 627">
            <a:extLst>
              <a:ext uri="{FF2B5EF4-FFF2-40B4-BE49-F238E27FC236}">
                <a16:creationId xmlns:a16="http://schemas.microsoft.com/office/drawing/2014/main" id="{EA5A093F-8557-5EFC-933E-730F60227C05}"/>
              </a:ext>
            </a:extLst>
          </p:cNvPr>
          <p:cNvSpPr/>
          <p:nvPr/>
        </p:nvSpPr>
        <p:spPr>
          <a:xfrm>
            <a:off x="7538808" y="5324140"/>
            <a:ext cx="542581" cy="2029498"/>
          </a:xfrm>
          <a:custGeom>
            <a:avLst/>
            <a:gdLst>
              <a:gd name="connsiteX0" fmla="*/ 540321 w 542581"/>
              <a:gd name="connsiteY0" fmla="*/ 214 h 2029498"/>
              <a:gd name="connsiteX1" fmla="*/ 389850 w 542581"/>
              <a:gd name="connsiteY1" fmla="*/ 752569 h 2029498"/>
              <a:gd name="connsiteX2" fmla="*/ 470873 w 542581"/>
              <a:gd name="connsiteY2" fmla="*/ 1122959 h 2029498"/>
              <a:gd name="connsiteX3" fmla="*/ 227805 w 542581"/>
              <a:gd name="connsiteY3" fmla="*/ 1516498 h 2029498"/>
              <a:gd name="connsiteX4" fmla="*/ 19460 w 542581"/>
              <a:gd name="connsiteY4" fmla="*/ 2025784 h 2029498"/>
              <a:gd name="connsiteX5" fmla="*/ 19460 w 542581"/>
              <a:gd name="connsiteY5" fmla="*/ 1713268 h 2029498"/>
              <a:gd name="connsiteX6" fmla="*/ 112058 w 542581"/>
              <a:gd name="connsiteY6" fmla="*/ 1099809 h 2029498"/>
              <a:gd name="connsiteX7" fmla="*/ 216230 w 542581"/>
              <a:gd name="connsiteY7" fmla="*/ 1342878 h 2029498"/>
              <a:gd name="connsiteX8" fmla="*/ 331977 w 542581"/>
              <a:gd name="connsiteY8" fmla="*/ 729419 h 2029498"/>
              <a:gd name="connsiteX9" fmla="*/ 320402 w 542581"/>
              <a:gd name="connsiteY9" fmla="*/ 347455 h 2029498"/>
              <a:gd name="connsiteX10" fmla="*/ 250954 w 542581"/>
              <a:gd name="connsiteY10" fmla="*/ 671546 h 2029498"/>
              <a:gd name="connsiteX11" fmla="*/ 540321 w 542581"/>
              <a:gd name="connsiteY11" fmla="*/ 214 h 202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2581" h="2029498">
                <a:moveTo>
                  <a:pt x="540321" y="214"/>
                </a:moveTo>
                <a:cubicBezTo>
                  <a:pt x="563470" y="13718"/>
                  <a:pt x="401425" y="565445"/>
                  <a:pt x="389850" y="752569"/>
                </a:cubicBezTo>
                <a:cubicBezTo>
                  <a:pt x="378275" y="939693"/>
                  <a:pt x="497880" y="995638"/>
                  <a:pt x="470873" y="1122959"/>
                </a:cubicBezTo>
                <a:cubicBezTo>
                  <a:pt x="443865" y="1250281"/>
                  <a:pt x="303040" y="1366027"/>
                  <a:pt x="227805" y="1516498"/>
                </a:cubicBezTo>
                <a:cubicBezTo>
                  <a:pt x="152570" y="1666969"/>
                  <a:pt x="54184" y="1992989"/>
                  <a:pt x="19460" y="2025784"/>
                </a:cubicBezTo>
                <a:cubicBezTo>
                  <a:pt x="-15264" y="2058579"/>
                  <a:pt x="4027" y="1867597"/>
                  <a:pt x="19460" y="1713268"/>
                </a:cubicBezTo>
                <a:cubicBezTo>
                  <a:pt x="34893" y="1558939"/>
                  <a:pt x="79263" y="1161541"/>
                  <a:pt x="112058" y="1099809"/>
                </a:cubicBezTo>
                <a:cubicBezTo>
                  <a:pt x="144853" y="1038077"/>
                  <a:pt x="179577" y="1404610"/>
                  <a:pt x="216230" y="1342878"/>
                </a:cubicBezTo>
                <a:cubicBezTo>
                  <a:pt x="252883" y="1281146"/>
                  <a:pt x="314615" y="895323"/>
                  <a:pt x="331977" y="729419"/>
                </a:cubicBezTo>
                <a:cubicBezTo>
                  <a:pt x="349339" y="563515"/>
                  <a:pt x="333906" y="357101"/>
                  <a:pt x="320402" y="347455"/>
                </a:cubicBezTo>
                <a:cubicBezTo>
                  <a:pt x="306898" y="337809"/>
                  <a:pt x="216230" y="727490"/>
                  <a:pt x="250954" y="671546"/>
                </a:cubicBezTo>
                <a:cubicBezTo>
                  <a:pt x="285678" y="615602"/>
                  <a:pt x="517172" y="-13290"/>
                  <a:pt x="540321" y="214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9" name="フリーフォーム 628">
            <a:extLst>
              <a:ext uri="{FF2B5EF4-FFF2-40B4-BE49-F238E27FC236}">
                <a16:creationId xmlns:a16="http://schemas.microsoft.com/office/drawing/2014/main" id="{ABD0448F-911B-D74A-69B7-D507DC260E29}"/>
              </a:ext>
            </a:extLst>
          </p:cNvPr>
          <p:cNvSpPr/>
          <p:nvPr/>
        </p:nvSpPr>
        <p:spPr>
          <a:xfrm>
            <a:off x="5578280" y="6339800"/>
            <a:ext cx="1456125" cy="1739652"/>
          </a:xfrm>
          <a:custGeom>
            <a:avLst/>
            <a:gdLst>
              <a:gd name="connsiteX0" fmla="*/ 591026 w 1456125"/>
              <a:gd name="connsiteY0" fmla="*/ 3127 h 1739652"/>
              <a:gd name="connsiteX1" fmla="*/ 1135036 w 1456125"/>
              <a:gd name="connsiteY1" fmla="*/ 767056 h 1739652"/>
              <a:gd name="connsiteX2" fmla="*/ 1204485 w 1456125"/>
              <a:gd name="connsiteY2" fmla="*/ 1160595 h 1739652"/>
              <a:gd name="connsiteX3" fmla="*/ 845669 w 1456125"/>
              <a:gd name="connsiteY3" fmla="*/ 1125871 h 1739652"/>
              <a:gd name="connsiteX4" fmla="*/ 1424404 w 1456125"/>
              <a:gd name="connsiteY4" fmla="*/ 1438387 h 1739652"/>
              <a:gd name="connsiteX5" fmla="*/ 1308657 w 1456125"/>
              <a:gd name="connsiteY5" fmla="*/ 1739329 h 1739652"/>
              <a:gd name="connsiteX6" fmla="*/ 706773 w 1456125"/>
              <a:gd name="connsiteY6" fmla="*/ 1380514 h 1739652"/>
              <a:gd name="connsiteX7" fmla="*/ 717 w 1456125"/>
              <a:gd name="connsiteY7" fmla="*/ 1010124 h 1739652"/>
              <a:gd name="connsiteX8" fmla="*/ 567877 w 1456125"/>
              <a:gd name="connsiteY8" fmla="*/ 848078 h 1739652"/>
              <a:gd name="connsiteX9" fmla="*/ 278510 w 1456125"/>
              <a:gd name="connsiteY9" fmla="*/ 304068 h 1739652"/>
              <a:gd name="connsiteX10" fmla="*/ 799371 w 1456125"/>
              <a:gd name="connsiteY10" fmla="*/ 489263 h 1739652"/>
              <a:gd name="connsiteX11" fmla="*/ 591026 w 1456125"/>
              <a:gd name="connsiteY11" fmla="*/ 3127 h 173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6125" h="1739652">
                <a:moveTo>
                  <a:pt x="591026" y="3127"/>
                </a:moveTo>
                <a:cubicBezTo>
                  <a:pt x="646970" y="49426"/>
                  <a:pt x="1032793" y="574145"/>
                  <a:pt x="1135036" y="767056"/>
                </a:cubicBezTo>
                <a:cubicBezTo>
                  <a:pt x="1237279" y="959967"/>
                  <a:pt x="1252713" y="1100793"/>
                  <a:pt x="1204485" y="1160595"/>
                </a:cubicBezTo>
                <a:cubicBezTo>
                  <a:pt x="1156257" y="1220397"/>
                  <a:pt x="809016" y="1079572"/>
                  <a:pt x="845669" y="1125871"/>
                </a:cubicBezTo>
                <a:cubicBezTo>
                  <a:pt x="882322" y="1172170"/>
                  <a:pt x="1347239" y="1336144"/>
                  <a:pt x="1424404" y="1438387"/>
                </a:cubicBezTo>
                <a:cubicBezTo>
                  <a:pt x="1501569" y="1540630"/>
                  <a:pt x="1428262" y="1748974"/>
                  <a:pt x="1308657" y="1739329"/>
                </a:cubicBezTo>
                <a:cubicBezTo>
                  <a:pt x="1189052" y="1729684"/>
                  <a:pt x="924763" y="1502048"/>
                  <a:pt x="706773" y="1380514"/>
                </a:cubicBezTo>
                <a:cubicBezTo>
                  <a:pt x="488783" y="1258980"/>
                  <a:pt x="23866" y="1098863"/>
                  <a:pt x="717" y="1010124"/>
                </a:cubicBezTo>
                <a:cubicBezTo>
                  <a:pt x="-22432" y="921385"/>
                  <a:pt x="521578" y="965754"/>
                  <a:pt x="567877" y="848078"/>
                </a:cubicBezTo>
                <a:cubicBezTo>
                  <a:pt x="614176" y="730402"/>
                  <a:pt x="239928" y="363871"/>
                  <a:pt x="278510" y="304068"/>
                </a:cubicBezTo>
                <a:cubicBezTo>
                  <a:pt x="317092" y="244266"/>
                  <a:pt x="745356" y="539420"/>
                  <a:pt x="799371" y="489263"/>
                </a:cubicBezTo>
                <a:cubicBezTo>
                  <a:pt x="853386" y="439106"/>
                  <a:pt x="535082" y="-43172"/>
                  <a:pt x="591026" y="3127"/>
                </a:cubicBezTo>
                <a:close/>
              </a:path>
            </a:pathLst>
          </a:custGeom>
          <a:solidFill>
            <a:srgbClr val="0070C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0" name="フリーフォーム 629">
            <a:extLst>
              <a:ext uri="{FF2B5EF4-FFF2-40B4-BE49-F238E27FC236}">
                <a16:creationId xmlns:a16="http://schemas.microsoft.com/office/drawing/2014/main" id="{78CD50A4-0F28-138D-0CEA-DE970D205540}"/>
              </a:ext>
            </a:extLst>
          </p:cNvPr>
          <p:cNvSpPr/>
          <p:nvPr/>
        </p:nvSpPr>
        <p:spPr>
          <a:xfrm>
            <a:off x="7300601" y="7182902"/>
            <a:ext cx="699928" cy="375758"/>
          </a:xfrm>
          <a:custGeom>
            <a:avLst/>
            <a:gdLst>
              <a:gd name="connsiteX0" fmla="*/ 3024 w 699928"/>
              <a:gd name="connsiteY0" fmla="*/ 62850 h 375758"/>
              <a:gd name="connsiteX1" fmla="*/ 685931 w 699928"/>
              <a:gd name="connsiteY1" fmla="*/ 4976 h 375758"/>
              <a:gd name="connsiteX2" fmla="*/ 477586 w 699928"/>
              <a:gd name="connsiteY2" fmla="*/ 178597 h 375758"/>
              <a:gd name="connsiteX3" fmla="*/ 651207 w 699928"/>
              <a:gd name="connsiteY3" fmla="*/ 375366 h 375758"/>
              <a:gd name="connsiteX4" fmla="*/ 442862 w 699928"/>
              <a:gd name="connsiteY4" fmla="*/ 224895 h 375758"/>
              <a:gd name="connsiteX5" fmla="*/ 3024 w 699928"/>
              <a:gd name="connsiteY5" fmla="*/ 62850 h 37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28" h="375758">
                <a:moveTo>
                  <a:pt x="3024" y="62850"/>
                </a:moveTo>
                <a:cubicBezTo>
                  <a:pt x="43535" y="26197"/>
                  <a:pt x="606837" y="-14315"/>
                  <a:pt x="685931" y="4976"/>
                </a:cubicBezTo>
                <a:cubicBezTo>
                  <a:pt x="765025" y="24267"/>
                  <a:pt x="483373" y="116865"/>
                  <a:pt x="477586" y="178597"/>
                </a:cubicBezTo>
                <a:cubicBezTo>
                  <a:pt x="471799" y="240329"/>
                  <a:pt x="656994" y="367650"/>
                  <a:pt x="651207" y="375366"/>
                </a:cubicBezTo>
                <a:cubicBezTo>
                  <a:pt x="645420" y="383082"/>
                  <a:pt x="545105" y="275052"/>
                  <a:pt x="442862" y="224895"/>
                </a:cubicBezTo>
                <a:cubicBezTo>
                  <a:pt x="340619" y="174738"/>
                  <a:pt x="-37487" y="99503"/>
                  <a:pt x="3024" y="6285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1" name="フリーフォーム 630">
            <a:extLst>
              <a:ext uri="{FF2B5EF4-FFF2-40B4-BE49-F238E27FC236}">
                <a16:creationId xmlns:a16="http://schemas.microsoft.com/office/drawing/2014/main" id="{2C646AE2-D5E5-559A-8F40-3ACDE8C6408C}"/>
              </a:ext>
            </a:extLst>
          </p:cNvPr>
          <p:cNvSpPr/>
          <p:nvPr/>
        </p:nvSpPr>
        <p:spPr>
          <a:xfrm>
            <a:off x="4441813" y="8675132"/>
            <a:ext cx="1528397" cy="1314979"/>
          </a:xfrm>
          <a:custGeom>
            <a:avLst/>
            <a:gdLst>
              <a:gd name="connsiteX0" fmla="*/ 1391828 w 1528397"/>
              <a:gd name="connsiteY0" fmla="*/ 5881 h 1314979"/>
              <a:gd name="connsiteX1" fmla="*/ 500577 w 1528397"/>
              <a:gd name="connsiteY1" fmla="*/ 515167 h 1314979"/>
              <a:gd name="connsiteX2" fmla="*/ 975139 w 1528397"/>
              <a:gd name="connsiteY2" fmla="*/ 480443 h 1314979"/>
              <a:gd name="connsiteX3" fmla="*/ 211210 w 1528397"/>
              <a:gd name="connsiteY3" fmla="*/ 1082326 h 1314979"/>
              <a:gd name="connsiteX4" fmla="*/ 26015 w 1528397"/>
              <a:gd name="connsiteY4" fmla="*/ 1313820 h 1314979"/>
              <a:gd name="connsiteX5" fmla="*/ 674197 w 1528397"/>
              <a:gd name="connsiteY5" fmla="*/ 1001303 h 1314979"/>
              <a:gd name="connsiteX6" fmla="*/ 1519149 w 1528397"/>
              <a:gd name="connsiteY6" fmla="*/ 272098 h 1314979"/>
              <a:gd name="connsiteX7" fmla="*/ 1137184 w 1528397"/>
              <a:gd name="connsiteY7" fmla="*/ 515167 h 1314979"/>
              <a:gd name="connsiteX8" fmla="*/ 1345529 w 1528397"/>
              <a:gd name="connsiteY8" fmla="*/ 260524 h 1314979"/>
              <a:gd name="connsiteX9" fmla="*/ 1195058 w 1528397"/>
              <a:gd name="connsiteY9" fmla="*/ 237374 h 1314979"/>
              <a:gd name="connsiteX10" fmla="*/ 1391828 w 1528397"/>
              <a:gd name="connsiteY10" fmla="*/ 5881 h 131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8397" h="1314979">
                <a:moveTo>
                  <a:pt x="1391828" y="5881"/>
                </a:moveTo>
                <a:cubicBezTo>
                  <a:pt x="1276081" y="52180"/>
                  <a:pt x="570025" y="436073"/>
                  <a:pt x="500577" y="515167"/>
                </a:cubicBezTo>
                <a:cubicBezTo>
                  <a:pt x="431129" y="594261"/>
                  <a:pt x="1023367" y="385917"/>
                  <a:pt x="975139" y="480443"/>
                </a:cubicBezTo>
                <a:cubicBezTo>
                  <a:pt x="926911" y="574969"/>
                  <a:pt x="369397" y="943430"/>
                  <a:pt x="211210" y="1082326"/>
                </a:cubicBezTo>
                <a:cubicBezTo>
                  <a:pt x="53023" y="1221222"/>
                  <a:pt x="-51149" y="1327324"/>
                  <a:pt x="26015" y="1313820"/>
                </a:cubicBezTo>
                <a:cubicBezTo>
                  <a:pt x="103179" y="1300316"/>
                  <a:pt x="425341" y="1174923"/>
                  <a:pt x="674197" y="1001303"/>
                </a:cubicBezTo>
                <a:cubicBezTo>
                  <a:pt x="923053" y="827683"/>
                  <a:pt x="1441985" y="353121"/>
                  <a:pt x="1519149" y="272098"/>
                </a:cubicBezTo>
                <a:cubicBezTo>
                  <a:pt x="1596313" y="191075"/>
                  <a:pt x="1166121" y="517096"/>
                  <a:pt x="1137184" y="515167"/>
                </a:cubicBezTo>
                <a:cubicBezTo>
                  <a:pt x="1108247" y="513238"/>
                  <a:pt x="1335883" y="306823"/>
                  <a:pt x="1345529" y="260524"/>
                </a:cubicBezTo>
                <a:cubicBezTo>
                  <a:pt x="1355175" y="214225"/>
                  <a:pt x="1191200" y="274027"/>
                  <a:pt x="1195058" y="237374"/>
                </a:cubicBezTo>
                <a:cubicBezTo>
                  <a:pt x="1198916" y="200721"/>
                  <a:pt x="1507575" y="-40418"/>
                  <a:pt x="1391828" y="5881"/>
                </a:cubicBezTo>
                <a:close/>
              </a:path>
            </a:pathLst>
          </a:cu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2" name="フリーフォーム 631">
            <a:extLst>
              <a:ext uri="{FF2B5EF4-FFF2-40B4-BE49-F238E27FC236}">
                <a16:creationId xmlns:a16="http://schemas.microsoft.com/office/drawing/2014/main" id="{ECD0E9D1-C849-2B4B-68BF-0BD90496D893}"/>
              </a:ext>
            </a:extLst>
          </p:cNvPr>
          <p:cNvSpPr/>
          <p:nvPr/>
        </p:nvSpPr>
        <p:spPr>
          <a:xfrm>
            <a:off x="3992792" y="8171674"/>
            <a:ext cx="2189627" cy="2272180"/>
          </a:xfrm>
          <a:custGeom>
            <a:avLst/>
            <a:gdLst>
              <a:gd name="connsiteX0" fmla="*/ 1053770 w 2189627"/>
              <a:gd name="connsiteY0" fmla="*/ 300994 h 2272180"/>
              <a:gd name="connsiteX1" fmla="*/ 1169517 w 2189627"/>
              <a:gd name="connsiteY1" fmla="*/ 312569 h 2272180"/>
              <a:gd name="connsiteX2" fmla="*/ 1713527 w 2189627"/>
              <a:gd name="connsiteY2" fmla="*/ 347293 h 2272180"/>
              <a:gd name="connsiteX3" fmla="*/ 1238965 w 2189627"/>
              <a:gd name="connsiteY3" fmla="*/ 636660 h 2272180"/>
              <a:gd name="connsiteX4" fmla="*/ 1238965 w 2189627"/>
              <a:gd name="connsiteY4" fmla="*/ 787131 h 2272180"/>
              <a:gd name="connsiteX5" fmla="*/ 556059 w 2189627"/>
              <a:gd name="connsiteY5" fmla="*/ 1284842 h 2272180"/>
              <a:gd name="connsiteX6" fmla="*/ 474 w 2189627"/>
              <a:gd name="connsiteY6" fmla="*/ 2268691 h 2272180"/>
              <a:gd name="connsiteX7" fmla="*/ 648656 w 2189627"/>
              <a:gd name="connsiteY7" fmla="*/ 1574210 h 2272180"/>
              <a:gd name="connsiteX8" fmla="*/ 1887147 w 2189627"/>
              <a:gd name="connsiteY8" fmla="*/ 590361 h 2272180"/>
              <a:gd name="connsiteX9" fmla="*/ 1817699 w 2189627"/>
              <a:gd name="connsiteY9" fmla="*/ 312569 h 2272180"/>
              <a:gd name="connsiteX10" fmla="*/ 2164940 w 2189627"/>
              <a:gd name="connsiteY10" fmla="*/ 254696 h 2272180"/>
              <a:gd name="connsiteX11" fmla="*/ 1030621 w 2189627"/>
              <a:gd name="connsiteY11" fmla="*/ 53 h 2272180"/>
              <a:gd name="connsiteX12" fmla="*/ 1759826 w 2189627"/>
              <a:gd name="connsiteY12" fmla="*/ 277845 h 2272180"/>
              <a:gd name="connsiteX13" fmla="*/ 1053770 w 2189627"/>
              <a:gd name="connsiteY13" fmla="*/ 300994 h 227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89627" h="2272180">
                <a:moveTo>
                  <a:pt x="1053770" y="300994"/>
                </a:moveTo>
                <a:cubicBezTo>
                  <a:pt x="955385" y="306781"/>
                  <a:pt x="1169517" y="312569"/>
                  <a:pt x="1169517" y="312569"/>
                </a:cubicBezTo>
                <a:cubicBezTo>
                  <a:pt x="1279477" y="320286"/>
                  <a:pt x="1701952" y="293278"/>
                  <a:pt x="1713527" y="347293"/>
                </a:cubicBezTo>
                <a:cubicBezTo>
                  <a:pt x="1725102" y="401308"/>
                  <a:pt x="1318059" y="563354"/>
                  <a:pt x="1238965" y="636660"/>
                </a:cubicBezTo>
                <a:cubicBezTo>
                  <a:pt x="1159871" y="709966"/>
                  <a:pt x="1352783" y="679101"/>
                  <a:pt x="1238965" y="787131"/>
                </a:cubicBezTo>
                <a:cubicBezTo>
                  <a:pt x="1125147" y="895161"/>
                  <a:pt x="762474" y="1037915"/>
                  <a:pt x="556059" y="1284842"/>
                </a:cubicBezTo>
                <a:cubicBezTo>
                  <a:pt x="349644" y="1531769"/>
                  <a:pt x="-14959" y="2220463"/>
                  <a:pt x="474" y="2268691"/>
                </a:cubicBezTo>
                <a:cubicBezTo>
                  <a:pt x="15907" y="2316919"/>
                  <a:pt x="334211" y="1853932"/>
                  <a:pt x="648656" y="1574210"/>
                </a:cubicBezTo>
                <a:cubicBezTo>
                  <a:pt x="963101" y="1294488"/>
                  <a:pt x="1692306" y="800635"/>
                  <a:pt x="1887147" y="590361"/>
                </a:cubicBezTo>
                <a:cubicBezTo>
                  <a:pt x="2081988" y="380087"/>
                  <a:pt x="1771400" y="368513"/>
                  <a:pt x="1817699" y="312569"/>
                </a:cubicBezTo>
                <a:cubicBezTo>
                  <a:pt x="1863998" y="256625"/>
                  <a:pt x="2296120" y="306782"/>
                  <a:pt x="2164940" y="254696"/>
                </a:cubicBezTo>
                <a:cubicBezTo>
                  <a:pt x="2033760" y="202610"/>
                  <a:pt x="1098140" y="-3805"/>
                  <a:pt x="1030621" y="53"/>
                </a:cubicBezTo>
                <a:cubicBezTo>
                  <a:pt x="963102" y="3911"/>
                  <a:pt x="1757897" y="229617"/>
                  <a:pt x="1759826" y="277845"/>
                </a:cubicBezTo>
                <a:cubicBezTo>
                  <a:pt x="1761755" y="326073"/>
                  <a:pt x="1152155" y="295207"/>
                  <a:pt x="1053770" y="300994"/>
                </a:cubicBezTo>
                <a:close/>
              </a:path>
            </a:pathLst>
          </a:cu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3" name="フリーフォーム 632">
            <a:extLst>
              <a:ext uri="{FF2B5EF4-FFF2-40B4-BE49-F238E27FC236}">
                <a16:creationId xmlns:a16="http://schemas.microsoft.com/office/drawing/2014/main" id="{464F952D-0974-4128-50C2-B4D609056BF7}"/>
              </a:ext>
            </a:extLst>
          </p:cNvPr>
          <p:cNvSpPr/>
          <p:nvPr/>
        </p:nvSpPr>
        <p:spPr>
          <a:xfrm>
            <a:off x="2087405" y="8844011"/>
            <a:ext cx="1862315" cy="1803482"/>
          </a:xfrm>
          <a:custGeom>
            <a:avLst/>
            <a:gdLst>
              <a:gd name="connsiteX0" fmla="*/ 308554 w 1862315"/>
              <a:gd name="connsiteY0" fmla="*/ 56921 h 1803482"/>
              <a:gd name="connsiteX1" fmla="*/ 401152 w 1862315"/>
              <a:gd name="connsiteY1" fmla="*/ 161093 h 1803482"/>
              <a:gd name="connsiteX2" fmla="*/ 1824838 w 1862315"/>
              <a:gd name="connsiteY2" fmla="*/ 1434308 h 1803482"/>
              <a:gd name="connsiteX3" fmla="*/ 1477598 w 1862315"/>
              <a:gd name="connsiteY3" fmla="*/ 1295412 h 1803482"/>
              <a:gd name="connsiteX4" fmla="*/ 1801689 w 1862315"/>
              <a:gd name="connsiteY4" fmla="*/ 1642652 h 1803482"/>
              <a:gd name="connsiteX5" fmla="*/ 1060909 w 1862315"/>
              <a:gd name="connsiteY5" fmla="*/ 1746824 h 1803482"/>
              <a:gd name="connsiteX6" fmla="*/ 19187 w 1862315"/>
              <a:gd name="connsiteY6" fmla="*/ 762976 h 1803482"/>
              <a:gd name="connsiteX7" fmla="*/ 389577 w 1862315"/>
              <a:gd name="connsiteY7" fmla="*/ 959746 h 1803482"/>
              <a:gd name="connsiteX8" fmla="*/ 447451 w 1862315"/>
              <a:gd name="connsiteY8" fmla="*/ 739827 h 1803482"/>
              <a:gd name="connsiteX9" fmla="*/ 1153506 w 1862315"/>
              <a:gd name="connsiteY9" fmla="*/ 1191240 h 1803482"/>
              <a:gd name="connsiteX10" fmla="*/ 667370 w 1862315"/>
              <a:gd name="connsiteY10" fmla="*/ 519908 h 1803482"/>
              <a:gd name="connsiteX11" fmla="*/ 308554 w 1862315"/>
              <a:gd name="connsiteY11" fmla="*/ 56921 h 180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2315" h="1803482">
                <a:moveTo>
                  <a:pt x="308554" y="56921"/>
                </a:moveTo>
                <a:cubicBezTo>
                  <a:pt x="264184" y="-2882"/>
                  <a:pt x="148438" y="-68472"/>
                  <a:pt x="401152" y="161093"/>
                </a:cubicBezTo>
                <a:cubicBezTo>
                  <a:pt x="653866" y="390658"/>
                  <a:pt x="1645430" y="1245255"/>
                  <a:pt x="1824838" y="1434308"/>
                </a:cubicBezTo>
                <a:cubicBezTo>
                  <a:pt x="2004246" y="1623361"/>
                  <a:pt x="1481456" y="1260688"/>
                  <a:pt x="1477598" y="1295412"/>
                </a:cubicBezTo>
                <a:cubicBezTo>
                  <a:pt x="1473740" y="1330136"/>
                  <a:pt x="1871137" y="1567417"/>
                  <a:pt x="1801689" y="1642652"/>
                </a:cubicBezTo>
                <a:cubicBezTo>
                  <a:pt x="1732241" y="1717887"/>
                  <a:pt x="1357993" y="1893437"/>
                  <a:pt x="1060909" y="1746824"/>
                </a:cubicBezTo>
                <a:cubicBezTo>
                  <a:pt x="763825" y="1600211"/>
                  <a:pt x="131076" y="894156"/>
                  <a:pt x="19187" y="762976"/>
                </a:cubicBezTo>
                <a:cubicBezTo>
                  <a:pt x="-92702" y="631796"/>
                  <a:pt x="318200" y="963604"/>
                  <a:pt x="389577" y="959746"/>
                </a:cubicBezTo>
                <a:cubicBezTo>
                  <a:pt x="460954" y="955888"/>
                  <a:pt x="320130" y="701245"/>
                  <a:pt x="447451" y="739827"/>
                </a:cubicBezTo>
                <a:cubicBezTo>
                  <a:pt x="574772" y="778409"/>
                  <a:pt x="1116853" y="1227893"/>
                  <a:pt x="1153506" y="1191240"/>
                </a:cubicBezTo>
                <a:cubicBezTo>
                  <a:pt x="1190159" y="1154587"/>
                  <a:pt x="812053" y="708961"/>
                  <a:pt x="667370" y="519908"/>
                </a:cubicBezTo>
                <a:cubicBezTo>
                  <a:pt x="522687" y="330855"/>
                  <a:pt x="352924" y="116724"/>
                  <a:pt x="308554" y="56921"/>
                </a:cubicBezTo>
                <a:close/>
              </a:path>
            </a:pathLst>
          </a:cu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4" name="フリーフォーム 633">
            <a:extLst>
              <a:ext uri="{FF2B5EF4-FFF2-40B4-BE49-F238E27FC236}">
                <a16:creationId xmlns:a16="http://schemas.microsoft.com/office/drawing/2014/main" id="{5E577377-6294-6CE7-F5B6-683928DED3AA}"/>
              </a:ext>
            </a:extLst>
          </p:cNvPr>
          <p:cNvSpPr/>
          <p:nvPr/>
        </p:nvSpPr>
        <p:spPr>
          <a:xfrm>
            <a:off x="2145608" y="7210080"/>
            <a:ext cx="2219942" cy="2920327"/>
          </a:xfrm>
          <a:custGeom>
            <a:avLst/>
            <a:gdLst>
              <a:gd name="connsiteX0" fmla="*/ 2218048 w 2219942"/>
              <a:gd name="connsiteY0" fmla="*/ 948 h 2920327"/>
              <a:gd name="connsiteX1" fmla="*/ 1789784 w 2219942"/>
              <a:gd name="connsiteY1" fmla="*/ 834325 h 2920327"/>
              <a:gd name="connsiteX2" fmla="*/ 1593015 w 2219942"/>
              <a:gd name="connsiteY2" fmla="*/ 1297312 h 2920327"/>
              <a:gd name="connsiteX3" fmla="*/ 1674038 w 2219942"/>
              <a:gd name="connsiteY3" fmla="*/ 926923 h 2920327"/>
              <a:gd name="connsiteX4" fmla="*/ 817511 w 2219942"/>
              <a:gd name="connsiteY4" fmla="*/ 1667702 h 2920327"/>
              <a:gd name="connsiteX5" fmla="*/ 1002706 w 2219942"/>
              <a:gd name="connsiteY5" fmla="*/ 1470933 h 2920327"/>
              <a:gd name="connsiteX6" fmla="*/ 53582 w 2219942"/>
              <a:gd name="connsiteY6" fmla="*/ 2906193 h 2920327"/>
              <a:gd name="connsiteX7" fmla="*/ 180903 w 2219942"/>
              <a:gd name="connsiteY7" fmla="*/ 2130690 h 2920327"/>
              <a:gd name="connsiteX8" fmla="*/ 701764 w 2219942"/>
              <a:gd name="connsiteY8" fmla="*/ 938497 h 2920327"/>
              <a:gd name="connsiteX9" fmla="*/ 1060579 w 2219942"/>
              <a:gd name="connsiteY9" fmla="*/ 822750 h 2920327"/>
              <a:gd name="connsiteX10" fmla="*/ 1662463 w 2219942"/>
              <a:gd name="connsiteY10" fmla="*/ 301890 h 2920327"/>
              <a:gd name="connsiteX11" fmla="*/ 1604589 w 2219942"/>
              <a:gd name="connsiteY11" fmla="*/ 660705 h 2920327"/>
              <a:gd name="connsiteX12" fmla="*/ 2218048 w 2219942"/>
              <a:gd name="connsiteY12" fmla="*/ 948 h 292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9942" h="2920327">
                <a:moveTo>
                  <a:pt x="2218048" y="948"/>
                </a:moveTo>
                <a:cubicBezTo>
                  <a:pt x="2248914" y="29884"/>
                  <a:pt x="1893956" y="618264"/>
                  <a:pt x="1789784" y="834325"/>
                </a:cubicBezTo>
                <a:cubicBezTo>
                  <a:pt x="1685612" y="1050386"/>
                  <a:pt x="1612306" y="1281879"/>
                  <a:pt x="1593015" y="1297312"/>
                </a:cubicBezTo>
                <a:cubicBezTo>
                  <a:pt x="1573724" y="1312745"/>
                  <a:pt x="1803289" y="865191"/>
                  <a:pt x="1674038" y="926923"/>
                </a:cubicBezTo>
                <a:cubicBezTo>
                  <a:pt x="1544787" y="988655"/>
                  <a:pt x="929400" y="1577034"/>
                  <a:pt x="817511" y="1667702"/>
                </a:cubicBezTo>
                <a:cubicBezTo>
                  <a:pt x="705622" y="1758370"/>
                  <a:pt x="1130028" y="1264518"/>
                  <a:pt x="1002706" y="1470933"/>
                </a:cubicBezTo>
                <a:cubicBezTo>
                  <a:pt x="875384" y="1677348"/>
                  <a:pt x="190549" y="2796233"/>
                  <a:pt x="53582" y="2906193"/>
                </a:cubicBezTo>
                <a:cubicBezTo>
                  <a:pt x="-83385" y="3016153"/>
                  <a:pt x="72873" y="2458639"/>
                  <a:pt x="180903" y="2130690"/>
                </a:cubicBezTo>
                <a:cubicBezTo>
                  <a:pt x="288933" y="1802741"/>
                  <a:pt x="555151" y="1156487"/>
                  <a:pt x="701764" y="938497"/>
                </a:cubicBezTo>
                <a:cubicBezTo>
                  <a:pt x="848377" y="720507"/>
                  <a:pt x="900462" y="928851"/>
                  <a:pt x="1060579" y="822750"/>
                </a:cubicBezTo>
                <a:cubicBezTo>
                  <a:pt x="1220696" y="716649"/>
                  <a:pt x="1571795" y="328897"/>
                  <a:pt x="1662463" y="301890"/>
                </a:cubicBezTo>
                <a:cubicBezTo>
                  <a:pt x="1753131" y="274883"/>
                  <a:pt x="1511991" y="707004"/>
                  <a:pt x="1604589" y="660705"/>
                </a:cubicBezTo>
                <a:cubicBezTo>
                  <a:pt x="1697187" y="614406"/>
                  <a:pt x="2187182" y="-27988"/>
                  <a:pt x="2218048" y="948"/>
                </a:cubicBezTo>
                <a:close/>
              </a:path>
            </a:pathLst>
          </a:cu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5" name="フリーフォーム 634">
            <a:extLst>
              <a:ext uri="{FF2B5EF4-FFF2-40B4-BE49-F238E27FC236}">
                <a16:creationId xmlns:a16="http://schemas.microsoft.com/office/drawing/2014/main" id="{3209A9B0-A94C-4F2D-3305-446E9974E63F}"/>
              </a:ext>
            </a:extLst>
          </p:cNvPr>
          <p:cNvSpPr/>
          <p:nvPr/>
        </p:nvSpPr>
        <p:spPr>
          <a:xfrm>
            <a:off x="1751102" y="10636907"/>
            <a:ext cx="3766321" cy="949351"/>
          </a:xfrm>
          <a:custGeom>
            <a:avLst/>
            <a:gdLst>
              <a:gd name="connsiteX0" fmla="*/ 3388057 w 3766321"/>
              <a:gd name="connsiteY0" fmla="*/ 227 h 949351"/>
              <a:gd name="connsiteX1" fmla="*/ 3619551 w 3766321"/>
              <a:gd name="connsiteY1" fmla="*/ 266445 h 949351"/>
              <a:gd name="connsiteX2" fmla="*/ 3723723 w 3766321"/>
              <a:gd name="connsiteY2" fmla="*/ 497939 h 949351"/>
              <a:gd name="connsiteX3" fmla="*/ 3515379 w 3766321"/>
              <a:gd name="connsiteY3" fmla="*/ 856754 h 949351"/>
              <a:gd name="connsiteX4" fmla="*/ 3712149 w 3766321"/>
              <a:gd name="connsiteY4" fmla="*/ 891478 h 949351"/>
              <a:gd name="connsiteX5" fmla="*/ 2346336 w 3766321"/>
              <a:gd name="connsiteY5" fmla="*/ 937777 h 949351"/>
              <a:gd name="connsiteX6" fmla="*/ 2624128 w 3766321"/>
              <a:gd name="connsiteY6" fmla="*/ 949351 h 949351"/>
              <a:gd name="connsiteX7" fmla="*/ 135571 w 3766321"/>
              <a:gd name="connsiteY7" fmla="*/ 926202 h 949351"/>
              <a:gd name="connsiteX8" fmla="*/ 911075 w 3766321"/>
              <a:gd name="connsiteY8" fmla="*/ 798880 h 949351"/>
              <a:gd name="connsiteX9" fmla="*/ 19825 w 3766321"/>
              <a:gd name="connsiteY9" fmla="*/ 278020 h 949351"/>
              <a:gd name="connsiteX10" fmla="*/ 1964371 w 3766321"/>
              <a:gd name="connsiteY10" fmla="*/ 810455 h 949351"/>
              <a:gd name="connsiteX11" fmla="*/ 3121840 w 3766321"/>
              <a:gd name="connsiteY11" fmla="*/ 312744 h 949351"/>
              <a:gd name="connsiteX12" fmla="*/ 3388057 w 3766321"/>
              <a:gd name="connsiteY12" fmla="*/ 227 h 94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66321" h="949351">
                <a:moveTo>
                  <a:pt x="3388057" y="227"/>
                </a:moveTo>
                <a:cubicBezTo>
                  <a:pt x="3471009" y="-7489"/>
                  <a:pt x="3563607" y="183493"/>
                  <a:pt x="3619551" y="266445"/>
                </a:cubicBezTo>
                <a:cubicBezTo>
                  <a:pt x="3675495" y="349397"/>
                  <a:pt x="3741085" y="399554"/>
                  <a:pt x="3723723" y="497939"/>
                </a:cubicBezTo>
                <a:cubicBezTo>
                  <a:pt x="3706361" y="596324"/>
                  <a:pt x="3517308" y="791164"/>
                  <a:pt x="3515379" y="856754"/>
                </a:cubicBezTo>
                <a:cubicBezTo>
                  <a:pt x="3513450" y="922344"/>
                  <a:pt x="3906990" y="877974"/>
                  <a:pt x="3712149" y="891478"/>
                </a:cubicBezTo>
                <a:cubicBezTo>
                  <a:pt x="3517309" y="904982"/>
                  <a:pt x="2527673" y="928132"/>
                  <a:pt x="2346336" y="937777"/>
                </a:cubicBezTo>
                <a:cubicBezTo>
                  <a:pt x="2164999" y="947422"/>
                  <a:pt x="2624128" y="949351"/>
                  <a:pt x="2624128" y="949351"/>
                </a:cubicBezTo>
                <a:lnTo>
                  <a:pt x="135571" y="926202"/>
                </a:lnTo>
                <a:cubicBezTo>
                  <a:pt x="-149938" y="901124"/>
                  <a:pt x="930366" y="906910"/>
                  <a:pt x="911075" y="798880"/>
                </a:cubicBezTo>
                <a:cubicBezTo>
                  <a:pt x="891784" y="690850"/>
                  <a:pt x="-155724" y="276091"/>
                  <a:pt x="19825" y="278020"/>
                </a:cubicBezTo>
                <a:cubicBezTo>
                  <a:pt x="195374" y="279949"/>
                  <a:pt x="1447369" y="804668"/>
                  <a:pt x="1964371" y="810455"/>
                </a:cubicBezTo>
                <a:cubicBezTo>
                  <a:pt x="2481373" y="816242"/>
                  <a:pt x="2880701" y="453569"/>
                  <a:pt x="3121840" y="312744"/>
                </a:cubicBezTo>
                <a:cubicBezTo>
                  <a:pt x="3362979" y="171919"/>
                  <a:pt x="3305105" y="7943"/>
                  <a:pt x="3388057" y="227"/>
                </a:cubicBezTo>
                <a:close/>
              </a:path>
            </a:pathLst>
          </a:cu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6" name="フリーフォーム 635">
            <a:extLst>
              <a:ext uri="{FF2B5EF4-FFF2-40B4-BE49-F238E27FC236}">
                <a16:creationId xmlns:a16="http://schemas.microsoft.com/office/drawing/2014/main" id="{22D5DD33-45CC-7B6F-319B-DBD66F7D9392}"/>
              </a:ext>
            </a:extLst>
          </p:cNvPr>
          <p:cNvSpPr/>
          <p:nvPr/>
        </p:nvSpPr>
        <p:spPr>
          <a:xfrm>
            <a:off x="1574400" y="10806734"/>
            <a:ext cx="3819403" cy="686927"/>
          </a:xfrm>
          <a:custGeom>
            <a:avLst/>
            <a:gdLst>
              <a:gd name="connsiteX0" fmla="*/ 3506886 w 3819403"/>
              <a:gd name="connsiteY0" fmla="*/ 4020 h 686927"/>
              <a:gd name="connsiteX1" fmla="*/ 3773104 w 3819403"/>
              <a:gd name="connsiteY1" fmla="*/ 490157 h 686927"/>
              <a:gd name="connsiteX2" fmla="*/ 3587909 w 3819403"/>
              <a:gd name="connsiteY2" fmla="*/ 617479 h 686927"/>
              <a:gd name="connsiteX3" fmla="*/ 3819403 w 3819403"/>
              <a:gd name="connsiteY3" fmla="*/ 640628 h 686927"/>
              <a:gd name="connsiteX4" fmla="*/ 208101 w 3819403"/>
              <a:gd name="connsiteY4" fmla="*/ 686927 h 686927"/>
              <a:gd name="connsiteX5" fmla="*/ 439595 w 3819403"/>
              <a:gd name="connsiteY5" fmla="*/ 524881 h 686927"/>
              <a:gd name="connsiteX6" fmla="*/ 451170 w 3819403"/>
              <a:gd name="connsiteY6" fmla="*/ 235514 h 686927"/>
              <a:gd name="connsiteX7" fmla="*/ 1735959 w 3819403"/>
              <a:gd name="connsiteY7" fmla="*/ 594329 h 686927"/>
              <a:gd name="connsiteX8" fmla="*/ 2893428 w 3819403"/>
              <a:gd name="connsiteY8" fmla="*/ 293388 h 686927"/>
              <a:gd name="connsiteX9" fmla="*/ 3437438 w 3819403"/>
              <a:gd name="connsiteY9" fmla="*/ 270238 h 686927"/>
              <a:gd name="connsiteX10" fmla="*/ 3703656 w 3819403"/>
              <a:gd name="connsiteY10" fmla="*/ 258663 h 686927"/>
              <a:gd name="connsiteX11" fmla="*/ 3506886 w 3819403"/>
              <a:gd name="connsiteY11" fmla="*/ 4020 h 68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9403" h="686927">
                <a:moveTo>
                  <a:pt x="3506886" y="4020"/>
                </a:moveTo>
                <a:cubicBezTo>
                  <a:pt x="3518461" y="42602"/>
                  <a:pt x="3759600" y="387914"/>
                  <a:pt x="3773104" y="490157"/>
                </a:cubicBezTo>
                <a:cubicBezTo>
                  <a:pt x="3786608" y="592400"/>
                  <a:pt x="3580193" y="592401"/>
                  <a:pt x="3587909" y="617479"/>
                </a:cubicBezTo>
                <a:cubicBezTo>
                  <a:pt x="3595625" y="642557"/>
                  <a:pt x="3819403" y="640628"/>
                  <a:pt x="3819403" y="640628"/>
                </a:cubicBezTo>
                <a:lnTo>
                  <a:pt x="208101" y="686927"/>
                </a:lnTo>
                <a:cubicBezTo>
                  <a:pt x="-355200" y="667636"/>
                  <a:pt x="399083" y="600117"/>
                  <a:pt x="439595" y="524881"/>
                </a:cubicBezTo>
                <a:cubicBezTo>
                  <a:pt x="480107" y="449645"/>
                  <a:pt x="235109" y="223939"/>
                  <a:pt x="451170" y="235514"/>
                </a:cubicBezTo>
                <a:cubicBezTo>
                  <a:pt x="667231" y="247089"/>
                  <a:pt x="1328916" y="584683"/>
                  <a:pt x="1735959" y="594329"/>
                </a:cubicBezTo>
                <a:cubicBezTo>
                  <a:pt x="2143002" y="603975"/>
                  <a:pt x="2609848" y="347403"/>
                  <a:pt x="2893428" y="293388"/>
                </a:cubicBezTo>
                <a:cubicBezTo>
                  <a:pt x="3177008" y="239373"/>
                  <a:pt x="3437438" y="270238"/>
                  <a:pt x="3437438" y="270238"/>
                </a:cubicBezTo>
                <a:cubicBezTo>
                  <a:pt x="3572476" y="264451"/>
                  <a:pt x="3694011" y="301104"/>
                  <a:pt x="3703656" y="258663"/>
                </a:cubicBezTo>
                <a:cubicBezTo>
                  <a:pt x="3713302" y="216223"/>
                  <a:pt x="3495311" y="-34562"/>
                  <a:pt x="3506886" y="4020"/>
                </a:cubicBezTo>
                <a:close/>
              </a:path>
            </a:pathLst>
          </a:cu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7" name="フリーフォーム 636">
            <a:extLst>
              <a:ext uri="{FF2B5EF4-FFF2-40B4-BE49-F238E27FC236}">
                <a16:creationId xmlns:a16="http://schemas.microsoft.com/office/drawing/2014/main" id="{56AC88D9-BC4F-140B-94C8-502EAE10D33B}"/>
              </a:ext>
            </a:extLst>
          </p:cNvPr>
          <p:cNvSpPr/>
          <p:nvPr/>
        </p:nvSpPr>
        <p:spPr>
          <a:xfrm>
            <a:off x="3113531" y="7569816"/>
            <a:ext cx="926722" cy="1875693"/>
          </a:xfrm>
          <a:custGeom>
            <a:avLst/>
            <a:gdLst>
              <a:gd name="connsiteX0" fmla="*/ 810287 w 926722"/>
              <a:gd name="connsiteY0" fmla="*/ 138923 h 1875693"/>
              <a:gd name="connsiteX1" fmla="*/ 821861 w 926722"/>
              <a:gd name="connsiteY1" fmla="*/ 196797 h 1875693"/>
              <a:gd name="connsiteX2" fmla="*/ 926034 w 926722"/>
              <a:gd name="connsiteY2" fmla="*/ 1863551 h 1875693"/>
              <a:gd name="connsiteX3" fmla="*/ 763988 w 926722"/>
              <a:gd name="connsiteY3" fmla="*/ 983875 h 1875693"/>
              <a:gd name="connsiteX4" fmla="*/ 763988 w 926722"/>
              <a:gd name="connsiteY4" fmla="*/ 1643632 h 1875693"/>
              <a:gd name="connsiteX5" fmla="*/ 555644 w 926722"/>
              <a:gd name="connsiteY5" fmla="*/ 1365840 h 1875693"/>
              <a:gd name="connsiteX6" fmla="*/ 59 w 926722"/>
              <a:gd name="connsiteY6" fmla="*/ 1551035 h 1875693"/>
              <a:gd name="connsiteX7" fmla="*/ 520920 w 926722"/>
              <a:gd name="connsiteY7" fmla="*/ 740807 h 1875693"/>
              <a:gd name="connsiteX8" fmla="*/ 636666 w 926722"/>
              <a:gd name="connsiteY8" fmla="*/ 1157495 h 1875693"/>
              <a:gd name="connsiteX9" fmla="*/ 810287 w 926722"/>
              <a:gd name="connsiteY9" fmla="*/ 138923 h 187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6722" h="1875693">
                <a:moveTo>
                  <a:pt x="810287" y="138923"/>
                </a:moveTo>
                <a:cubicBezTo>
                  <a:pt x="841153" y="-21193"/>
                  <a:pt x="802570" y="-90641"/>
                  <a:pt x="821861" y="196797"/>
                </a:cubicBezTo>
                <a:cubicBezTo>
                  <a:pt x="841152" y="484235"/>
                  <a:pt x="935679" y="1732371"/>
                  <a:pt x="926034" y="1863551"/>
                </a:cubicBezTo>
                <a:cubicBezTo>
                  <a:pt x="916389" y="1994731"/>
                  <a:pt x="790996" y="1020528"/>
                  <a:pt x="763988" y="983875"/>
                </a:cubicBezTo>
                <a:cubicBezTo>
                  <a:pt x="736980" y="947222"/>
                  <a:pt x="798712" y="1579971"/>
                  <a:pt x="763988" y="1643632"/>
                </a:cubicBezTo>
                <a:cubicBezTo>
                  <a:pt x="729264" y="1707293"/>
                  <a:pt x="682965" y="1381273"/>
                  <a:pt x="555644" y="1365840"/>
                </a:cubicBezTo>
                <a:cubicBezTo>
                  <a:pt x="428323" y="1350407"/>
                  <a:pt x="5846" y="1655207"/>
                  <a:pt x="59" y="1551035"/>
                </a:cubicBezTo>
                <a:cubicBezTo>
                  <a:pt x="-5728" y="1446863"/>
                  <a:pt x="414819" y="806397"/>
                  <a:pt x="520920" y="740807"/>
                </a:cubicBezTo>
                <a:cubicBezTo>
                  <a:pt x="627021" y="675217"/>
                  <a:pt x="590367" y="1257809"/>
                  <a:pt x="636666" y="1157495"/>
                </a:cubicBezTo>
                <a:cubicBezTo>
                  <a:pt x="682965" y="1057181"/>
                  <a:pt x="779421" y="299039"/>
                  <a:pt x="810287" y="138923"/>
                </a:cubicBezTo>
                <a:close/>
              </a:path>
            </a:pathLst>
          </a:cu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8" name="フリーフォーム 637">
            <a:extLst>
              <a:ext uri="{FF2B5EF4-FFF2-40B4-BE49-F238E27FC236}">
                <a16:creationId xmlns:a16="http://schemas.microsoft.com/office/drawing/2014/main" id="{D7D06757-C748-8C78-F9DA-4BB2E540C830}"/>
              </a:ext>
            </a:extLst>
          </p:cNvPr>
          <p:cNvSpPr/>
          <p:nvPr/>
        </p:nvSpPr>
        <p:spPr>
          <a:xfrm>
            <a:off x="3909664" y="6921661"/>
            <a:ext cx="928527" cy="1731174"/>
          </a:xfrm>
          <a:custGeom>
            <a:avLst/>
            <a:gdLst>
              <a:gd name="connsiteX0" fmla="*/ 905404 w 928527"/>
              <a:gd name="connsiteY0" fmla="*/ 0 h 1731174"/>
              <a:gd name="connsiteX1" fmla="*/ 535014 w 928527"/>
              <a:gd name="connsiteY1" fmla="*/ 694481 h 1731174"/>
              <a:gd name="connsiteX2" fmla="*/ 754933 w 928527"/>
              <a:gd name="connsiteY2" fmla="*/ 1446835 h 1731174"/>
              <a:gd name="connsiteX3" fmla="*/ 546589 w 928527"/>
              <a:gd name="connsiteY3" fmla="*/ 995423 h 1731174"/>
              <a:gd name="connsiteX4" fmla="*/ 916979 w 928527"/>
              <a:gd name="connsiteY4" fmla="*/ 1724628 h 1731174"/>
              <a:gd name="connsiteX5" fmla="*/ 25728 w 928527"/>
              <a:gd name="connsiteY5" fmla="*/ 486136 h 1731174"/>
              <a:gd name="connsiteX6" fmla="*/ 257222 w 928527"/>
              <a:gd name="connsiteY6" fmla="*/ 613458 h 1731174"/>
              <a:gd name="connsiteX7" fmla="*/ 430842 w 928527"/>
              <a:gd name="connsiteY7" fmla="*/ 324091 h 1731174"/>
              <a:gd name="connsiteX8" fmla="*/ 106751 w 928527"/>
              <a:gd name="connsiteY8" fmla="*/ 520861 h 1731174"/>
              <a:gd name="connsiteX9" fmla="*/ 905404 w 928527"/>
              <a:gd name="connsiteY9" fmla="*/ 0 h 173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8527" h="1731174">
                <a:moveTo>
                  <a:pt x="905404" y="0"/>
                </a:moveTo>
                <a:cubicBezTo>
                  <a:pt x="732748" y="226671"/>
                  <a:pt x="560092" y="453342"/>
                  <a:pt x="535014" y="694481"/>
                </a:cubicBezTo>
                <a:cubicBezTo>
                  <a:pt x="509935" y="935620"/>
                  <a:pt x="753004" y="1396678"/>
                  <a:pt x="754933" y="1446835"/>
                </a:cubicBezTo>
                <a:cubicBezTo>
                  <a:pt x="756862" y="1496992"/>
                  <a:pt x="519581" y="949124"/>
                  <a:pt x="546589" y="995423"/>
                </a:cubicBezTo>
                <a:cubicBezTo>
                  <a:pt x="573597" y="1041722"/>
                  <a:pt x="1003789" y="1809509"/>
                  <a:pt x="916979" y="1724628"/>
                </a:cubicBezTo>
                <a:cubicBezTo>
                  <a:pt x="830169" y="1639747"/>
                  <a:pt x="135687" y="671331"/>
                  <a:pt x="25728" y="486136"/>
                </a:cubicBezTo>
                <a:cubicBezTo>
                  <a:pt x="-84231" y="300941"/>
                  <a:pt x="189703" y="640466"/>
                  <a:pt x="257222" y="613458"/>
                </a:cubicBezTo>
                <a:cubicBezTo>
                  <a:pt x="324741" y="586451"/>
                  <a:pt x="455920" y="339524"/>
                  <a:pt x="430842" y="324091"/>
                </a:cubicBezTo>
                <a:lnTo>
                  <a:pt x="106751" y="520861"/>
                </a:lnTo>
                <a:lnTo>
                  <a:pt x="905404" y="0"/>
                </a:lnTo>
                <a:close/>
              </a:path>
            </a:pathLst>
          </a:custGeom>
          <a:solidFill>
            <a:schemeClr val="bg2">
              <a:lumMod val="9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9" name="フリーフォーム 638">
            <a:extLst>
              <a:ext uri="{FF2B5EF4-FFF2-40B4-BE49-F238E27FC236}">
                <a16:creationId xmlns:a16="http://schemas.microsoft.com/office/drawing/2014/main" id="{D76418E0-4194-0468-A553-A628C5740911}"/>
              </a:ext>
            </a:extLst>
          </p:cNvPr>
          <p:cNvSpPr/>
          <p:nvPr/>
        </p:nvSpPr>
        <p:spPr>
          <a:xfrm>
            <a:off x="275906" y="7097932"/>
            <a:ext cx="3060991" cy="1317052"/>
          </a:xfrm>
          <a:custGeom>
            <a:avLst/>
            <a:gdLst>
              <a:gd name="connsiteX0" fmla="*/ 3046028 w 3060991"/>
              <a:gd name="connsiteY0" fmla="*/ 101521 h 1317052"/>
              <a:gd name="connsiteX1" fmla="*/ 846838 w 3060991"/>
              <a:gd name="connsiteY1" fmla="*/ 900174 h 1317052"/>
              <a:gd name="connsiteX2" fmla="*/ 1633917 w 3060991"/>
              <a:gd name="connsiteY2" fmla="*/ 830726 h 1317052"/>
              <a:gd name="connsiteX3" fmla="*/ 13461 w 3060991"/>
              <a:gd name="connsiteY3" fmla="*/ 1316863 h 1317052"/>
              <a:gd name="connsiteX4" fmla="*/ 893137 w 3060991"/>
              <a:gd name="connsiteY4" fmla="*/ 877025 h 1317052"/>
              <a:gd name="connsiteX5" fmla="*/ 1471871 w 3060991"/>
              <a:gd name="connsiteY5" fmla="*/ 8924 h 1317052"/>
              <a:gd name="connsiteX6" fmla="*/ 1251952 w 3060991"/>
              <a:gd name="connsiteY6" fmla="*/ 402463 h 1317052"/>
              <a:gd name="connsiteX7" fmla="*/ 2166352 w 3060991"/>
              <a:gd name="connsiteY7" fmla="*/ 8924 h 1317052"/>
              <a:gd name="connsiteX8" fmla="*/ 1830686 w 3060991"/>
              <a:gd name="connsiteY8" fmla="*/ 251992 h 1317052"/>
              <a:gd name="connsiteX9" fmla="*/ 3046028 w 3060991"/>
              <a:gd name="connsiteY9" fmla="*/ 101521 h 131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60991" h="1317052">
                <a:moveTo>
                  <a:pt x="3046028" y="101521"/>
                </a:moveTo>
                <a:cubicBezTo>
                  <a:pt x="2882053" y="209551"/>
                  <a:pt x="1082190" y="778640"/>
                  <a:pt x="846838" y="900174"/>
                </a:cubicBezTo>
                <a:cubicBezTo>
                  <a:pt x="611486" y="1021708"/>
                  <a:pt x="1772813" y="761278"/>
                  <a:pt x="1633917" y="830726"/>
                </a:cubicBezTo>
                <a:cubicBezTo>
                  <a:pt x="1495021" y="900174"/>
                  <a:pt x="136924" y="1309147"/>
                  <a:pt x="13461" y="1316863"/>
                </a:cubicBezTo>
                <a:cubicBezTo>
                  <a:pt x="-110002" y="1324580"/>
                  <a:pt x="650069" y="1095015"/>
                  <a:pt x="893137" y="877025"/>
                </a:cubicBezTo>
                <a:cubicBezTo>
                  <a:pt x="1136205" y="659035"/>
                  <a:pt x="1412068" y="88018"/>
                  <a:pt x="1471871" y="8924"/>
                </a:cubicBezTo>
                <a:cubicBezTo>
                  <a:pt x="1531674" y="-70170"/>
                  <a:pt x="1136205" y="402463"/>
                  <a:pt x="1251952" y="402463"/>
                </a:cubicBezTo>
                <a:cubicBezTo>
                  <a:pt x="1367699" y="402463"/>
                  <a:pt x="2069896" y="34002"/>
                  <a:pt x="2166352" y="8924"/>
                </a:cubicBezTo>
                <a:cubicBezTo>
                  <a:pt x="2262808" y="-16154"/>
                  <a:pt x="1686003" y="234630"/>
                  <a:pt x="1830686" y="251992"/>
                </a:cubicBezTo>
                <a:cubicBezTo>
                  <a:pt x="1975369" y="269354"/>
                  <a:pt x="3210003" y="-6509"/>
                  <a:pt x="3046028" y="10152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0" name="フリーフォーム 639">
            <a:extLst>
              <a:ext uri="{FF2B5EF4-FFF2-40B4-BE49-F238E27FC236}">
                <a16:creationId xmlns:a16="http://schemas.microsoft.com/office/drawing/2014/main" id="{C26498B2-801A-D518-D7B9-1C3D233BDCCA}"/>
              </a:ext>
            </a:extLst>
          </p:cNvPr>
          <p:cNvSpPr/>
          <p:nvPr/>
        </p:nvSpPr>
        <p:spPr>
          <a:xfrm>
            <a:off x="3160229" y="1925053"/>
            <a:ext cx="3086107" cy="3673673"/>
          </a:xfrm>
          <a:custGeom>
            <a:avLst/>
            <a:gdLst>
              <a:gd name="connsiteX0" fmla="*/ 3080150 w 3086107"/>
              <a:gd name="connsiteY0" fmla="*/ 112294 h 3673673"/>
              <a:gd name="connsiteX1" fmla="*/ 1716571 w 3086107"/>
              <a:gd name="connsiteY1" fmla="*/ 1026694 h 3673673"/>
              <a:gd name="connsiteX2" fmla="*/ 2053455 w 3086107"/>
              <a:gd name="connsiteY2" fmla="*/ 1299410 h 3673673"/>
              <a:gd name="connsiteX3" fmla="*/ 1491982 w 3086107"/>
              <a:gd name="connsiteY3" fmla="*/ 2598821 h 3673673"/>
              <a:gd name="connsiteX4" fmla="*/ 1780739 w 3086107"/>
              <a:gd name="connsiteY4" fmla="*/ 3673642 h 3673673"/>
              <a:gd name="connsiteX5" fmla="*/ 1010718 w 3086107"/>
              <a:gd name="connsiteY5" fmla="*/ 2630905 h 3673673"/>
              <a:gd name="connsiteX6" fmla="*/ 66 w 3086107"/>
              <a:gd name="connsiteY6" fmla="*/ 1507958 h 3673673"/>
              <a:gd name="connsiteX7" fmla="*/ 1058845 w 3086107"/>
              <a:gd name="connsiteY7" fmla="*/ 1363579 h 3673673"/>
              <a:gd name="connsiteX8" fmla="*/ 1556150 w 3086107"/>
              <a:gd name="connsiteY8" fmla="*/ 577515 h 3673673"/>
              <a:gd name="connsiteX9" fmla="*/ 1828866 w 3086107"/>
              <a:gd name="connsiteY9" fmla="*/ 0 h 3673673"/>
              <a:gd name="connsiteX10" fmla="*/ 1090929 w 3086107"/>
              <a:gd name="connsiteY10" fmla="*/ 577515 h 3673673"/>
              <a:gd name="connsiteX11" fmla="*/ 3080150 w 3086107"/>
              <a:gd name="connsiteY11" fmla="*/ 112294 h 367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6107" h="3673673">
                <a:moveTo>
                  <a:pt x="3080150" y="112294"/>
                </a:moveTo>
                <a:cubicBezTo>
                  <a:pt x="3184424" y="187157"/>
                  <a:pt x="1887687" y="828841"/>
                  <a:pt x="1716571" y="1026694"/>
                </a:cubicBezTo>
                <a:cubicBezTo>
                  <a:pt x="1545455" y="1224547"/>
                  <a:pt x="2090886" y="1037389"/>
                  <a:pt x="2053455" y="1299410"/>
                </a:cubicBezTo>
                <a:cubicBezTo>
                  <a:pt x="2016023" y="1561431"/>
                  <a:pt x="1537435" y="2203116"/>
                  <a:pt x="1491982" y="2598821"/>
                </a:cubicBezTo>
                <a:cubicBezTo>
                  <a:pt x="1446529" y="2994526"/>
                  <a:pt x="1860950" y="3668295"/>
                  <a:pt x="1780739" y="3673642"/>
                </a:cubicBezTo>
                <a:cubicBezTo>
                  <a:pt x="1700528" y="3678989"/>
                  <a:pt x="1307497" y="2991852"/>
                  <a:pt x="1010718" y="2630905"/>
                </a:cubicBezTo>
                <a:cubicBezTo>
                  <a:pt x="713939" y="2269958"/>
                  <a:pt x="-7955" y="1719179"/>
                  <a:pt x="66" y="1507958"/>
                </a:cubicBezTo>
                <a:cubicBezTo>
                  <a:pt x="8087" y="1296737"/>
                  <a:pt x="799498" y="1518653"/>
                  <a:pt x="1058845" y="1363579"/>
                </a:cubicBezTo>
                <a:cubicBezTo>
                  <a:pt x="1318192" y="1208505"/>
                  <a:pt x="1427813" y="804778"/>
                  <a:pt x="1556150" y="577515"/>
                </a:cubicBezTo>
                <a:cubicBezTo>
                  <a:pt x="1684487" y="350252"/>
                  <a:pt x="1906403" y="0"/>
                  <a:pt x="1828866" y="0"/>
                </a:cubicBezTo>
                <a:cubicBezTo>
                  <a:pt x="1751329" y="0"/>
                  <a:pt x="885055" y="558799"/>
                  <a:pt x="1090929" y="577515"/>
                </a:cubicBezTo>
                <a:cubicBezTo>
                  <a:pt x="1296803" y="596231"/>
                  <a:pt x="2975876" y="37431"/>
                  <a:pt x="3080150" y="11229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1" name="フリーフォーム 640">
            <a:extLst>
              <a:ext uri="{FF2B5EF4-FFF2-40B4-BE49-F238E27FC236}">
                <a16:creationId xmlns:a16="http://schemas.microsoft.com/office/drawing/2014/main" id="{952940E7-F86E-0239-6514-9073977D6B14}"/>
              </a:ext>
            </a:extLst>
          </p:cNvPr>
          <p:cNvSpPr/>
          <p:nvPr/>
        </p:nvSpPr>
        <p:spPr>
          <a:xfrm>
            <a:off x="2609504" y="3612121"/>
            <a:ext cx="1667302" cy="3446504"/>
          </a:xfrm>
          <a:custGeom>
            <a:avLst/>
            <a:gdLst>
              <a:gd name="connsiteX0" fmla="*/ 759338 w 1667302"/>
              <a:gd name="connsiteY0" fmla="*/ 109647 h 3446504"/>
              <a:gd name="connsiteX1" fmla="*/ 1657696 w 1667302"/>
              <a:gd name="connsiteY1" fmla="*/ 943837 h 3446504"/>
              <a:gd name="connsiteX2" fmla="*/ 1224559 w 1667302"/>
              <a:gd name="connsiteY2" fmla="*/ 1505311 h 3446504"/>
              <a:gd name="connsiteX3" fmla="*/ 1080180 w 1667302"/>
              <a:gd name="connsiteY3" fmla="*/ 2371584 h 3446504"/>
              <a:gd name="connsiteX4" fmla="*/ 1016012 w 1667302"/>
              <a:gd name="connsiteY4" fmla="*/ 1890321 h 3446504"/>
              <a:gd name="connsiteX5" fmla="*/ 919759 w 1667302"/>
              <a:gd name="connsiteY5" fmla="*/ 3446405 h 3446504"/>
              <a:gd name="connsiteX6" fmla="*/ 775380 w 1667302"/>
              <a:gd name="connsiteY6" fmla="*/ 1970532 h 3446504"/>
              <a:gd name="connsiteX7" fmla="*/ 5359 w 1667302"/>
              <a:gd name="connsiteY7" fmla="*/ 2515963 h 3446504"/>
              <a:gd name="connsiteX8" fmla="*/ 454538 w 1667302"/>
              <a:gd name="connsiteY8" fmla="*/ 1280721 h 3446504"/>
              <a:gd name="connsiteX9" fmla="*/ 855591 w 1667302"/>
              <a:gd name="connsiteY9" fmla="*/ 943837 h 3446504"/>
              <a:gd name="connsiteX10" fmla="*/ 1032054 w 1667302"/>
              <a:gd name="connsiteY10" fmla="*/ 558826 h 3446504"/>
              <a:gd name="connsiteX11" fmla="*/ 727254 w 1667302"/>
              <a:gd name="connsiteY11" fmla="*/ 61521 h 3446504"/>
              <a:gd name="connsiteX12" fmla="*/ 759338 w 1667302"/>
              <a:gd name="connsiteY12" fmla="*/ 109647 h 344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7302" h="3446504">
                <a:moveTo>
                  <a:pt x="759338" y="109647"/>
                </a:moveTo>
                <a:cubicBezTo>
                  <a:pt x="914412" y="256700"/>
                  <a:pt x="1580159" y="711226"/>
                  <a:pt x="1657696" y="943837"/>
                </a:cubicBezTo>
                <a:cubicBezTo>
                  <a:pt x="1735233" y="1176448"/>
                  <a:pt x="1320812" y="1267353"/>
                  <a:pt x="1224559" y="1505311"/>
                </a:cubicBezTo>
                <a:cubicBezTo>
                  <a:pt x="1128306" y="1743269"/>
                  <a:pt x="1114938" y="2307416"/>
                  <a:pt x="1080180" y="2371584"/>
                </a:cubicBezTo>
                <a:cubicBezTo>
                  <a:pt x="1045422" y="2435752"/>
                  <a:pt x="1042749" y="1711184"/>
                  <a:pt x="1016012" y="1890321"/>
                </a:cubicBezTo>
                <a:cubicBezTo>
                  <a:pt x="989275" y="2069458"/>
                  <a:pt x="959864" y="3433036"/>
                  <a:pt x="919759" y="3446405"/>
                </a:cubicBezTo>
                <a:cubicBezTo>
                  <a:pt x="879654" y="3459774"/>
                  <a:pt x="927780" y="2125606"/>
                  <a:pt x="775380" y="1970532"/>
                </a:cubicBezTo>
                <a:cubicBezTo>
                  <a:pt x="622980" y="1815458"/>
                  <a:pt x="58833" y="2630931"/>
                  <a:pt x="5359" y="2515963"/>
                </a:cubicBezTo>
                <a:cubicBezTo>
                  <a:pt x="-48115" y="2400995"/>
                  <a:pt x="312833" y="1542742"/>
                  <a:pt x="454538" y="1280721"/>
                </a:cubicBezTo>
                <a:cubicBezTo>
                  <a:pt x="596243" y="1018700"/>
                  <a:pt x="759338" y="1064153"/>
                  <a:pt x="855591" y="943837"/>
                </a:cubicBezTo>
                <a:cubicBezTo>
                  <a:pt x="951844" y="823521"/>
                  <a:pt x="1053443" y="705879"/>
                  <a:pt x="1032054" y="558826"/>
                </a:cubicBezTo>
                <a:cubicBezTo>
                  <a:pt x="1010665" y="411773"/>
                  <a:pt x="772707" y="141732"/>
                  <a:pt x="727254" y="61521"/>
                </a:cubicBezTo>
                <a:cubicBezTo>
                  <a:pt x="681801" y="-18690"/>
                  <a:pt x="604264" y="-37406"/>
                  <a:pt x="759338" y="10964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2" name="フリーフォーム 641">
            <a:extLst>
              <a:ext uri="{FF2B5EF4-FFF2-40B4-BE49-F238E27FC236}">
                <a16:creationId xmlns:a16="http://schemas.microsoft.com/office/drawing/2014/main" id="{49CFEE4A-4D50-C35E-6591-6790076E450E}"/>
              </a:ext>
            </a:extLst>
          </p:cNvPr>
          <p:cNvSpPr/>
          <p:nvPr/>
        </p:nvSpPr>
        <p:spPr>
          <a:xfrm>
            <a:off x="8256623" y="4386896"/>
            <a:ext cx="574556" cy="2126227"/>
          </a:xfrm>
          <a:custGeom>
            <a:avLst/>
            <a:gdLst>
              <a:gd name="connsiteX0" fmla="*/ 422156 w 574556"/>
              <a:gd name="connsiteY0" fmla="*/ 8641 h 2126227"/>
              <a:gd name="connsiteX1" fmla="*/ 5061 w 574556"/>
              <a:gd name="connsiteY1" fmla="*/ 1516599 h 2126227"/>
              <a:gd name="connsiteX2" fmla="*/ 181524 w 574556"/>
              <a:gd name="connsiteY2" fmla="*/ 1275967 h 2126227"/>
              <a:gd name="connsiteX3" fmla="*/ 37145 w 574556"/>
              <a:gd name="connsiteY3" fmla="*/ 2126199 h 2126227"/>
              <a:gd name="connsiteX4" fmla="*/ 518409 w 574556"/>
              <a:gd name="connsiteY4" fmla="*/ 1243883 h 2126227"/>
              <a:gd name="connsiteX5" fmla="*/ 550493 w 574556"/>
              <a:gd name="connsiteY5" fmla="*/ 682409 h 2126227"/>
              <a:gd name="connsiteX6" fmla="*/ 390072 w 574556"/>
              <a:gd name="connsiteY6" fmla="*/ 890957 h 2126227"/>
              <a:gd name="connsiteX7" fmla="*/ 422156 w 574556"/>
              <a:gd name="connsiteY7" fmla="*/ 8641 h 2126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4556" h="2126227">
                <a:moveTo>
                  <a:pt x="422156" y="8641"/>
                </a:moveTo>
                <a:cubicBezTo>
                  <a:pt x="357988" y="112915"/>
                  <a:pt x="45166" y="1305378"/>
                  <a:pt x="5061" y="1516599"/>
                </a:cubicBezTo>
                <a:cubicBezTo>
                  <a:pt x="-35044" y="1727820"/>
                  <a:pt x="176177" y="1174367"/>
                  <a:pt x="181524" y="1275967"/>
                </a:cubicBezTo>
                <a:cubicBezTo>
                  <a:pt x="186871" y="1377567"/>
                  <a:pt x="-19003" y="2131546"/>
                  <a:pt x="37145" y="2126199"/>
                </a:cubicBezTo>
                <a:cubicBezTo>
                  <a:pt x="93292" y="2120852"/>
                  <a:pt x="432851" y="1484515"/>
                  <a:pt x="518409" y="1243883"/>
                </a:cubicBezTo>
                <a:cubicBezTo>
                  <a:pt x="603967" y="1003251"/>
                  <a:pt x="571882" y="741230"/>
                  <a:pt x="550493" y="682409"/>
                </a:cubicBezTo>
                <a:cubicBezTo>
                  <a:pt x="529104" y="623588"/>
                  <a:pt x="406114" y="1005925"/>
                  <a:pt x="390072" y="890957"/>
                </a:cubicBezTo>
                <a:cubicBezTo>
                  <a:pt x="374030" y="775989"/>
                  <a:pt x="486324" y="-95633"/>
                  <a:pt x="422156" y="864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3" name="フリーフォーム 642">
            <a:extLst>
              <a:ext uri="{FF2B5EF4-FFF2-40B4-BE49-F238E27FC236}">
                <a16:creationId xmlns:a16="http://schemas.microsoft.com/office/drawing/2014/main" id="{21866A74-E06C-9F19-8B3D-49989E58A764}"/>
              </a:ext>
            </a:extLst>
          </p:cNvPr>
          <p:cNvSpPr/>
          <p:nvPr/>
        </p:nvSpPr>
        <p:spPr>
          <a:xfrm>
            <a:off x="7769106" y="5489104"/>
            <a:ext cx="146196" cy="143388"/>
          </a:xfrm>
          <a:custGeom>
            <a:avLst/>
            <a:gdLst>
              <a:gd name="connsiteX0" fmla="*/ 119 w 146196"/>
              <a:gd name="connsiteY0" fmla="*/ 143346 h 143388"/>
              <a:gd name="connsiteX1" fmla="*/ 130294 w 146196"/>
              <a:gd name="connsiteY1" fmla="*/ 29046 h 143388"/>
              <a:gd name="connsiteX2" fmla="*/ 114419 w 146196"/>
              <a:gd name="connsiteY2" fmla="*/ 63971 h 143388"/>
              <a:gd name="connsiteX3" fmla="*/ 146169 w 146196"/>
              <a:gd name="connsiteY3" fmla="*/ 471 h 143388"/>
              <a:gd name="connsiteX4" fmla="*/ 108069 w 146196"/>
              <a:gd name="connsiteY4" fmla="*/ 41746 h 143388"/>
              <a:gd name="connsiteX5" fmla="*/ 119 w 146196"/>
              <a:gd name="connsiteY5" fmla="*/ 143346 h 14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96" h="143388">
                <a:moveTo>
                  <a:pt x="119" y="143346"/>
                </a:moveTo>
                <a:cubicBezTo>
                  <a:pt x="3823" y="141229"/>
                  <a:pt x="111244" y="42275"/>
                  <a:pt x="130294" y="29046"/>
                </a:cubicBezTo>
                <a:cubicBezTo>
                  <a:pt x="149344" y="15817"/>
                  <a:pt x="111773" y="68733"/>
                  <a:pt x="114419" y="63971"/>
                </a:cubicBezTo>
                <a:cubicBezTo>
                  <a:pt x="117065" y="59209"/>
                  <a:pt x="147227" y="4175"/>
                  <a:pt x="146169" y="471"/>
                </a:cubicBezTo>
                <a:cubicBezTo>
                  <a:pt x="145111" y="-3233"/>
                  <a:pt x="136644" y="15288"/>
                  <a:pt x="108069" y="41746"/>
                </a:cubicBezTo>
                <a:cubicBezTo>
                  <a:pt x="79494" y="68204"/>
                  <a:pt x="-3585" y="145463"/>
                  <a:pt x="119" y="143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4" name="フリーフォーム 643">
            <a:extLst>
              <a:ext uri="{FF2B5EF4-FFF2-40B4-BE49-F238E27FC236}">
                <a16:creationId xmlns:a16="http://schemas.microsoft.com/office/drawing/2014/main" id="{AEEC233F-41EA-04F2-C0BC-2DF85EAE94D9}"/>
              </a:ext>
            </a:extLst>
          </p:cNvPr>
          <p:cNvSpPr/>
          <p:nvPr/>
        </p:nvSpPr>
        <p:spPr>
          <a:xfrm>
            <a:off x="7678323" y="5374531"/>
            <a:ext cx="33795" cy="212653"/>
          </a:xfrm>
          <a:custGeom>
            <a:avLst/>
            <a:gdLst>
              <a:gd name="connsiteX0" fmla="*/ 33752 w 33795"/>
              <a:gd name="connsiteY0" fmla="*/ 744 h 212653"/>
              <a:gd name="connsiteX1" fmla="*/ 2002 w 33795"/>
              <a:gd name="connsiteY1" fmla="*/ 207119 h 212653"/>
              <a:gd name="connsiteX2" fmla="*/ 8352 w 33795"/>
              <a:gd name="connsiteY2" fmla="*/ 140444 h 212653"/>
              <a:gd name="connsiteX3" fmla="*/ 33752 w 33795"/>
              <a:gd name="connsiteY3" fmla="*/ 744 h 21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95" h="212653">
                <a:moveTo>
                  <a:pt x="33752" y="744"/>
                </a:moveTo>
                <a:cubicBezTo>
                  <a:pt x="32694" y="11856"/>
                  <a:pt x="6235" y="183836"/>
                  <a:pt x="2002" y="207119"/>
                </a:cubicBezTo>
                <a:cubicBezTo>
                  <a:pt x="-2231" y="230402"/>
                  <a:pt x="415" y="174840"/>
                  <a:pt x="8352" y="140444"/>
                </a:cubicBezTo>
                <a:cubicBezTo>
                  <a:pt x="16289" y="106048"/>
                  <a:pt x="34810" y="-10368"/>
                  <a:pt x="33752" y="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5" name="フリーフォーム 644">
            <a:extLst>
              <a:ext uri="{FF2B5EF4-FFF2-40B4-BE49-F238E27FC236}">
                <a16:creationId xmlns:a16="http://schemas.microsoft.com/office/drawing/2014/main" id="{05181F07-0882-9148-502C-CCD801D4005D}"/>
              </a:ext>
            </a:extLst>
          </p:cNvPr>
          <p:cNvSpPr/>
          <p:nvPr/>
        </p:nvSpPr>
        <p:spPr>
          <a:xfrm>
            <a:off x="7639040" y="5841990"/>
            <a:ext cx="93597" cy="158931"/>
          </a:xfrm>
          <a:custGeom>
            <a:avLst/>
            <a:gdLst>
              <a:gd name="connsiteX0" fmla="*/ 10 w 93597"/>
              <a:gd name="connsiteY0" fmla="*/ 10 h 158931"/>
              <a:gd name="connsiteX1" fmla="*/ 88910 w 93597"/>
              <a:gd name="connsiteY1" fmla="*/ 79385 h 158931"/>
              <a:gd name="connsiteX2" fmla="*/ 73035 w 93597"/>
              <a:gd name="connsiteY2" fmla="*/ 88910 h 158931"/>
              <a:gd name="connsiteX3" fmla="*/ 3185 w 93597"/>
              <a:gd name="connsiteY3" fmla="*/ 158760 h 158931"/>
              <a:gd name="connsiteX4" fmla="*/ 41285 w 93597"/>
              <a:gd name="connsiteY4" fmla="*/ 107960 h 158931"/>
              <a:gd name="connsiteX5" fmla="*/ 82560 w 93597"/>
              <a:gd name="connsiteY5" fmla="*/ 85735 h 158931"/>
              <a:gd name="connsiteX6" fmla="*/ 10 w 93597"/>
              <a:gd name="connsiteY6" fmla="*/ 10 h 15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597" h="158931">
                <a:moveTo>
                  <a:pt x="10" y="10"/>
                </a:moveTo>
                <a:cubicBezTo>
                  <a:pt x="1068" y="-1048"/>
                  <a:pt x="88910" y="79385"/>
                  <a:pt x="88910" y="79385"/>
                </a:cubicBezTo>
                <a:cubicBezTo>
                  <a:pt x="101081" y="94202"/>
                  <a:pt x="87323" y="75681"/>
                  <a:pt x="73035" y="88910"/>
                </a:cubicBezTo>
                <a:cubicBezTo>
                  <a:pt x="58748" y="102139"/>
                  <a:pt x="8477" y="155585"/>
                  <a:pt x="3185" y="158760"/>
                </a:cubicBezTo>
                <a:cubicBezTo>
                  <a:pt x="-2107" y="161935"/>
                  <a:pt x="28056" y="120131"/>
                  <a:pt x="41285" y="107960"/>
                </a:cubicBezTo>
                <a:cubicBezTo>
                  <a:pt x="54514" y="95789"/>
                  <a:pt x="85735" y="98435"/>
                  <a:pt x="82560" y="85735"/>
                </a:cubicBezTo>
                <a:cubicBezTo>
                  <a:pt x="79385" y="73035"/>
                  <a:pt x="-1048" y="1068"/>
                  <a:pt x="1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6" name="フリーフォーム 645">
            <a:extLst>
              <a:ext uri="{FF2B5EF4-FFF2-40B4-BE49-F238E27FC236}">
                <a16:creationId xmlns:a16="http://schemas.microsoft.com/office/drawing/2014/main" id="{930D9D64-A59E-A06C-9461-DFBBF434F743}"/>
              </a:ext>
            </a:extLst>
          </p:cNvPr>
          <p:cNvSpPr/>
          <p:nvPr/>
        </p:nvSpPr>
        <p:spPr>
          <a:xfrm>
            <a:off x="7702547" y="6054662"/>
            <a:ext cx="68730" cy="165779"/>
          </a:xfrm>
          <a:custGeom>
            <a:avLst/>
            <a:gdLst>
              <a:gd name="connsiteX0" fmla="*/ 3 w 68730"/>
              <a:gd name="connsiteY0" fmla="*/ 63 h 165779"/>
              <a:gd name="connsiteX1" fmla="*/ 63503 w 68730"/>
              <a:gd name="connsiteY1" fmla="*/ 155638 h 165779"/>
              <a:gd name="connsiteX2" fmla="*/ 60328 w 68730"/>
              <a:gd name="connsiteY2" fmla="*/ 136588 h 165779"/>
              <a:gd name="connsiteX3" fmla="*/ 3 w 68730"/>
              <a:gd name="connsiteY3" fmla="*/ 63 h 16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30" h="165779">
                <a:moveTo>
                  <a:pt x="3" y="63"/>
                </a:moveTo>
                <a:cubicBezTo>
                  <a:pt x="532" y="3238"/>
                  <a:pt x="63503" y="155638"/>
                  <a:pt x="63503" y="155638"/>
                </a:cubicBezTo>
                <a:cubicBezTo>
                  <a:pt x="73557" y="178392"/>
                  <a:pt x="67207" y="158813"/>
                  <a:pt x="60328" y="136588"/>
                </a:cubicBezTo>
                <a:cubicBezTo>
                  <a:pt x="53449" y="114363"/>
                  <a:pt x="-526" y="-3112"/>
                  <a:pt x="3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フリーフォーム 646">
            <a:extLst>
              <a:ext uri="{FF2B5EF4-FFF2-40B4-BE49-F238E27FC236}">
                <a16:creationId xmlns:a16="http://schemas.microsoft.com/office/drawing/2014/main" id="{B36F3811-373E-8D96-586D-85B778EB5AF7}"/>
              </a:ext>
            </a:extLst>
          </p:cNvPr>
          <p:cNvSpPr/>
          <p:nvPr/>
        </p:nvSpPr>
        <p:spPr>
          <a:xfrm>
            <a:off x="7842225" y="5612668"/>
            <a:ext cx="76258" cy="266181"/>
          </a:xfrm>
          <a:custGeom>
            <a:avLst/>
            <a:gdLst>
              <a:gd name="connsiteX0" fmla="*/ 76225 w 76258"/>
              <a:gd name="connsiteY0" fmla="*/ 732 h 266181"/>
              <a:gd name="connsiteX1" fmla="*/ 6375 w 76258"/>
              <a:gd name="connsiteY1" fmla="*/ 216632 h 266181"/>
              <a:gd name="connsiteX2" fmla="*/ 3200 w 76258"/>
              <a:gd name="connsiteY2" fmla="*/ 264257 h 266181"/>
              <a:gd name="connsiteX3" fmla="*/ 6375 w 76258"/>
              <a:gd name="connsiteY3" fmla="*/ 175357 h 266181"/>
              <a:gd name="connsiteX4" fmla="*/ 3200 w 76258"/>
              <a:gd name="connsiteY4" fmla="*/ 95982 h 266181"/>
              <a:gd name="connsiteX5" fmla="*/ 12725 w 76258"/>
              <a:gd name="connsiteY5" fmla="*/ 162657 h 266181"/>
              <a:gd name="connsiteX6" fmla="*/ 28600 w 76258"/>
              <a:gd name="connsiteY6" fmla="*/ 95982 h 266181"/>
              <a:gd name="connsiteX7" fmla="*/ 15900 w 76258"/>
              <a:gd name="connsiteY7" fmla="*/ 143607 h 266181"/>
              <a:gd name="connsiteX8" fmla="*/ 76225 w 76258"/>
              <a:gd name="connsiteY8" fmla="*/ 732 h 26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258" h="266181">
                <a:moveTo>
                  <a:pt x="76225" y="732"/>
                </a:moveTo>
                <a:cubicBezTo>
                  <a:pt x="74638" y="12903"/>
                  <a:pt x="18546" y="172711"/>
                  <a:pt x="6375" y="216632"/>
                </a:cubicBezTo>
                <a:cubicBezTo>
                  <a:pt x="-5796" y="260553"/>
                  <a:pt x="3200" y="271136"/>
                  <a:pt x="3200" y="264257"/>
                </a:cubicBezTo>
                <a:cubicBezTo>
                  <a:pt x="3200" y="257378"/>
                  <a:pt x="6375" y="203403"/>
                  <a:pt x="6375" y="175357"/>
                </a:cubicBezTo>
                <a:cubicBezTo>
                  <a:pt x="6375" y="147311"/>
                  <a:pt x="2142" y="98099"/>
                  <a:pt x="3200" y="95982"/>
                </a:cubicBezTo>
                <a:cubicBezTo>
                  <a:pt x="4258" y="93865"/>
                  <a:pt x="8492" y="162657"/>
                  <a:pt x="12725" y="162657"/>
                </a:cubicBezTo>
                <a:cubicBezTo>
                  <a:pt x="16958" y="162657"/>
                  <a:pt x="28071" y="99157"/>
                  <a:pt x="28600" y="95982"/>
                </a:cubicBezTo>
                <a:cubicBezTo>
                  <a:pt x="29129" y="92807"/>
                  <a:pt x="9021" y="155249"/>
                  <a:pt x="15900" y="143607"/>
                </a:cubicBezTo>
                <a:cubicBezTo>
                  <a:pt x="22779" y="131965"/>
                  <a:pt x="77812" y="-11439"/>
                  <a:pt x="76225" y="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フリーフォーム 647">
            <a:extLst>
              <a:ext uri="{FF2B5EF4-FFF2-40B4-BE49-F238E27FC236}">
                <a16:creationId xmlns:a16="http://schemas.microsoft.com/office/drawing/2014/main" id="{960EDBD6-DC0A-2EC6-38B5-DCF4CFE09203}"/>
              </a:ext>
            </a:extLst>
          </p:cNvPr>
          <p:cNvSpPr/>
          <p:nvPr/>
        </p:nvSpPr>
        <p:spPr>
          <a:xfrm>
            <a:off x="7527921" y="6295932"/>
            <a:ext cx="66188" cy="111566"/>
          </a:xfrm>
          <a:custGeom>
            <a:avLst/>
            <a:gdLst>
              <a:gd name="connsiteX0" fmla="*/ 4 w 66188"/>
              <a:gd name="connsiteY0" fmla="*/ 93 h 111566"/>
              <a:gd name="connsiteX1" fmla="*/ 60329 w 66188"/>
              <a:gd name="connsiteY1" fmla="*/ 82643 h 111566"/>
              <a:gd name="connsiteX2" fmla="*/ 63504 w 66188"/>
              <a:gd name="connsiteY2" fmla="*/ 111218 h 111566"/>
              <a:gd name="connsiteX3" fmla="*/ 57154 w 66188"/>
              <a:gd name="connsiteY3" fmla="*/ 66768 h 111566"/>
              <a:gd name="connsiteX4" fmla="*/ 4 w 66188"/>
              <a:gd name="connsiteY4" fmla="*/ 93 h 1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88" h="111566">
                <a:moveTo>
                  <a:pt x="4" y="93"/>
                </a:moveTo>
                <a:cubicBezTo>
                  <a:pt x="533" y="2739"/>
                  <a:pt x="49746" y="64122"/>
                  <a:pt x="60329" y="82643"/>
                </a:cubicBezTo>
                <a:cubicBezTo>
                  <a:pt x="70912" y="101164"/>
                  <a:pt x="64033" y="113864"/>
                  <a:pt x="63504" y="111218"/>
                </a:cubicBezTo>
                <a:cubicBezTo>
                  <a:pt x="62975" y="108572"/>
                  <a:pt x="64033" y="81585"/>
                  <a:pt x="57154" y="66768"/>
                </a:cubicBezTo>
                <a:cubicBezTo>
                  <a:pt x="50275" y="51951"/>
                  <a:pt x="-525" y="-2553"/>
                  <a:pt x="4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フリーフォーム 648">
            <a:extLst>
              <a:ext uri="{FF2B5EF4-FFF2-40B4-BE49-F238E27FC236}">
                <a16:creationId xmlns:a16="http://schemas.microsoft.com/office/drawing/2014/main" id="{893139A1-9C71-704B-CD10-F444F51A3B5A}"/>
              </a:ext>
            </a:extLst>
          </p:cNvPr>
          <p:cNvSpPr/>
          <p:nvPr/>
        </p:nvSpPr>
        <p:spPr>
          <a:xfrm>
            <a:off x="7604072" y="6175251"/>
            <a:ext cx="22875" cy="194669"/>
          </a:xfrm>
          <a:custGeom>
            <a:avLst/>
            <a:gdLst>
              <a:gd name="connsiteX0" fmla="*/ 53 w 22875"/>
              <a:gd name="connsiteY0" fmla="*/ 124 h 194669"/>
              <a:gd name="connsiteX1" fmla="*/ 22278 w 22875"/>
              <a:gd name="connsiteY1" fmla="*/ 184274 h 194669"/>
              <a:gd name="connsiteX2" fmla="*/ 15928 w 22875"/>
              <a:gd name="connsiteY2" fmla="*/ 155699 h 194669"/>
              <a:gd name="connsiteX3" fmla="*/ 53 w 22875"/>
              <a:gd name="connsiteY3" fmla="*/ 124 h 19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75" h="194669">
                <a:moveTo>
                  <a:pt x="53" y="124"/>
                </a:moveTo>
                <a:cubicBezTo>
                  <a:pt x="1111" y="4886"/>
                  <a:pt x="19632" y="158345"/>
                  <a:pt x="22278" y="184274"/>
                </a:cubicBezTo>
                <a:cubicBezTo>
                  <a:pt x="24924" y="210203"/>
                  <a:pt x="18045" y="182687"/>
                  <a:pt x="15928" y="155699"/>
                </a:cubicBezTo>
                <a:cubicBezTo>
                  <a:pt x="13811" y="128712"/>
                  <a:pt x="-1005" y="-4638"/>
                  <a:pt x="53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0" name="フリーフォーム 649">
            <a:extLst>
              <a:ext uri="{FF2B5EF4-FFF2-40B4-BE49-F238E27FC236}">
                <a16:creationId xmlns:a16="http://schemas.microsoft.com/office/drawing/2014/main" id="{A146E8F3-DDE3-33D4-C91B-ACF670EC560D}"/>
              </a:ext>
            </a:extLst>
          </p:cNvPr>
          <p:cNvSpPr/>
          <p:nvPr/>
        </p:nvSpPr>
        <p:spPr>
          <a:xfrm>
            <a:off x="8146848" y="5003426"/>
            <a:ext cx="350348" cy="664509"/>
          </a:xfrm>
          <a:custGeom>
            <a:avLst/>
            <a:gdLst>
              <a:gd name="connsiteX0" fmla="*/ 282777 w 350348"/>
              <a:gd name="connsiteY0" fmla="*/ 3549 h 664509"/>
              <a:gd name="connsiteX1" fmla="*/ 104977 w 350348"/>
              <a:gd name="connsiteY1" fmla="*/ 441699 h 664509"/>
              <a:gd name="connsiteX2" fmla="*/ 162127 w 350348"/>
              <a:gd name="connsiteY2" fmla="*/ 355974 h 664509"/>
              <a:gd name="connsiteX3" fmla="*/ 202 w 350348"/>
              <a:gd name="connsiteY3" fmla="*/ 663949 h 664509"/>
              <a:gd name="connsiteX4" fmla="*/ 133552 w 350348"/>
              <a:gd name="connsiteY4" fmla="*/ 422649 h 664509"/>
              <a:gd name="connsiteX5" fmla="*/ 346277 w 350348"/>
              <a:gd name="connsiteY5" fmla="*/ 89274 h 664509"/>
              <a:gd name="connsiteX6" fmla="*/ 273252 w 350348"/>
              <a:gd name="connsiteY6" fmla="*/ 225799 h 664509"/>
              <a:gd name="connsiteX7" fmla="*/ 282777 w 350348"/>
              <a:gd name="connsiteY7" fmla="*/ 3549 h 66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348" h="664509">
                <a:moveTo>
                  <a:pt x="282777" y="3549"/>
                </a:moveTo>
                <a:cubicBezTo>
                  <a:pt x="254731" y="39532"/>
                  <a:pt x="125085" y="382962"/>
                  <a:pt x="104977" y="441699"/>
                </a:cubicBezTo>
                <a:cubicBezTo>
                  <a:pt x="84869" y="500436"/>
                  <a:pt x="179589" y="318932"/>
                  <a:pt x="162127" y="355974"/>
                </a:cubicBezTo>
                <a:cubicBezTo>
                  <a:pt x="144665" y="393016"/>
                  <a:pt x="4964" y="652837"/>
                  <a:pt x="202" y="663949"/>
                </a:cubicBezTo>
                <a:cubicBezTo>
                  <a:pt x="-4560" y="675061"/>
                  <a:pt x="75873" y="518428"/>
                  <a:pt x="133552" y="422649"/>
                </a:cubicBezTo>
                <a:cubicBezTo>
                  <a:pt x="191231" y="326870"/>
                  <a:pt x="322994" y="122082"/>
                  <a:pt x="346277" y="89274"/>
                </a:cubicBezTo>
                <a:cubicBezTo>
                  <a:pt x="369560" y="56466"/>
                  <a:pt x="285952" y="234795"/>
                  <a:pt x="273252" y="225799"/>
                </a:cubicBezTo>
                <a:cubicBezTo>
                  <a:pt x="260552" y="216803"/>
                  <a:pt x="310823" y="-32434"/>
                  <a:pt x="282777" y="354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2" name="月 651">
            <a:extLst>
              <a:ext uri="{FF2B5EF4-FFF2-40B4-BE49-F238E27FC236}">
                <a16:creationId xmlns:a16="http://schemas.microsoft.com/office/drawing/2014/main" id="{D0240335-27BF-507B-D095-1651FA373930}"/>
              </a:ext>
            </a:extLst>
          </p:cNvPr>
          <p:cNvSpPr/>
          <p:nvPr/>
        </p:nvSpPr>
        <p:spPr>
          <a:xfrm flipH="1">
            <a:off x="6384234" y="6189454"/>
            <a:ext cx="600278" cy="1200556"/>
          </a:xfrm>
          <a:prstGeom prst="moon">
            <a:avLst/>
          </a:pr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3" name="月 652">
            <a:extLst>
              <a:ext uri="{FF2B5EF4-FFF2-40B4-BE49-F238E27FC236}">
                <a16:creationId xmlns:a16="http://schemas.microsoft.com/office/drawing/2014/main" id="{BFAA4FF3-7EBD-0F6E-1347-92190657619C}"/>
              </a:ext>
            </a:extLst>
          </p:cNvPr>
          <p:cNvSpPr/>
          <p:nvPr/>
        </p:nvSpPr>
        <p:spPr>
          <a:xfrm>
            <a:off x="6270075" y="6180480"/>
            <a:ext cx="600278" cy="1200556"/>
          </a:xfrm>
          <a:prstGeom prst="moon">
            <a:avLst/>
          </a:pr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4" name="フリーフォーム 653">
            <a:extLst>
              <a:ext uri="{FF2B5EF4-FFF2-40B4-BE49-F238E27FC236}">
                <a16:creationId xmlns:a16="http://schemas.microsoft.com/office/drawing/2014/main" id="{7AE5B114-54C0-53D0-70BE-C2C19C107437}"/>
              </a:ext>
            </a:extLst>
          </p:cNvPr>
          <p:cNvSpPr/>
          <p:nvPr/>
        </p:nvSpPr>
        <p:spPr>
          <a:xfrm>
            <a:off x="5968077" y="1141285"/>
            <a:ext cx="984452" cy="953819"/>
          </a:xfrm>
          <a:custGeom>
            <a:avLst/>
            <a:gdLst>
              <a:gd name="connsiteX0" fmla="*/ 39184 w 984452"/>
              <a:gd name="connsiteY0" fmla="*/ 895859 h 953819"/>
              <a:gd name="connsiteX1" fmla="*/ 39184 w 984452"/>
              <a:gd name="connsiteY1" fmla="*/ 826411 h 953819"/>
              <a:gd name="connsiteX2" fmla="*/ 386424 w 984452"/>
              <a:gd name="connsiteY2" fmla="*/ 4609 h 953819"/>
              <a:gd name="connsiteX3" fmla="*/ 490596 w 984452"/>
              <a:gd name="connsiteY3" fmla="*/ 513895 h 953819"/>
              <a:gd name="connsiteX4" fmla="*/ 965158 w 984452"/>
              <a:gd name="connsiteY4" fmla="*/ 953733 h 953819"/>
              <a:gd name="connsiteX5" fmla="*/ 849412 w 984452"/>
              <a:gd name="connsiteY5" fmla="*/ 479171 h 953819"/>
              <a:gd name="connsiteX6" fmla="*/ 455872 w 984452"/>
              <a:gd name="connsiteY6" fmla="*/ 606492 h 953819"/>
              <a:gd name="connsiteX7" fmla="*/ 351700 w 984452"/>
              <a:gd name="connsiteY7" fmla="*/ 618067 h 953819"/>
              <a:gd name="connsiteX8" fmla="*/ 316976 w 984452"/>
              <a:gd name="connsiteY8" fmla="*/ 548619 h 953819"/>
              <a:gd name="connsiteX9" fmla="*/ 39184 w 984452"/>
              <a:gd name="connsiteY9" fmla="*/ 895859 h 95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452" h="953819">
                <a:moveTo>
                  <a:pt x="39184" y="895859"/>
                </a:moveTo>
                <a:cubicBezTo>
                  <a:pt x="-7115" y="942158"/>
                  <a:pt x="-18689" y="974953"/>
                  <a:pt x="39184" y="826411"/>
                </a:cubicBezTo>
                <a:cubicBezTo>
                  <a:pt x="97057" y="677869"/>
                  <a:pt x="311189" y="56695"/>
                  <a:pt x="386424" y="4609"/>
                </a:cubicBezTo>
                <a:cubicBezTo>
                  <a:pt x="461659" y="-47477"/>
                  <a:pt x="394140" y="355708"/>
                  <a:pt x="490596" y="513895"/>
                </a:cubicBezTo>
                <a:cubicBezTo>
                  <a:pt x="587052" y="672082"/>
                  <a:pt x="905355" y="959520"/>
                  <a:pt x="965158" y="953733"/>
                </a:cubicBezTo>
                <a:cubicBezTo>
                  <a:pt x="1024961" y="947946"/>
                  <a:pt x="934293" y="537044"/>
                  <a:pt x="849412" y="479171"/>
                </a:cubicBezTo>
                <a:cubicBezTo>
                  <a:pt x="764531" y="421297"/>
                  <a:pt x="538824" y="583343"/>
                  <a:pt x="455872" y="606492"/>
                </a:cubicBezTo>
                <a:cubicBezTo>
                  <a:pt x="372920" y="629641"/>
                  <a:pt x="374849" y="627713"/>
                  <a:pt x="351700" y="618067"/>
                </a:cubicBezTo>
                <a:cubicBezTo>
                  <a:pt x="328551" y="608421"/>
                  <a:pt x="372920" y="506179"/>
                  <a:pt x="316976" y="548619"/>
                </a:cubicBezTo>
                <a:cubicBezTo>
                  <a:pt x="261032" y="591059"/>
                  <a:pt x="85483" y="849560"/>
                  <a:pt x="39184" y="895859"/>
                </a:cubicBezTo>
                <a:close/>
              </a:path>
            </a:pathLst>
          </a:custGeom>
          <a:solidFill>
            <a:srgbClr val="FFEFC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5" name="フリーフォーム 654">
            <a:extLst>
              <a:ext uri="{FF2B5EF4-FFF2-40B4-BE49-F238E27FC236}">
                <a16:creationId xmlns:a16="http://schemas.microsoft.com/office/drawing/2014/main" id="{190919AF-84E2-E479-041B-332A8CE92AD8}"/>
              </a:ext>
            </a:extLst>
          </p:cNvPr>
          <p:cNvSpPr/>
          <p:nvPr/>
        </p:nvSpPr>
        <p:spPr>
          <a:xfrm>
            <a:off x="6180834" y="1381435"/>
            <a:ext cx="754520" cy="927501"/>
          </a:xfrm>
          <a:custGeom>
            <a:avLst/>
            <a:gdLst>
              <a:gd name="connsiteX0" fmla="*/ 57920 w 754520"/>
              <a:gd name="connsiteY0" fmla="*/ 505238 h 927501"/>
              <a:gd name="connsiteX1" fmla="*/ 47 w 754520"/>
              <a:gd name="connsiteY1" fmla="*/ 65400 h 927501"/>
              <a:gd name="connsiteX2" fmla="*/ 57920 w 754520"/>
              <a:gd name="connsiteY2" fmla="*/ 30676 h 927501"/>
              <a:gd name="connsiteX3" fmla="*/ 358862 w 754520"/>
              <a:gd name="connsiteY3" fmla="*/ 343193 h 927501"/>
              <a:gd name="connsiteX4" fmla="*/ 752401 w 754520"/>
              <a:gd name="connsiteY4" fmla="*/ 921927 h 927501"/>
              <a:gd name="connsiteX5" fmla="*/ 509333 w 754520"/>
              <a:gd name="connsiteY5" fmla="*/ 620985 h 927501"/>
              <a:gd name="connsiteX6" fmla="*/ 370437 w 754520"/>
              <a:gd name="connsiteY6" fmla="*/ 366342 h 927501"/>
              <a:gd name="connsiteX7" fmla="*/ 57920 w 754520"/>
              <a:gd name="connsiteY7" fmla="*/ 505238 h 92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520" h="927501">
                <a:moveTo>
                  <a:pt x="57920" y="505238"/>
                </a:moveTo>
                <a:cubicBezTo>
                  <a:pt x="-3812" y="455081"/>
                  <a:pt x="47" y="144494"/>
                  <a:pt x="47" y="65400"/>
                </a:cubicBezTo>
                <a:cubicBezTo>
                  <a:pt x="47" y="-13694"/>
                  <a:pt x="-1882" y="-15623"/>
                  <a:pt x="57920" y="30676"/>
                </a:cubicBezTo>
                <a:cubicBezTo>
                  <a:pt x="117722" y="76975"/>
                  <a:pt x="243115" y="194651"/>
                  <a:pt x="358862" y="343193"/>
                </a:cubicBezTo>
                <a:cubicBezTo>
                  <a:pt x="474609" y="491735"/>
                  <a:pt x="727323" y="875628"/>
                  <a:pt x="752401" y="921927"/>
                </a:cubicBezTo>
                <a:cubicBezTo>
                  <a:pt x="777479" y="968226"/>
                  <a:pt x="572994" y="713582"/>
                  <a:pt x="509333" y="620985"/>
                </a:cubicBezTo>
                <a:cubicBezTo>
                  <a:pt x="445672" y="528388"/>
                  <a:pt x="447602" y="387562"/>
                  <a:pt x="370437" y="366342"/>
                </a:cubicBezTo>
                <a:cubicBezTo>
                  <a:pt x="293272" y="345122"/>
                  <a:pt x="119652" y="555395"/>
                  <a:pt x="57920" y="505238"/>
                </a:cubicBezTo>
                <a:close/>
              </a:path>
            </a:pathLst>
          </a:custGeom>
          <a:solidFill>
            <a:srgbClr val="FFEFC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6" name="フリーフォーム 655">
            <a:extLst>
              <a:ext uri="{FF2B5EF4-FFF2-40B4-BE49-F238E27FC236}">
                <a16:creationId xmlns:a16="http://schemas.microsoft.com/office/drawing/2014/main" id="{DF237E05-8697-4090-9B80-7C8F2FF4E816}"/>
              </a:ext>
            </a:extLst>
          </p:cNvPr>
          <p:cNvSpPr/>
          <p:nvPr/>
        </p:nvSpPr>
        <p:spPr>
          <a:xfrm>
            <a:off x="6681454" y="3137169"/>
            <a:ext cx="995232" cy="3153886"/>
          </a:xfrm>
          <a:custGeom>
            <a:avLst/>
            <a:gdLst>
              <a:gd name="connsiteX0" fmla="*/ 991965 w 995232"/>
              <a:gd name="connsiteY0" fmla="*/ 30237 h 3153886"/>
              <a:gd name="connsiteX1" fmla="*/ 454637 w 995232"/>
              <a:gd name="connsiteY1" fmla="*/ 2292670 h 3153886"/>
              <a:gd name="connsiteX2" fmla="*/ 567758 w 995232"/>
              <a:gd name="connsiteY2" fmla="*/ 1849610 h 3153886"/>
              <a:gd name="connsiteX3" fmla="*/ 11577 w 995232"/>
              <a:gd name="connsiteY3" fmla="*/ 3150509 h 3153886"/>
              <a:gd name="connsiteX4" fmla="*/ 190686 w 995232"/>
              <a:gd name="connsiteY4" fmla="*/ 2188975 h 3153886"/>
              <a:gd name="connsiteX5" fmla="*/ 190686 w 995232"/>
              <a:gd name="connsiteY5" fmla="*/ 1048332 h 3153886"/>
              <a:gd name="connsiteX6" fmla="*/ 294381 w 995232"/>
              <a:gd name="connsiteY6" fmla="*/ 1491392 h 3153886"/>
              <a:gd name="connsiteX7" fmla="*/ 709160 w 995232"/>
              <a:gd name="connsiteY7" fmla="*/ 463870 h 3153886"/>
              <a:gd name="connsiteX8" fmla="*/ 680880 w 995232"/>
              <a:gd name="connsiteY8" fmla="*/ 954064 h 3153886"/>
              <a:gd name="connsiteX9" fmla="*/ 991965 w 995232"/>
              <a:gd name="connsiteY9" fmla="*/ 30237 h 315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5232" h="3153886">
                <a:moveTo>
                  <a:pt x="991965" y="30237"/>
                </a:moveTo>
                <a:cubicBezTo>
                  <a:pt x="954258" y="253338"/>
                  <a:pt x="525338" y="1989441"/>
                  <a:pt x="454637" y="2292670"/>
                </a:cubicBezTo>
                <a:cubicBezTo>
                  <a:pt x="383936" y="2595899"/>
                  <a:pt x="641601" y="1706637"/>
                  <a:pt x="567758" y="1849610"/>
                </a:cubicBezTo>
                <a:cubicBezTo>
                  <a:pt x="493915" y="1992583"/>
                  <a:pt x="74422" y="3093948"/>
                  <a:pt x="11577" y="3150509"/>
                </a:cubicBezTo>
                <a:cubicBezTo>
                  <a:pt x="-51268" y="3207070"/>
                  <a:pt x="160834" y="2539338"/>
                  <a:pt x="190686" y="2188975"/>
                </a:cubicBezTo>
                <a:cubicBezTo>
                  <a:pt x="220537" y="1838612"/>
                  <a:pt x="173404" y="1164596"/>
                  <a:pt x="190686" y="1048332"/>
                </a:cubicBezTo>
                <a:cubicBezTo>
                  <a:pt x="207968" y="932068"/>
                  <a:pt x="207969" y="1588802"/>
                  <a:pt x="294381" y="1491392"/>
                </a:cubicBezTo>
                <a:cubicBezTo>
                  <a:pt x="380793" y="1393982"/>
                  <a:pt x="644744" y="553425"/>
                  <a:pt x="709160" y="463870"/>
                </a:cubicBezTo>
                <a:cubicBezTo>
                  <a:pt x="773576" y="374315"/>
                  <a:pt x="632175" y="1018480"/>
                  <a:pt x="680880" y="954064"/>
                </a:cubicBezTo>
                <a:cubicBezTo>
                  <a:pt x="729585" y="889648"/>
                  <a:pt x="1029672" y="-192864"/>
                  <a:pt x="991965" y="30237"/>
                </a:cubicBezTo>
                <a:close/>
              </a:path>
            </a:pathLst>
          </a:custGeom>
          <a:solidFill>
            <a:srgbClr val="0070C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7" name="フリーフォーム 656">
            <a:extLst>
              <a:ext uri="{FF2B5EF4-FFF2-40B4-BE49-F238E27FC236}">
                <a16:creationId xmlns:a16="http://schemas.microsoft.com/office/drawing/2014/main" id="{3DA63274-862C-3A04-AC7E-2DCCCA9883ED}"/>
              </a:ext>
            </a:extLst>
          </p:cNvPr>
          <p:cNvSpPr/>
          <p:nvPr/>
        </p:nvSpPr>
        <p:spPr>
          <a:xfrm>
            <a:off x="8092595" y="5121641"/>
            <a:ext cx="743143" cy="1610531"/>
          </a:xfrm>
          <a:custGeom>
            <a:avLst/>
            <a:gdLst>
              <a:gd name="connsiteX0" fmla="*/ 439460 w 743143"/>
              <a:gd name="connsiteY0" fmla="*/ 20101 h 1610531"/>
              <a:gd name="connsiteX1" fmla="*/ 17430 w 743143"/>
              <a:gd name="connsiteY1" fmla="*/ 994288 h 1610531"/>
              <a:gd name="connsiteX2" fmla="*/ 77217 w 743143"/>
              <a:gd name="connsiteY2" fmla="*/ 913399 h 1610531"/>
              <a:gd name="connsiteX3" fmla="*/ 45565 w 743143"/>
              <a:gd name="connsiteY3" fmla="*/ 1036491 h 1610531"/>
              <a:gd name="connsiteX4" fmla="*/ 98319 w 743143"/>
              <a:gd name="connsiteY4" fmla="*/ 1177168 h 1610531"/>
              <a:gd name="connsiteX5" fmla="*/ 126454 w 743143"/>
              <a:gd name="connsiteY5" fmla="*/ 1159584 h 1610531"/>
              <a:gd name="connsiteX6" fmla="*/ 77217 w 743143"/>
              <a:gd name="connsiteY6" fmla="*/ 1609750 h 1610531"/>
              <a:gd name="connsiteX7" fmla="*/ 224928 w 743143"/>
              <a:gd name="connsiteY7" fmla="*/ 1236956 h 1610531"/>
              <a:gd name="connsiteX8" fmla="*/ 734882 w 743143"/>
              <a:gd name="connsiteY8" fmla="*/ 181879 h 1610531"/>
              <a:gd name="connsiteX9" fmla="*/ 544968 w 743143"/>
              <a:gd name="connsiteY9" fmla="*/ 473784 h 1610531"/>
              <a:gd name="connsiteX10" fmla="*/ 604756 w 743143"/>
              <a:gd name="connsiteY10" fmla="*/ 146710 h 1610531"/>
              <a:gd name="connsiteX11" fmla="*/ 453528 w 743143"/>
              <a:gd name="connsiteY11" fmla="*/ 357725 h 1610531"/>
              <a:gd name="connsiteX12" fmla="*/ 488697 w 743143"/>
              <a:gd name="connsiteY12" fmla="*/ 90439 h 1610531"/>
              <a:gd name="connsiteX13" fmla="*/ 355054 w 743143"/>
              <a:gd name="connsiteY13" fmla="*/ 315522 h 1610531"/>
              <a:gd name="connsiteX14" fmla="*/ 439460 w 743143"/>
              <a:gd name="connsiteY14" fmla="*/ 20101 h 161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3143" h="1610531">
                <a:moveTo>
                  <a:pt x="439460" y="20101"/>
                </a:moveTo>
                <a:cubicBezTo>
                  <a:pt x="383189" y="133229"/>
                  <a:pt x="77804" y="845405"/>
                  <a:pt x="17430" y="994288"/>
                </a:cubicBezTo>
                <a:cubicBezTo>
                  <a:pt x="-42944" y="1143171"/>
                  <a:pt x="72528" y="906365"/>
                  <a:pt x="77217" y="913399"/>
                </a:cubicBezTo>
                <a:cubicBezTo>
                  <a:pt x="81906" y="920433"/>
                  <a:pt x="42048" y="992530"/>
                  <a:pt x="45565" y="1036491"/>
                </a:cubicBezTo>
                <a:cubicBezTo>
                  <a:pt x="49082" y="1080452"/>
                  <a:pt x="84838" y="1156653"/>
                  <a:pt x="98319" y="1177168"/>
                </a:cubicBezTo>
                <a:cubicBezTo>
                  <a:pt x="111800" y="1197683"/>
                  <a:pt x="129971" y="1087487"/>
                  <a:pt x="126454" y="1159584"/>
                </a:cubicBezTo>
                <a:cubicBezTo>
                  <a:pt x="122937" y="1231681"/>
                  <a:pt x="60805" y="1596855"/>
                  <a:pt x="77217" y="1609750"/>
                </a:cubicBezTo>
                <a:cubicBezTo>
                  <a:pt x="93629" y="1622645"/>
                  <a:pt x="115317" y="1474934"/>
                  <a:pt x="224928" y="1236956"/>
                </a:cubicBezTo>
                <a:cubicBezTo>
                  <a:pt x="334539" y="998978"/>
                  <a:pt x="681542" y="309074"/>
                  <a:pt x="734882" y="181879"/>
                </a:cubicBezTo>
                <a:cubicBezTo>
                  <a:pt x="788222" y="54684"/>
                  <a:pt x="566656" y="479645"/>
                  <a:pt x="544968" y="473784"/>
                </a:cubicBezTo>
                <a:cubicBezTo>
                  <a:pt x="523280" y="467923"/>
                  <a:pt x="619996" y="166053"/>
                  <a:pt x="604756" y="146710"/>
                </a:cubicBezTo>
                <a:cubicBezTo>
                  <a:pt x="589516" y="127367"/>
                  <a:pt x="472871" y="367103"/>
                  <a:pt x="453528" y="357725"/>
                </a:cubicBezTo>
                <a:cubicBezTo>
                  <a:pt x="434185" y="348347"/>
                  <a:pt x="505109" y="97473"/>
                  <a:pt x="488697" y="90439"/>
                </a:cubicBezTo>
                <a:cubicBezTo>
                  <a:pt x="472285" y="83405"/>
                  <a:pt x="364432" y="323142"/>
                  <a:pt x="355054" y="315522"/>
                </a:cubicBezTo>
                <a:cubicBezTo>
                  <a:pt x="345676" y="307902"/>
                  <a:pt x="495731" y="-93027"/>
                  <a:pt x="439460" y="2010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8" name="フリーフォーム 657">
            <a:extLst>
              <a:ext uri="{FF2B5EF4-FFF2-40B4-BE49-F238E27FC236}">
                <a16:creationId xmlns:a16="http://schemas.microsoft.com/office/drawing/2014/main" id="{924C6142-BA15-9BA4-BCB7-5DBA81D7DE8D}"/>
              </a:ext>
            </a:extLst>
          </p:cNvPr>
          <p:cNvSpPr/>
          <p:nvPr/>
        </p:nvSpPr>
        <p:spPr>
          <a:xfrm>
            <a:off x="8110022" y="4767135"/>
            <a:ext cx="524428" cy="1639554"/>
          </a:xfrm>
          <a:custGeom>
            <a:avLst/>
            <a:gdLst>
              <a:gd name="connsiteX0" fmla="*/ 491053 w 524428"/>
              <a:gd name="connsiteY0" fmla="*/ 81090 h 1639554"/>
              <a:gd name="connsiteX1" fmla="*/ 481528 w 524428"/>
              <a:gd name="connsiteY1" fmla="*/ 147765 h 1639554"/>
              <a:gd name="connsiteX2" fmla="*/ 5278 w 524428"/>
              <a:gd name="connsiteY2" fmla="*/ 1624140 h 1639554"/>
              <a:gd name="connsiteX3" fmla="*/ 214828 w 524428"/>
              <a:gd name="connsiteY3" fmla="*/ 947865 h 1639554"/>
              <a:gd name="connsiteX4" fmla="*/ 24328 w 524428"/>
              <a:gd name="connsiteY4" fmla="*/ 1414590 h 1639554"/>
              <a:gd name="connsiteX5" fmla="*/ 62428 w 524428"/>
              <a:gd name="connsiteY5" fmla="*/ 1433640 h 1639554"/>
              <a:gd name="connsiteX6" fmla="*/ 367228 w 524428"/>
              <a:gd name="connsiteY6" fmla="*/ 909765 h 1639554"/>
              <a:gd name="connsiteX7" fmla="*/ 319603 w 524428"/>
              <a:gd name="connsiteY7" fmla="*/ 995490 h 1639554"/>
              <a:gd name="connsiteX8" fmla="*/ 386278 w 524428"/>
              <a:gd name="connsiteY8" fmla="*/ 404940 h 1639554"/>
              <a:gd name="connsiteX9" fmla="*/ 491053 w 524428"/>
              <a:gd name="connsiteY9" fmla="*/ 81090 h 163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428" h="1639554">
                <a:moveTo>
                  <a:pt x="491053" y="81090"/>
                </a:moveTo>
                <a:cubicBezTo>
                  <a:pt x="506928" y="38228"/>
                  <a:pt x="562491" y="-109410"/>
                  <a:pt x="481528" y="147765"/>
                </a:cubicBezTo>
                <a:cubicBezTo>
                  <a:pt x="400565" y="404940"/>
                  <a:pt x="49728" y="1490790"/>
                  <a:pt x="5278" y="1624140"/>
                </a:cubicBezTo>
                <a:cubicBezTo>
                  <a:pt x="-39172" y="1757490"/>
                  <a:pt x="211653" y="982790"/>
                  <a:pt x="214828" y="947865"/>
                </a:cubicBezTo>
                <a:cubicBezTo>
                  <a:pt x="218003" y="912940"/>
                  <a:pt x="49728" y="1333628"/>
                  <a:pt x="24328" y="1414590"/>
                </a:cubicBezTo>
                <a:cubicBezTo>
                  <a:pt x="-1072" y="1495552"/>
                  <a:pt x="5278" y="1517777"/>
                  <a:pt x="62428" y="1433640"/>
                </a:cubicBezTo>
                <a:cubicBezTo>
                  <a:pt x="119578" y="1349503"/>
                  <a:pt x="324366" y="982790"/>
                  <a:pt x="367228" y="909765"/>
                </a:cubicBezTo>
                <a:cubicBezTo>
                  <a:pt x="410090" y="836740"/>
                  <a:pt x="316428" y="1079627"/>
                  <a:pt x="319603" y="995490"/>
                </a:cubicBezTo>
                <a:cubicBezTo>
                  <a:pt x="322778" y="911353"/>
                  <a:pt x="357703" y="558927"/>
                  <a:pt x="386278" y="404940"/>
                </a:cubicBezTo>
                <a:cubicBezTo>
                  <a:pt x="414853" y="250953"/>
                  <a:pt x="475178" y="123952"/>
                  <a:pt x="491053" y="8109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9" name="フリーフォーム 658">
            <a:extLst>
              <a:ext uri="{FF2B5EF4-FFF2-40B4-BE49-F238E27FC236}">
                <a16:creationId xmlns:a16="http://schemas.microsoft.com/office/drawing/2014/main" id="{DB467F58-A57D-21DD-A0F6-3028FD0D8455}"/>
              </a:ext>
            </a:extLst>
          </p:cNvPr>
          <p:cNvSpPr/>
          <p:nvPr/>
        </p:nvSpPr>
        <p:spPr>
          <a:xfrm>
            <a:off x="7604863" y="2461348"/>
            <a:ext cx="1404969" cy="3074180"/>
          </a:xfrm>
          <a:custGeom>
            <a:avLst/>
            <a:gdLst>
              <a:gd name="connsiteX0" fmla="*/ 34187 w 1404969"/>
              <a:gd name="connsiteY0" fmla="*/ 15152 h 3074180"/>
              <a:gd name="connsiteX1" fmla="*/ 224687 w 1404969"/>
              <a:gd name="connsiteY1" fmla="*/ 148502 h 3074180"/>
              <a:gd name="connsiteX2" fmla="*/ 1262912 w 1404969"/>
              <a:gd name="connsiteY2" fmla="*/ 1177202 h 3074180"/>
              <a:gd name="connsiteX3" fmla="*/ 1148612 w 1404969"/>
              <a:gd name="connsiteY3" fmla="*/ 1148627 h 3074180"/>
              <a:gd name="connsiteX4" fmla="*/ 1386737 w 1404969"/>
              <a:gd name="connsiteY4" fmla="*/ 1548677 h 3074180"/>
              <a:gd name="connsiteX5" fmla="*/ 1377212 w 1404969"/>
              <a:gd name="connsiteY5" fmla="*/ 2139227 h 3074180"/>
              <a:gd name="connsiteX6" fmla="*/ 1348637 w 1404969"/>
              <a:gd name="connsiteY6" fmla="*/ 2167802 h 3074180"/>
              <a:gd name="connsiteX7" fmla="*/ 1262912 w 1404969"/>
              <a:gd name="connsiteY7" fmla="*/ 3063152 h 3074180"/>
              <a:gd name="connsiteX8" fmla="*/ 1310537 w 1404969"/>
              <a:gd name="connsiteY8" fmla="*/ 2567852 h 3074180"/>
              <a:gd name="connsiteX9" fmla="*/ 1358162 w 1404969"/>
              <a:gd name="connsiteY9" fmla="*/ 1158152 h 3074180"/>
              <a:gd name="connsiteX10" fmla="*/ 577112 w 1404969"/>
              <a:gd name="connsiteY10" fmla="*/ 177077 h 3074180"/>
              <a:gd name="connsiteX11" fmla="*/ 719987 w 1404969"/>
              <a:gd name="connsiteY11" fmla="*/ 234227 h 3074180"/>
              <a:gd name="connsiteX12" fmla="*/ 34187 w 1404969"/>
              <a:gd name="connsiteY12" fmla="*/ 15152 h 307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4969" h="3074180">
                <a:moveTo>
                  <a:pt x="34187" y="15152"/>
                </a:moveTo>
                <a:cubicBezTo>
                  <a:pt x="-48363" y="865"/>
                  <a:pt x="19899" y="-45173"/>
                  <a:pt x="224687" y="148502"/>
                </a:cubicBezTo>
                <a:cubicBezTo>
                  <a:pt x="429475" y="342177"/>
                  <a:pt x="1108925" y="1010515"/>
                  <a:pt x="1262912" y="1177202"/>
                </a:cubicBezTo>
                <a:cubicBezTo>
                  <a:pt x="1416899" y="1343889"/>
                  <a:pt x="1127975" y="1086715"/>
                  <a:pt x="1148612" y="1148627"/>
                </a:cubicBezTo>
                <a:cubicBezTo>
                  <a:pt x="1169249" y="1210539"/>
                  <a:pt x="1348637" y="1383577"/>
                  <a:pt x="1386737" y="1548677"/>
                </a:cubicBezTo>
                <a:cubicBezTo>
                  <a:pt x="1424837" y="1713777"/>
                  <a:pt x="1383562" y="2036040"/>
                  <a:pt x="1377212" y="2139227"/>
                </a:cubicBezTo>
                <a:cubicBezTo>
                  <a:pt x="1370862" y="2242415"/>
                  <a:pt x="1367687" y="2013815"/>
                  <a:pt x="1348637" y="2167802"/>
                </a:cubicBezTo>
                <a:cubicBezTo>
                  <a:pt x="1329587" y="2321790"/>
                  <a:pt x="1269262" y="2996477"/>
                  <a:pt x="1262912" y="3063152"/>
                </a:cubicBezTo>
                <a:cubicBezTo>
                  <a:pt x="1256562" y="3129827"/>
                  <a:pt x="1294662" y="2885352"/>
                  <a:pt x="1310537" y="2567852"/>
                </a:cubicBezTo>
                <a:cubicBezTo>
                  <a:pt x="1326412" y="2250352"/>
                  <a:pt x="1480400" y="1556615"/>
                  <a:pt x="1358162" y="1158152"/>
                </a:cubicBezTo>
                <a:cubicBezTo>
                  <a:pt x="1235925" y="759690"/>
                  <a:pt x="683475" y="331065"/>
                  <a:pt x="577112" y="177077"/>
                </a:cubicBezTo>
                <a:cubicBezTo>
                  <a:pt x="470750" y="23090"/>
                  <a:pt x="815237" y="261215"/>
                  <a:pt x="719987" y="234227"/>
                </a:cubicBezTo>
                <a:cubicBezTo>
                  <a:pt x="624737" y="207240"/>
                  <a:pt x="116737" y="29439"/>
                  <a:pt x="34187" y="1515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0" name="フリーフォーム 659">
            <a:extLst>
              <a:ext uri="{FF2B5EF4-FFF2-40B4-BE49-F238E27FC236}">
                <a16:creationId xmlns:a16="http://schemas.microsoft.com/office/drawing/2014/main" id="{3E211077-AB1C-D2AE-B90B-04E7DDC5F45D}"/>
              </a:ext>
            </a:extLst>
          </p:cNvPr>
          <p:cNvSpPr/>
          <p:nvPr/>
        </p:nvSpPr>
        <p:spPr>
          <a:xfrm>
            <a:off x="4216004" y="7313233"/>
            <a:ext cx="32146" cy="2076495"/>
          </a:xfrm>
          <a:custGeom>
            <a:avLst/>
            <a:gdLst>
              <a:gd name="connsiteX0" fmla="*/ 3571 w 32146"/>
              <a:gd name="connsiteY0" fmla="*/ 1967 h 2076495"/>
              <a:gd name="connsiteX1" fmla="*/ 32146 w 32146"/>
              <a:gd name="connsiteY1" fmla="*/ 1973642 h 2076495"/>
              <a:gd name="connsiteX2" fmla="*/ 3571 w 32146"/>
              <a:gd name="connsiteY2" fmla="*/ 1611692 h 2076495"/>
              <a:gd name="connsiteX3" fmla="*/ 3571 w 32146"/>
              <a:gd name="connsiteY3" fmla="*/ 1967 h 207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46" h="2076495">
                <a:moveTo>
                  <a:pt x="3571" y="1967"/>
                </a:moveTo>
                <a:cubicBezTo>
                  <a:pt x="8334" y="62292"/>
                  <a:pt x="32146" y="1705355"/>
                  <a:pt x="32146" y="1973642"/>
                </a:cubicBezTo>
                <a:cubicBezTo>
                  <a:pt x="32146" y="2241929"/>
                  <a:pt x="8333" y="1937129"/>
                  <a:pt x="3571" y="1611692"/>
                </a:cubicBezTo>
                <a:cubicBezTo>
                  <a:pt x="-1191" y="1286255"/>
                  <a:pt x="-1192" y="-58358"/>
                  <a:pt x="3571" y="19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1" name="フリーフォーム 660">
            <a:extLst>
              <a:ext uri="{FF2B5EF4-FFF2-40B4-BE49-F238E27FC236}">
                <a16:creationId xmlns:a16="http://schemas.microsoft.com/office/drawing/2014/main" id="{196A757F-06E6-01F7-FD09-B27A1EBBB15A}"/>
              </a:ext>
            </a:extLst>
          </p:cNvPr>
          <p:cNvSpPr/>
          <p:nvPr/>
        </p:nvSpPr>
        <p:spPr>
          <a:xfrm>
            <a:off x="3952266" y="7350029"/>
            <a:ext cx="186500" cy="2573947"/>
          </a:xfrm>
          <a:custGeom>
            <a:avLst/>
            <a:gdLst>
              <a:gd name="connsiteX0" fmla="*/ 609 w 186500"/>
              <a:gd name="connsiteY0" fmla="*/ 3271 h 2573947"/>
              <a:gd name="connsiteX1" fmla="*/ 181584 w 186500"/>
              <a:gd name="connsiteY1" fmla="*/ 2460721 h 2573947"/>
              <a:gd name="connsiteX2" fmla="*/ 124434 w 186500"/>
              <a:gd name="connsiteY2" fmla="*/ 1946371 h 2573947"/>
              <a:gd name="connsiteX3" fmla="*/ 609 w 186500"/>
              <a:gd name="connsiteY3" fmla="*/ 3271 h 257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00" h="2573947">
                <a:moveTo>
                  <a:pt x="609" y="3271"/>
                </a:moveTo>
                <a:cubicBezTo>
                  <a:pt x="10134" y="88996"/>
                  <a:pt x="160947" y="2136871"/>
                  <a:pt x="181584" y="2460721"/>
                </a:cubicBezTo>
                <a:cubicBezTo>
                  <a:pt x="202221" y="2784571"/>
                  <a:pt x="153009" y="2351183"/>
                  <a:pt x="124434" y="1946371"/>
                </a:cubicBezTo>
                <a:cubicBezTo>
                  <a:pt x="95859" y="1541559"/>
                  <a:pt x="-8916" y="-82454"/>
                  <a:pt x="609" y="32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>
            <a:extLst>
              <a:ext uri="{FF2B5EF4-FFF2-40B4-BE49-F238E27FC236}">
                <a16:creationId xmlns:a16="http://schemas.microsoft.com/office/drawing/2014/main" id="{9330E652-57A6-37E8-067B-3F226326597D}"/>
              </a:ext>
            </a:extLst>
          </p:cNvPr>
          <p:cNvSpPr/>
          <p:nvPr/>
        </p:nvSpPr>
        <p:spPr>
          <a:xfrm>
            <a:off x="6978176" y="5729923"/>
            <a:ext cx="548676" cy="105751"/>
          </a:xfrm>
          <a:custGeom>
            <a:avLst/>
            <a:gdLst>
              <a:gd name="connsiteX0" fmla="*/ 474 w 548676"/>
              <a:gd name="connsiteY0" fmla="*/ 105727 h 105751"/>
              <a:gd name="connsiteX1" fmla="*/ 521174 w 548676"/>
              <a:gd name="connsiteY1" fmla="*/ 7302 h 105751"/>
              <a:gd name="connsiteX2" fmla="*/ 429099 w 548676"/>
              <a:gd name="connsiteY2" fmla="*/ 16827 h 105751"/>
              <a:gd name="connsiteX3" fmla="*/ 474 w 548676"/>
              <a:gd name="connsiteY3" fmla="*/ 105727 h 10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76" h="105751">
                <a:moveTo>
                  <a:pt x="474" y="105727"/>
                </a:moveTo>
                <a:cubicBezTo>
                  <a:pt x="15820" y="104139"/>
                  <a:pt x="449737" y="22119"/>
                  <a:pt x="521174" y="7302"/>
                </a:cubicBezTo>
                <a:cubicBezTo>
                  <a:pt x="592611" y="-7515"/>
                  <a:pt x="511649" y="2540"/>
                  <a:pt x="429099" y="16827"/>
                </a:cubicBezTo>
                <a:cubicBezTo>
                  <a:pt x="346549" y="31114"/>
                  <a:pt x="-14872" y="107315"/>
                  <a:pt x="474" y="1057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 568">
            <a:extLst>
              <a:ext uri="{FF2B5EF4-FFF2-40B4-BE49-F238E27FC236}">
                <a16:creationId xmlns:a16="http://schemas.microsoft.com/office/drawing/2014/main" id="{D673A57F-3E0A-F65B-9774-56CC6C5935CE}"/>
              </a:ext>
            </a:extLst>
          </p:cNvPr>
          <p:cNvSpPr/>
          <p:nvPr/>
        </p:nvSpPr>
        <p:spPr>
          <a:xfrm>
            <a:off x="6866971" y="5191079"/>
            <a:ext cx="151073" cy="390147"/>
          </a:xfrm>
          <a:custGeom>
            <a:avLst/>
            <a:gdLst>
              <a:gd name="connsiteX0" fmla="*/ 149846 w 151073"/>
              <a:gd name="connsiteY0" fmla="*/ 6563 h 390147"/>
              <a:gd name="connsiteX1" fmla="*/ 5467 w 151073"/>
              <a:gd name="connsiteY1" fmla="*/ 372323 h 390147"/>
              <a:gd name="connsiteX2" fmla="*/ 34343 w 151073"/>
              <a:gd name="connsiteY2" fmla="*/ 314572 h 390147"/>
              <a:gd name="connsiteX3" fmla="*/ 72844 w 151073"/>
              <a:gd name="connsiteY3" fmla="*/ 150942 h 390147"/>
              <a:gd name="connsiteX4" fmla="*/ 149846 w 151073"/>
              <a:gd name="connsiteY4" fmla="*/ 6563 h 39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3" h="390147">
                <a:moveTo>
                  <a:pt x="149846" y="6563"/>
                </a:moveTo>
                <a:cubicBezTo>
                  <a:pt x="138617" y="43460"/>
                  <a:pt x="5467" y="372323"/>
                  <a:pt x="5467" y="372323"/>
                </a:cubicBezTo>
                <a:cubicBezTo>
                  <a:pt x="-13784" y="423658"/>
                  <a:pt x="23114" y="351469"/>
                  <a:pt x="34343" y="314572"/>
                </a:cubicBezTo>
                <a:cubicBezTo>
                  <a:pt x="45572" y="277675"/>
                  <a:pt x="53593" y="203881"/>
                  <a:pt x="72844" y="150942"/>
                </a:cubicBezTo>
                <a:cubicBezTo>
                  <a:pt x="92094" y="98003"/>
                  <a:pt x="161075" y="-30334"/>
                  <a:pt x="149846" y="65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7" name="フリーフォーム 596">
            <a:extLst>
              <a:ext uri="{FF2B5EF4-FFF2-40B4-BE49-F238E27FC236}">
                <a16:creationId xmlns:a16="http://schemas.microsoft.com/office/drawing/2014/main" id="{93F3817F-15C3-95C4-B0F3-17B1EB7BF5FF}"/>
              </a:ext>
            </a:extLst>
          </p:cNvPr>
          <p:cNvSpPr/>
          <p:nvPr/>
        </p:nvSpPr>
        <p:spPr>
          <a:xfrm>
            <a:off x="1458944" y="6493321"/>
            <a:ext cx="2084272" cy="2471649"/>
          </a:xfrm>
          <a:custGeom>
            <a:avLst/>
            <a:gdLst>
              <a:gd name="connsiteX0" fmla="*/ 1707768 w 2084272"/>
              <a:gd name="connsiteY0" fmla="*/ 51858 h 2471649"/>
              <a:gd name="connsiteX1" fmla="*/ 32972 w 2084272"/>
              <a:gd name="connsiteY1" fmla="*/ 1611151 h 2471649"/>
              <a:gd name="connsiteX2" fmla="*/ 562361 w 2084272"/>
              <a:gd name="connsiteY2" fmla="*/ 1216515 h 2471649"/>
              <a:gd name="connsiteX3" fmla="*/ 158100 w 2084272"/>
              <a:gd name="connsiteY3" fmla="*/ 2304170 h 2471649"/>
              <a:gd name="connsiteX4" fmla="*/ 485359 w 2084272"/>
              <a:gd name="connsiteY4" fmla="*/ 1543774 h 2471649"/>
              <a:gd name="connsiteX5" fmla="*/ 1062875 w 2084272"/>
              <a:gd name="connsiteY5" fmla="*/ 1158763 h 2471649"/>
              <a:gd name="connsiteX6" fmla="*/ 812618 w 2084272"/>
              <a:gd name="connsiteY6" fmla="*/ 2265668 h 2471649"/>
              <a:gd name="connsiteX7" fmla="*/ 928121 w 2084272"/>
              <a:gd name="connsiteY7" fmla="*/ 2082788 h 2471649"/>
              <a:gd name="connsiteX8" fmla="*/ 620113 w 2084272"/>
              <a:gd name="connsiteY8" fmla="*/ 2390797 h 2471649"/>
              <a:gd name="connsiteX9" fmla="*/ 2083153 w 2084272"/>
              <a:gd name="connsiteY9" fmla="*/ 350241 h 2471649"/>
              <a:gd name="connsiteX10" fmla="*/ 870370 w 2084272"/>
              <a:gd name="connsiteY10" fmla="*/ 1091386 h 2471649"/>
              <a:gd name="connsiteX11" fmla="*/ 1380509 w 2084272"/>
              <a:gd name="connsiteY11" fmla="*/ 436868 h 2471649"/>
              <a:gd name="connsiteX12" fmla="*/ 1707768 w 2084272"/>
              <a:gd name="connsiteY12" fmla="*/ 51858 h 247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4272" h="2471649">
                <a:moveTo>
                  <a:pt x="1707768" y="51858"/>
                </a:moveTo>
                <a:cubicBezTo>
                  <a:pt x="1483178" y="247572"/>
                  <a:pt x="223873" y="1417042"/>
                  <a:pt x="32972" y="1611151"/>
                </a:cubicBezTo>
                <a:cubicBezTo>
                  <a:pt x="-157929" y="1805260"/>
                  <a:pt x="541506" y="1101012"/>
                  <a:pt x="562361" y="1216515"/>
                </a:cubicBezTo>
                <a:cubicBezTo>
                  <a:pt x="583216" y="1332018"/>
                  <a:pt x="170934" y="2249627"/>
                  <a:pt x="158100" y="2304170"/>
                </a:cubicBezTo>
                <a:cubicBezTo>
                  <a:pt x="145266" y="2358713"/>
                  <a:pt x="334563" y="1734675"/>
                  <a:pt x="485359" y="1543774"/>
                </a:cubicBezTo>
                <a:cubicBezTo>
                  <a:pt x="636155" y="1352873"/>
                  <a:pt x="1008332" y="1038447"/>
                  <a:pt x="1062875" y="1158763"/>
                </a:cubicBezTo>
                <a:cubicBezTo>
                  <a:pt x="1117418" y="1279079"/>
                  <a:pt x="835077" y="2111664"/>
                  <a:pt x="812618" y="2265668"/>
                </a:cubicBezTo>
                <a:cubicBezTo>
                  <a:pt x="790159" y="2419672"/>
                  <a:pt x="960205" y="2061933"/>
                  <a:pt x="928121" y="2082788"/>
                </a:cubicBezTo>
                <a:cubicBezTo>
                  <a:pt x="896037" y="2103643"/>
                  <a:pt x="427608" y="2679555"/>
                  <a:pt x="620113" y="2390797"/>
                </a:cubicBezTo>
                <a:cubicBezTo>
                  <a:pt x="812618" y="2102039"/>
                  <a:pt x="2041444" y="566810"/>
                  <a:pt x="2083153" y="350241"/>
                </a:cubicBezTo>
                <a:cubicBezTo>
                  <a:pt x="2124863" y="133673"/>
                  <a:pt x="987477" y="1076948"/>
                  <a:pt x="870370" y="1091386"/>
                </a:cubicBezTo>
                <a:cubicBezTo>
                  <a:pt x="753263" y="1105824"/>
                  <a:pt x="1245755" y="608519"/>
                  <a:pt x="1380509" y="436868"/>
                </a:cubicBezTo>
                <a:cubicBezTo>
                  <a:pt x="1515263" y="265218"/>
                  <a:pt x="1932358" y="-143856"/>
                  <a:pt x="1707768" y="5185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5" name="フリーフォーム 624">
            <a:extLst>
              <a:ext uri="{FF2B5EF4-FFF2-40B4-BE49-F238E27FC236}">
                <a16:creationId xmlns:a16="http://schemas.microsoft.com/office/drawing/2014/main" id="{FEAE8FFF-BABF-FA78-C761-4DD21B8FF0E8}"/>
              </a:ext>
            </a:extLst>
          </p:cNvPr>
          <p:cNvSpPr/>
          <p:nvPr/>
        </p:nvSpPr>
        <p:spPr>
          <a:xfrm>
            <a:off x="1718722" y="6797610"/>
            <a:ext cx="1666868" cy="2093440"/>
          </a:xfrm>
          <a:custGeom>
            <a:avLst/>
            <a:gdLst>
              <a:gd name="connsiteX0" fmla="*/ 1061992 w 1666868"/>
              <a:gd name="connsiteY0" fmla="*/ 15842 h 2093440"/>
              <a:gd name="connsiteX1" fmla="*/ 16293 w 1666868"/>
              <a:gd name="connsiteY1" fmla="*/ 1099055 h 2093440"/>
              <a:gd name="connsiteX2" fmla="*/ 410189 w 1666868"/>
              <a:gd name="connsiteY2" fmla="*/ 892728 h 2093440"/>
              <a:gd name="connsiteX3" fmla="*/ 217930 w 1666868"/>
              <a:gd name="connsiteY3" fmla="*/ 1582045 h 2093440"/>
              <a:gd name="connsiteX4" fmla="*/ 593069 w 1666868"/>
              <a:gd name="connsiteY4" fmla="*/ 1441368 h 2093440"/>
              <a:gd name="connsiteX5" fmla="*/ 400810 w 1666868"/>
              <a:gd name="connsiteY5" fmla="*/ 2065036 h 2093440"/>
              <a:gd name="connsiteX6" fmla="*/ 1662213 w 1666868"/>
              <a:gd name="connsiteY6" fmla="*/ 367535 h 2093440"/>
              <a:gd name="connsiteX7" fmla="*/ 836909 w 1666868"/>
              <a:gd name="connsiteY7" fmla="*/ 681713 h 2093440"/>
              <a:gd name="connsiteX8" fmla="*/ 1080749 w 1666868"/>
              <a:gd name="connsiteY8" fmla="*/ 273750 h 2093440"/>
              <a:gd name="connsiteX9" fmla="*/ 743124 w 1666868"/>
              <a:gd name="connsiteY9" fmla="*/ 442562 h 2093440"/>
              <a:gd name="connsiteX10" fmla="*/ 1061992 w 1666868"/>
              <a:gd name="connsiteY10" fmla="*/ 15842 h 209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868" h="2093440">
                <a:moveTo>
                  <a:pt x="1061992" y="15842"/>
                </a:moveTo>
                <a:cubicBezTo>
                  <a:pt x="940854" y="125257"/>
                  <a:pt x="124927" y="952907"/>
                  <a:pt x="16293" y="1099055"/>
                </a:cubicBezTo>
                <a:cubicBezTo>
                  <a:pt x="-92341" y="1245203"/>
                  <a:pt x="376583" y="812230"/>
                  <a:pt x="410189" y="892728"/>
                </a:cubicBezTo>
                <a:cubicBezTo>
                  <a:pt x="443795" y="973226"/>
                  <a:pt x="187450" y="1490605"/>
                  <a:pt x="217930" y="1582045"/>
                </a:cubicBezTo>
                <a:cubicBezTo>
                  <a:pt x="248410" y="1673485"/>
                  <a:pt x="562589" y="1360870"/>
                  <a:pt x="593069" y="1441368"/>
                </a:cubicBezTo>
                <a:cubicBezTo>
                  <a:pt x="623549" y="1521866"/>
                  <a:pt x="222619" y="2244008"/>
                  <a:pt x="400810" y="2065036"/>
                </a:cubicBezTo>
                <a:cubicBezTo>
                  <a:pt x="579001" y="1886064"/>
                  <a:pt x="1589530" y="598089"/>
                  <a:pt x="1662213" y="367535"/>
                </a:cubicBezTo>
                <a:cubicBezTo>
                  <a:pt x="1734896" y="136981"/>
                  <a:pt x="933820" y="697344"/>
                  <a:pt x="836909" y="681713"/>
                </a:cubicBezTo>
                <a:cubicBezTo>
                  <a:pt x="739998" y="666082"/>
                  <a:pt x="1096380" y="313608"/>
                  <a:pt x="1080749" y="273750"/>
                </a:cubicBezTo>
                <a:cubicBezTo>
                  <a:pt x="1065118" y="233892"/>
                  <a:pt x="754065" y="487110"/>
                  <a:pt x="743124" y="442562"/>
                </a:cubicBezTo>
                <a:cubicBezTo>
                  <a:pt x="732182" y="398014"/>
                  <a:pt x="1183130" y="-93573"/>
                  <a:pt x="1061992" y="1584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1" name="フリーフォーム 650">
            <a:extLst>
              <a:ext uri="{FF2B5EF4-FFF2-40B4-BE49-F238E27FC236}">
                <a16:creationId xmlns:a16="http://schemas.microsoft.com/office/drawing/2014/main" id="{1EAE61AF-55B3-EB31-1576-DAF621DB8A2E}"/>
              </a:ext>
            </a:extLst>
          </p:cNvPr>
          <p:cNvSpPr/>
          <p:nvPr/>
        </p:nvSpPr>
        <p:spPr>
          <a:xfrm>
            <a:off x="1111343" y="5473841"/>
            <a:ext cx="2634949" cy="3599825"/>
          </a:xfrm>
          <a:custGeom>
            <a:avLst/>
            <a:gdLst>
              <a:gd name="connsiteX0" fmla="*/ 2630663 w 2634949"/>
              <a:gd name="connsiteY0" fmla="*/ 1658479 h 3599825"/>
              <a:gd name="connsiteX1" fmla="*/ 1814737 w 2634949"/>
              <a:gd name="connsiteY1" fmla="*/ 2586947 h 3599825"/>
              <a:gd name="connsiteX2" fmla="*/ 984743 w 2634949"/>
              <a:gd name="connsiteY2" fmla="*/ 3599821 h 3599825"/>
              <a:gd name="connsiteX3" fmla="*/ 1463045 w 2634949"/>
              <a:gd name="connsiteY3" fmla="*/ 2601014 h 3599825"/>
              <a:gd name="connsiteX4" fmla="*/ 829999 w 2634949"/>
              <a:gd name="connsiteY4" fmla="*/ 2868301 h 3599825"/>
              <a:gd name="connsiteX5" fmla="*/ 1139488 w 2634949"/>
              <a:gd name="connsiteY5" fmla="*/ 2235254 h 3599825"/>
              <a:gd name="connsiteX6" fmla="*/ 5 w 2634949"/>
              <a:gd name="connsiteY6" fmla="*/ 2840165 h 3599825"/>
              <a:gd name="connsiteX7" fmla="*/ 1125420 w 2634949"/>
              <a:gd name="connsiteY7" fmla="*/ 1728817 h 3599825"/>
              <a:gd name="connsiteX8" fmla="*/ 1885075 w 2634949"/>
              <a:gd name="connsiteY8" fmla="*/ 12559 h 3599825"/>
              <a:gd name="connsiteX9" fmla="*/ 1842872 w 2634949"/>
              <a:gd name="connsiteY9" fmla="*/ 926959 h 3599825"/>
              <a:gd name="connsiteX10" fmla="*/ 2180497 w 2634949"/>
              <a:gd name="connsiteY10" fmla="*/ 448657 h 3599825"/>
              <a:gd name="connsiteX11" fmla="*/ 1997617 w 2634949"/>
              <a:gd name="connsiteY11" fmla="*/ 1644411 h 3599825"/>
              <a:gd name="connsiteX12" fmla="*/ 2194565 w 2634949"/>
              <a:gd name="connsiteY12" fmla="*/ 1672547 h 3599825"/>
              <a:gd name="connsiteX13" fmla="*/ 2138294 w 2634949"/>
              <a:gd name="connsiteY13" fmla="*/ 2136781 h 3599825"/>
              <a:gd name="connsiteX14" fmla="*/ 2630663 w 2634949"/>
              <a:gd name="connsiteY14" fmla="*/ 1658479 h 359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4949" h="3599825">
                <a:moveTo>
                  <a:pt x="2630663" y="1658479"/>
                </a:moveTo>
                <a:cubicBezTo>
                  <a:pt x="2576737" y="1733507"/>
                  <a:pt x="2089057" y="2263390"/>
                  <a:pt x="1814737" y="2586947"/>
                </a:cubicBezTo>
                <a:cubicBezTo>
                  <a:pt x="1540417" y="2910504"/>
                  <a:pt x="1043358" y="3597477"/>
                  <a:pt x="984743" y="3599821"/>
                </a:cubicBezTo>
                <a:cubicBezTo>
                  <a:pt x="926128" y="3602165"/>
                  <a:pt x="1488836" y="2722934"/>
                  <a:pt x="1463045" y="2601014"/>
                </a:cubicBezTo>
                <a:cubicBezTo>
                  <a:pt x="1437254" y="2479094"/>
                  <a:pt x="883925" y="2929261"/>
                  <a:pt x="829999" y="2868301"/>
                </a:cubicBezTo>
                <a:cubicBezTo>
                  <a:pt x="776073" y="2807341"/>
                  <a:pt x="1277820" y="2239943"/>
                  <a:pt x="1139488" y="2235254"/>
                </a:cubicBezTo>
                <a:cubicBezTo>
                  <a:pt x="1001156" y="2230565"/>
                  <a:pt x="2350" y="2924571"/>
                  <a:pt x="5" y="2840165"/>
                </a:cubicBezTo>
                <a:cubicBezTo>
                  <a:pt x="-2340" y="2755759"/>
                  <a:pt x="811242" y="2200085"/>
                  <a:pt x="1125420" y="1728817"/>
                </a:cubicBezTo>
                <a:cubicBezTo>
                  <a:pt x="1439598" y="1257549"/>
                  <a:pt x="1765500" y="146202"/>
                  <a:pt x="1885075" y="12559"/>
                </a:cubicBezTo>
                <a:cubicBezTo>
                  <a:pt x="2004650" y="-121084"/>
                  <a:pt x="1793635" y="854276"/>
                  <a:pt x="1842872" y="926959"/>
                </a:cubicBezTo>
                <a:cubicBezTo>
                  <a:pt x="1892109" y="999642"/>
                  <a:pt x="2154706" y="329082"/>
                  <a:pt x="2180497" y="448657"/>
                </a:cubicBezTo>
                <a:cubicBezTo>
                  <a:pt x="2206288" y="568232"/>
                  <a:pt x="1995272" y="1440429"/>
                  <a:pt x="1997617" y="1644411"/>
                </a:cubicBezTo>
                <a:cubicBezTo>
                  <a:pt x="1999962" y="1848393"/>
                  <a:pt x="2171119" y="1590485"/>
                  <a:pt x="2194565" y="1672547"/>
                </a:cubicBezTo>
                <a:cubicBezTo>
                  <a:pt x="2218011" y="1754609"/>
                  <a:pt x="2063266" y="2143815"/>
                  <a:pt x="2138294" y="2136781"/>
                </a:cubicBezTo>
                <a:cubicBezTo>
                  <a:pt x="2213322" y="2129747"/>
                  <a:pt x="2684589" y="1583451"/>
                  <a:pt x="2630663" y="165847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2" name="フリーフォーム 661">
            <a:extLst>
              <a:ext uri="{FF2B5EF4-FFF2-40B4-BE49-F238E27FC236}">
                <a16:creationId xmlns:a16="http://schemas.microsoft.com/office/drawing/2014/main" id="{8CC016D4-DC1D-5582-010A-B3A627F574E7}"/>
              </a:ext>
            </a:extLst>
          </p:cNvPr>
          <p:cNvSpPr/>
          <p:nvPr/>
        </p:nvSpPr>
        <p:spPr>
          <a:xfrm>
            <a:off x="2067497" y="4835569"/>
            <a:ext cx="1638539" cy="4394039"/>
          </a:xfrm>
          <a:custGeom>
            <a:avLst/>
            <a:gdLst>
              <a:gd name="connsiteX0" fmla="*/ 1632306 w 1638539"/>
              <a:gd name="connsiteY0" fmla="*/ 1902856 h 4394039"/>
              <a:gd name="connsiteX1" fmla="*/ 788245 w 1638539"/>
              <a:gd name="connsiteY1" fmla="*/ 2817256 h 4394039"/>
              <a:gd name="connsiteX2" fmla="*/ 454 w 1638539"/>
              <a:gd name="connsiteY2" fmla="*/ 4392837 h 4394039"/>
              <a:gd name="connsiteX3" fmla="*/ 675703 w 1638539"/>
              <a:gd name="connsiteY3" fmla="*/ 2549969 h 4394039"/>
              <a:gd name="connsiteX4" fmla="*/ 760109 w 1638539"/>
              <a:gd name="connsiteY4" fmla="*/ 1438622 h 4394039"/>
              <a:gd name="connsiteX5" fmla="*/ 1055531 w 1638539"/>
              <a:gd name="connsiteY5" fmla="*/ 3717 h 4394039"/>
              <a:gd name="connsiteX6" fmla="*/ 1196208 w 1638539"/>
              <a:gd name="connsiteY6" fmla="*/ 1016591 h 4394039"/>
              <a:gd name="connsiteX7" fmla="*/ 1308749 w 1638539"/>
              <a:gd name="connsiteY7" fmla="*/ 805576 h 4394039"/>
              <a:gd name="connsiteX8" fmla="*/ 1393155 w 1638539"/>
              <a:gd name="connsiteY8" fmla="*/ 1537096 h 4394039"/>
              <a:gd name="connsiteX9" fmla="*/ 1182140 w 1638539"/>
              <a:gd name="connsiteY9" fmla="*/ 2015397 h 4394039"/>
              <a:gd name="connsiteX10" fmla="*/ 1632306 w 1638539"/>
              <a:gd name="connsiteY10" fmla="*/ 1902856 h 439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539" h="4394039">
                <a:moveTo>
                  <a:pt x="1632306" y="1902856"/>
                </a:moveTo>
                <a:cubicBezTo>
                  <a:pt x="1566657" y="2036499"/>
                  <a:pt x="1060220" y="2402259"/>
                  <a:pt x="788245" y="2817256"/>
                </a:cubicBezTo>
                <a:cubicBezTo>
                  <a:pt x="516270" y="3232253"/>
                  <a:pt x="19211" y="4437385"/>
                  <a:pt x="454" y="4392837"/>
                </a:cubicBezTo>
                <a:cubicBezTo>
                  <a:pt x="-18303" y="4348289"/>
                  <a:pt x="549094" y="3042338"/>
                  <a:pt x="675703" y="2549969"/>
                </a:cubicBezTo>
                <a:cubicBezTo>
                  <a:pt x="802312" y="2057600"/>
                  <a:pt x="696804" y="1862997"/>
                  <a:pt x="760109" y="1438622"/>
                </a:cubicBezTo>
                <a:cubicBezTo>
                  <a:pt x="823414" y="1014247"/>
                  <a:pt x="982848" y="74056"/>
                  <a:pt x="1055531" y="3717"/>
                </a:cubicBezTo>
                <a:cubicBezTo>
                  <a:pt x="1128214" y="-66622"/>
                  <a:pt x="1154005" y="882948"/>
                  <a:pt x="1196208" y="1016591"/>
                </a:cubicBezTo>
                <a:cubicBezTo>
                  <a:pt x="1238411" y="1150234"/>
                  <a:pt x="1275925" y="718825"/>
                  <a:pt x="1308749" y="805576"/>
                </a:cubicBezTo>
                <a:cubicBezTo>
                  <a:pt x="1341573" y="892327"/>
                  <a:pt x="1414256" y="1335459"/>
                  <a:pt x="1393155" y="1537096"/>
                </a:cubicBezTo>
                <a:cubicBezTo>
                  <a:pt x="1372054" y="1738733"/>
                  <a:pt x="1139937" y="1949748"/>
                  <a:pt x="1182140" y="2015397"/>
                </a:cubicBezTo>
                <a:cubicBezTo>
                  <a:pt x="1224343" y="2081046"/>
                  <a:pt x="1697955" y="1769213"/>
                  <a:pt x="1632306" y="190285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3" name="フリーフォーム 662">
            <a:extLst>
              <a:ext uri="{FF2B5EF4-FFF2-40B4-BE49-F238E27FC236}">
                <a16:creationId xmlns:a16="http://schemas.microsoft.com/office/drawing/2014/main" id="{10CD43AC-79F4-F51B-0808-5C3C0089B18D}"/>
              </a:ext>
            </a:extLst>
          </p:cNvPr>
          <p:cNvSpPr/>
          <p:nvPr/>
        </p:nvSpPr>
        <p:spPr>
          <a:xfrm>
            <a:off x="1718148" y="5968455"/>
            <a:ext cx="1350449" cy="2663658"/>
          </a:xfrm>
          <a:custGeom>
            <a:avLst/>
            <a:gdLst>
              <a:gd name="connsiteX0" fmla="*/ 1334541 w 1350449"/>
              <a:gd name="connsiteY0" fmla="*/ 558954 h 2663658"/>
              <a:gd name="connsiteX1" fmla="*/ 26246 w 1350449"/>
              <a:gd name="connsiteY1" fmla="*/ 2640973 h 2663658"/>
              <a:gd name="connsiteX2" fmla="*/ 434209 w 1350449"/>
              <a:gd name="connsiteY2" fmla="*/ 1684370 h 2663658"/>
              <a:gd name="connsiteX3" fmla="*/ 124720 w 1350449"/>
              <a:gd name="connsiteY3" fmla="*/ 1979791 h 2663658"/>
              <a:gd name="connsiteX4" fmla="*/ 1306406 w 1350449"/>
              <a:gd name="connsiteY4" fmla="*/ 10314 h 2663658"/>
              <a:gd name="connsiteX5" fmla="*/ 785901 w 1350449"/>
              <a:gd name="connsiteY5" fmla="*/ 1177933 h 2663658"/>
              <a:gd name="connsiteX6" fmla="*/ 1334541 w 1350449"/>
              <a:gd name="connsiteY6" fmla="*/ 558954 h 266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0449" h="2663658">
                <a:moveTo>
                  <a:pt x="1334541" y="558954"/>
                </a:moveTo>
                <a:cubicBezTo>
                  <a:pt x="1207932" y="802794"/>
                  <a:pt x="176301" y="2453404"/>
                  <a:pt x="26246" y="2640973"/>
                </a:cubicBezTo>
                <a:cubicBezTo>
                  <a:pt x="-123809" y="2828542"/>
                  <a:pt x="417797" y="1794567"/>
                  <a:pt x="434209" y="1684370"/>
                </a:cubicBezTo>
                <a:cubicBezTo>
                  <a:pt x="450621" y="1574173"/>
                  <a:pt x="-20646" y="2258800"/>
                  <a:pt x="124720" y="1979791"/>
                </a:cubicBezTo>
                <a:cubicBezTo>
                  <a:pt x="270086" y="1700782"/>
                  <a:pt x="1196209" y="143957"/>
                  <a:pt x="1306406" y="10314"/>
                </a:cubicBezTo>
                <a:cubicBezTo>
                  <a:pt x="1416603" y="-123329"/>
                  <a:pt x="781212" y="1084148"/>
                  <a:pt x="785901" y="1177933"/>
                </a:cubicBezTo>
                <a:cubicBezTo>
                  <a:pt x="790590" y="1271718"/>
                  <a:pt x="1461150" y="315114"/>
                  <a:pt x="1334541" y="55895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4" name="フリーフォーム 663">
            <a:extLst>
              <a:ext uri="{FF2B5EF4-FFF2-40B4-BE49-F238E27FC236}">
                <a16:creationId xmlns:a16="http://schemas.microsoft.com/office/drawing/2014/main" id="{CE830A1B-91A9-84A3-B474-3E1DF1610E8D}"/>
              </a:ext>
            </a:extLst>
          </p:cNvPr>
          <p:cNvSpPr/>
          <p:nvPr/>
        </p:nvSpPr>
        <p:spPr>
          <a:xfrm>
            <a:off x="2785295" y="5894430"/>
            <a:ext cx="1050595" cy="2675160"/>
          </a:xfrm>
          <a:custGeom>
            <a:avLst/>
            <a:gdLst>
              <a:gd name="connsiteX0" fmla="*/ 197056 w 1050595"/>
              <a:gd name="connsiteY0" fmla="*/ 42136 h 2675160"/>
              <a:gd name="connsiteX1" fmla="*/ 239259 w 1050595"/>
              <a:gd name="connsiteY1" fmla="*/ 154678 h 2675160"/>
              <a:gd name="connsiteX2" fmla="*/ 942643 w 1050595"/>
              <a:gd name="connsiteY2" fmla="*/ 1153484 h 2675160"/>
              <a:gd name="connsiteX3" fmla="*/ 998914 w 1050595"/>
              <a:gd name="connsiteY3" fmla="*/ 2152290 h 2675160"/>
              <a:gd name="connsiteX4" fmla="*/ 1027050 w 1050595"/>
              <a:gd name="connsiteY4" fmla="*/ 1589582 h 2675160"/>
              <a:gd name="connsiteX5" fmla="*/ 633154 w 1050595"/>
              <a:gd name="connsiteY5" fmla="*/ 2672795 h 2675160"/>
              <a:gd name="connsiteX6" fmla="*/ 436207 w 1050595"/>
              <a:gd name="connsiteY6" fmla="*/ 1899072 h 2675160"/>
              <a:gd name="connsiteX7" fmla="*/ 108 w 1050595"/>
              <a:gd name="connsiteY7" fmla="*/ 2574321 h 2675160"/>
              <a:gd name="connsiteX8" fmla="*/ 478410 w 1050595"/>
              <a:gd name="connsiteY8" fmla="*/ 1533312 h 2675160"/>
              <a:gd name="connsiteX9" fmla="*/ 281462 w 1050595"/>
              <a:gd name="connsiteY9" fmla="*/ 759588 h 2675160"/>
              <a:gd name="connsiteX10" fmla="*/ 731628 w 1050595"/>
              <a:gd name="connsiteY10" fmla="*/ 1111281 h 2675160"/>
              <a:gd name="connsiteX11" fmla="*/ 633154 w 1050595"/>
              <a:gd name="connsiteY11" fmla="*/ 548573 h 2675160"/>
              <a:gd name="connsiteX12" fmla="*/ 197056 w 1050595"/>
              <a:gd name="connsiteY12" fmla="*/ 42136 h 26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595" h="2675160">
                <a:moveTo>
                  <a:pt x="197056" y="42136"/>
                </a:moveTo>
                <a:cubicBezTo>
                  <a:pt x="131407" y="-23513"/>
                  <a:pt x="114995" y="-30547"/>
                  <a:pt x="239259" y="154678"/>
                </a:cubicBezTo>
                <a:cubicBezTo>
                  <a:pt x="363523" y="339903"/>
                  <a:pt x="816034" y="820549"/>
                  <a:pt x="942643" y="1153484"/>
                </a:cubicBezTo>
                <a:cubicBezTo>
                  <a:pt x="1069252" y="1486419"/>
                  <a:pt x="984846" y="2079607"/>
                  <a:pt x="998914" y="2152290"/>
                </a:cubicBezTo>
                <a:cubicBezTo>
                  <a:pt x="1012982" y="2224973"/>
                  <a:pt x="1088010" y="1502831"/>
                  <a:pt x="1027050" y="1589582"/>
                </a:cubicBezTo>
                <a:cubicBezTo>
                  <a:pt x="966090" y="1676333"/>
                  <a:pt x="731628" y="2621213"/>
                  <a:pt x="633154" y="2672795"/>
                </a:cubicBezTo>
                <a:cubicBezTo>
                  <a:pt x="534680" y="2724377"/>
                  <a:pt x="541715" y="1915484"/>
                  <a:pt x="436207" y="1899072"/>
                </a:cubicBezTo>
                <a:cubicBezTo>
                  <a:pt x="330699" y="1882660"/>
                  <a:pt x="-6926" y="2635281"/>
                  <a:pt x="108" y="2574321"/>
                </a:cubicBezTo>
                <a:cubicBezTo>
                  <a:pt x="7142" y="2513361"/>
                  <a:pt x="431518" y="1835768"/>
                  <a:pt x="478410" y="1533312"/>
                </a:cubicBezTo>
                <a:cubicBezTo>
                  <a:pt x="525302" y="1230857"/>
                  <a:pt x="239259" y="829926"/>
                  <a:pt x="281462" y="759588"/>
                </a:cubicBezTo>
                <a:cubicBezTo>
                  <a:pt x="323665" y="689250"/>
                  <a:pt x="673013" y="1146450"/>
                  <a:pt x="731628" y="1111281"/>
                </a:cubicBezTo>
                <a:cubicBezTo>
                  <a:pt x="790243" y="1076112"/>
                  <a:pt x="724594" y="719730"/>
                  <a:pt x="633154" y="548573"/>
                </a:cubicBezTo>
                <a:cubicBezTo>
                  <a:pt x="541714" y="377416"/>
                  <a:pt x="262705" y="107785"/>
                  <a:pt x="197056" y="4213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88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E8898-703F-1C63-E088-7FE5527E4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青いシャツを着ている女性&#10;&#10;自動的に生成された説明">
            <a:extLst>
              <a:ext uri="{FF2B5EF4-FFF2-40B4-BE49-F238E27FC236}">
                <a16:creationId xmlns:a16="http://schemas.microsoft.com/office/drawing/2014/main" id="{FA69A05D-415A-6696-C30D-F41D408C0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268" r="15774"/>
          <a:stretch/>
        </p:blipFill>
        <p:spPr>
          <a:xfrm>
            <a:off x="0" y="1286380"/>
            <a:ext cx="9601200" cy="1022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1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48B4A-72A0-9732-0E6E-F7255890F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青いシャツを着ている女性&#10;&#10;自動的に生成された説明" hidden="1">
            <a:extLst>
              <a:ext uri="{FF2B5EF4-FFF2-40B4-BE49-F238E27FC236}">
                <a16:creationId xmlns:a16="http://schemas.microsoft.com/office/drawing/2014/main" id="{F4439F96-5885-09BF-FA2A-6F3497680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0268" r="15774"/>
          <a:stretch/>
        </p:blipFill>
        <p:spPr>
          <a:xfrm>
            <a:off x="0" y="1286380"/>
            <a:ext cx="9601200" cy="10228840"/>
          </a:xfrm>
          <a:prstGeom prst="rect">
            <a:avLst/>
          </a:prstGeom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12733B6-CC99-6710-7CA1-1A34FA9D7C00}"/>
              </a:ext>
            </a:extLst>
          </p:cNvPr>
          <p:cNvSpPr/>
          <p:nvPr/>
        </p:nvSpPr>
        <p:spPr>
          <a:xfrm>
            <a:off x="7029455" y="5682479"/>
            <a:ext cx="631547" cy="185087"/>
          </a:xfrm>
          <a:custGeom>
            <a:avLst/>
            <a:gdLst>
              <a:gd name="connsiteX0" fmla="*/ 3170 w 631547"/>
              <a:gd name="connsiteY0" fmla="*/ 184921 h 185087"/>
              <a:gd name="connsiteX1" fmla="*/ 358770 w 631547"/>
              <a:gd name="connsiteY1" fmla="*/ 134121 h 185087"/>
              <a:gd name="connsiteX2" fmla="*/ 330195 w 631547"/>
              <a:gd name="connsiteY2" fmla="*/ 127771 h 185087"/>
              <a:gd name="connsiteX3" fmla="*/ 304795 w 631547"/>
              <a:gd name="connsiteY3" fmla="*/ 111896 h 185087"/>
              <a:gd name="connsiteX4" fmla="*/ 441320 w 631547"/>
              <a:gd name="connsiteY4" fmla="*/ 96021 h 185087"/>
              <a:gd name="connsiteX5" fmla="*/ 527045 w 631547"/>
              <a:gd name="connsiteY5" fmla="*/ 96021 h 185087"/>
              <a:gd name="connsiteX6" fmla="*/ 504820 w 631547"/>
              <a:gd name="connsiteY6" fmla="*/ 89671 h 185087"/>
              <a:gd name="connsiteX7" fmla="*/ 628645 w 631547"/>
              <a:gd name="connsiteY7" fmla="*/ 105546 h 185087"/>
              <a:gd name="connsiteX8" fmla="*/ 593720 w 631547"/>
              <a:gd name="connsiteY8" fmla="*/ 96021 h 185087"/>
              <a:gd name="connsiteX9" fmla="*/ 609595 w 631547"/>
              <a:gd name="connsiteY9" fmla="*/ 61096 h 185087"/>
              <a:gd name="connsiteX10" fmla="*/ 581020 w 631547"/>
              <a:gd name="connsiteY10" fmla="*/ 771 h 185087"/>
              <a:gd name="connsiteX11" fmla="*/ 587370 w 631547"/>
              <a:gd name="connsiteY11" fmla="*/ 29346 h 185087"/>
              <a:gd name="connsiteX12" fmla="*/ 581020 w 631547"/>
              <a:gd name="connsiteY12" fmla="*/ 64271 h 185087"/>
              <a:gd name="connsiteX13" fmla="*/ 428620 w 631547"/>
              <a:gd name="connsiteY13" fmla="*/ 70621 h 185087"/>
              <a:gd name="connsiteX14" fmla="*/ 454020 w 631547"/>
              <a:gd name="connsiteY14" fmla="*/ 73796 h 185087"/>
              <a:gd name="connsiteX15" fmla="*/ 222245 w 631547"/>
              <a:gd name="connsiteY15" fmla="*/ 121421 h 185087"/>
              <a:gd name="connsiteX16" fmla="*/ 307970 w 631547"/>
              <a:gd name="connsiteY16" fmla="*/ 118246 h 185087"/>
              <a:gd name="connsiteX17" fmla="*/ 241295 w 631547"/>
              <a:gd name="connsiteY17" fmla="*/ 137296 h 185087"/>
              <a:gd name="connsiteX18" fmla="*/ 126995 w 631547"/>
              <a:gd name="connsiteY18" fmla="*/ 134121 h 185087"/>
              <a:gd name="connsiteX19" fmla="*/ 180970 w 631547"/>
              <a:gd name="connsiteY19" fmla="*/ 149996 h 185087"/>
              <a:gd name="connsiteX20" fmla="*/ 3170 w 631547"/>
              <a:gd name="connsiteY20" fmla="*/ 184921 h 18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1547" h="185087">
                <a:moveTo>
                  <a:pt x="3170" y="184921"/>
                </a:moveTo>
                <a:cubicBezTo>
                  <a:pt x="32803" y="182275"/>
                  <a:pt x="304266" y="143646"/>
                  <a:pt x="358770" y="134121"/>
                </a:cubicBezTo>
                <a:cubicBezTo>
                  <a:pt x="413274" y="124596"/>
                  <a:pt x="339191" y="131475"/>
                  <a:pt x="330195" y="127771"/>
                </a:cubicBezTo>
                <a:cubicBezTo>
                  <a:pt x="321199" y="124067"/>
                  <a:pt x="286274" y="117188"/>
                  <a:pt x="304795" y="111896"/>
                </a:cubicBezTo>
                <a:cubicBezTo>
                  <a:pt x="323316" y="106604"/>
                  <a:pt x="404278" y="98667"/>
                  <a:pt x="441320" y="96021"/>
                </a:cubicBezTo>
                <a:cubicBezTo>
                  <a:pt x="478362" y="93375"/>
                  <a:pt x="516462" y="97079"/>
                  <a:pt x="527045" y="96021"/>
                </a:cubicBezTo>
                <a:cubicBezTo>
                  <a:pt x="537628" y="94963"/>
                  <a:pt x="487887" y="88083"/>
                  <a:pt x="504820" y="89671"/>
                </a:cubicBezTo>
                <a:cubicBezTo>
                  <a:pt x="521753" y="91258"/>
                  <a:pt x="613828" y="104488"/>
                  <a:pt x="628645" y="105546"/>
                </a:cubicBezTo>
                <a:cubicBezTo>
                  <a:pt x="643462" y="106604"/>
                  <a:pt x="596895" y="103429"/>
                  <a:pt x="593720" y="96021"/>
                </a:cubicBezTo>
                <a:cubicBezTo>
                  <a:pt x="590545" y="88613"/>
                  <a:pt x="611712" y="76971"/>
                  <a:pt x="609595" y="61096"/>
                </a:cubicBezTo>
                <a:cubicBezTo>
                  <a:pt x="607478" y="45221"/>
                  <a:pt x="584724" y="6063"/>
                  <a:pt x="581020" y="771"/>
                </a:cubicBezTo>
                <a:cubicBezTo>
                  <a:pt x="577316" y="-4521"/>
                  <a:pt x="587370" y="18763"/>
                  <a:pt x="587370" y="29346"/>
                </a:cubicBezTo>
                <a:cubicBezTo>
                  <a:pt x="587370" y="39929"/>
                  <a:pt x="607478" y="57392"/>
                  <a:pt x="581020" y="64271"/>
                </a:cubicBezTo>
                <a:cubicBezTo>
                  <a:pt x="554562" y="71150"/>
                  <a:pt x="449787" y="69034"/>
                  <a:pt x="428620" y="70621"/>
                </a:cubicBezTo>
                <a:cubicBezTo>
                  <a:pt x="407453" y="72208"/>
                  <a:pt x="488416" y="65329"/>
                  <a:pt x="454020" y="73796"/>
                </a:cubicBezTo>
                <a:cubicBezTo>
                  <a:pt x="419624" y="82263"/>
                  <a:pt x="246587" y="114013"/>
                  <a:pt x="222245" y="121421"/>
                </a:cubicBezTo>
                <a:cubicBezTo>
                  <a:pt x="197903" y="128829"/>
                  <a:pt x="304795" y="115600"/>
                  <a:pt x="307970" y="118246"/>
                </a:cubicBezTo>
                <a:cubicBezTo>
                  <a:pt x="311145" y="120892"/>
                  <a:pt x="271457" y="134650"/>
                  <a:pt x="241295" y="137296"/>
                </a:cubicBezTo>
                <a:cubicBezTo>
                  <a:pt x="211133" y="139942"/>
                  <a:pt x="137049" y="132004"/>
                  <a:pt x="126995" y="134121"/>
                </a:cubicBezTo>
                <a:cubicBezTo>
                  <a:pt x="116941" y="136238"/>
                  <a:pt x="201078" y="142059"/>
                  <a:pt x="180970" y="149996"/>
                </a:cubicBezTo>
                <a:cubicBezTo>
                  <a:pt x="160862" y="157933"/>
                  <a:pt x="-26463" y="187567"/>
                  <a:pt x="3170" y="184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AAE1C7D9-B7A8-34FC-231B-2DA8642F4D80}"/>
              </a:ext>
            </a:extLst>
          </p:cNvPr>
          <p:cNvSpPr/>
          <p:nvPr/>
        </p:nvSpPr>
        <p:spPr>
          <a:xfrm>
            <a:off x="7574785" y="5762619"/>
            <a:ext cx="105644" cy="271895"/>
          </a:xfrm>
          <a:custGeom>
            <a:avLst/>
            <a:gdLst>
              <a:gd name="connsiteX0" fmla="*/ 29340 w 105644"/>
              <a:gd name="connsiteY0" fmla="*/ 6 h 271895"/>
              <a:gd name="connsiteX1" fmla="*/ 96015 w 105644"/>
              <a:gd name="connsiteY1" fmla="*/ 44456 h 271895"/>
              <a:gd name="connsiteX2" fmla="*/ 54740 w 105644"/>
              <a:gd name="connsiteY2" fmla="*/ 76206 h 271895"/>
              <a:gd name="connsiteX3" fmla="*/ 29340 w 105644"/>
              <a:gd name="connsiteY3" fmla="*/ 165106 h 271895"/>
              <a:gd name="connsiteX4" fmla="*/ 42040 w 105644"/>
              <a:gd name="connsiteY4" fmla="*/ 136531 h 271895"/>
              <a:gd name="connsiteX5" fmla="*/ 42040 w 105644"/>
              <a:gd name="connsiteY5" fmla="*/ 193681 h 271895"/>
              <a:gd name="connsiteX6" fmla="*/ 57915 w 105644"/>
              <a:gd name="connsiteY6" fmla="*/ 269881 h 271895"/>
              <a:gd name="connsiteX7" fmla="*/ 45215 w 105644"/>
              <a:gd name="connsiteY7" fmla="*/ 244481 h 271895"/>
              <a:gd name="connsiteX8" fmla="*/ 765 w 105644"/>
              <a:gd name="connsiteY8" fmla="*/ 187331 h 271895"/>
              <a:gd name="connsiteX9" fmla="*/ 19815 w 105644"/>
              <a:gd name="connsiteY9" fmla="*/ 209556 h 271895"/>
              <a:gd name="connsiteX10" fmla="*/ 54740 w 105644"/>
              <a:gd name="connsiteY10" fmla="*/ 107956 h 271895"/>
              <a:gd name="connsiteX11" fmla="*/ 29340 w 105644"/>
              <a:gd name="connsiteY11" fmla="*/ 130181 h 271895"/>
              <a:gd name="connsiteX12" fmla="*/ 64265 w 105644"/>
              <a:gd name="connsiteY12" fmla="*/ 66681 h 271895"/>
              <a:gd name="connsiteX13" fmla="*/ 105540 w 105644"/>
              <a:gd name="connsiteY13" fmla="*/ 47631 h 271895"/>
              <a:gd name="connsiteX14" fmla="*/ 29340 w 105644"/>
              <a:gd name="connsiteY14" fmla="*/ 6 h 27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5644" h="271895">
                <a:moveTo>
                  <a:pt x="29340" y="6"/>
                </a:moveTo>
                <a:cubicBezTo>
                  <a:pt x="27753" y="-523"/>
                  <a:pt x="91782" y="31756"/>
                  <a:pt x="96015" y="44456"/>
                </a:cubicBezTo>
                <a:cubicBezTo>
                  <a:pt x="100248" y="57156"/>
                  <a:pt x="65852" y="56098"/>
                  <a:pt x="54740" y="76206"/>
                </a:cubicBezTo>
                <a:cubicBezTo>
                  <a:pt x="43628" y="96314"/>
                  <a:pt x="31457" y="155052"/>
                  <a:pt x="29340" y="165106"/>
                </a:cubicBezTo>
                <a:cubicBezTo>
                  <a:pt x="27223" y="175160"/>
                  <a:pt x="39923" y="131769"/>
                  <a:pt x="42040" y="136531"/>
                </a:cubicBezTo>
                <a:cubicBezTo>
                  <a:pt x="44157" y="141293"/>
                  <a:pt x="39394" y="171456"/>
                  <a:pt x="42040" y="193681"/>
                </a:cubicBezTo>
                <a:cubicBezTo>
                  <a:pt x="44686" y="215906"/>
                  <a:pt x="57915" y="269881"/>
                  <a:pt x="57915" y="269881"/>
                </a:cubicBezTo>
                <a:cubicBezTo>
                  <a:pt x="58444" y="278348"/>
                  <a:pt x="54740" y="258239"/>
                  <a:pt x="45215" y="244481"/>
                </a:cubicBezTo>
                <a:cubicBezTo>
                  <a:pt x="35690" y="230723"/>
                  <a:pt x="4998" y="193152"/>
                  <a:pt x="765" y="187331"/>
                </a:cubicBezTo>
                <a:cubicBezTo>
                  <a:pt x="-3468" y="181510"/>
                  <a:pt x="10819" y="222785"/>
                  <a:pt x="19815" y="209556"/>
                </a:cubicBezTo>
                <a:cubicBezTo>
                  <a:pt x="28811" y="196327"/>
                  <a:pt x="53153" y="121185"/>
                  <a:pt x="54740" y="107956"/>
                </a:cubicBezTo>
                <a:cubicBezTo>
                  <a:pt x="56327" y="94727"/>
                  <a:pt x="27753" y="137060"/>
                  <a:pt x="29340" y="130181"/>
                </a:cubicBezTo>
                <a:cubicBezTo>
                  <a:pt x="30927" y="123302"/>
                  <a:pt x="51565" y="80439"/>
                  <a:pt x="64265" y="66681"/>
                </a:cubicBezTo>
                <a:cubicBezTo>
                  <a:pt x="76965" y="52923"/>
                  <a:pt x="107657" y="53981"/>
                  <a:pt x="105540" y="47631"/>
                </a:cubicBezTo>
                <a:cubicBezTo>
                  <a:pt x="103423" y="41281"/>
                  <a:pt x="30927" y="535"/>
                  <a:pt x="2934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2669E8D-E00C-C659-6886-0222D58D7480}"/>
              </a:ext>
            </a:extLst>
          </p:cNvPr>
          <p:cNvSpPr/>
          <p:nvPr/>
        </p:nvSpPr>
        <p:spPr>
          <a:xfrm>
            <a:off x="7582371" y="5768730"/>
            <a:ext cx="98082" cy="252539"/>
          </a:xfrm>
          <a:custGeom>
            <a:avLst/>
            <a:gdLst>
              <a:gd name="connsiteX0" fmla="*/ 69379 w 98082"/>
              <a:gd name="connsiteY0" fmla="*/ 245 h 252539"/>
              <a:gd name="connsiteX1" fmla="*/ 28104 w 98082"/>
              <a:gd name="connsiteY1" fmla="*/ 95495 h 252539"/>
              <a:gd name="connsiteX2" fmla="*/ 24929 w 98082"/>
              <a:gd name="connsiteY2" fmla="*/ 200270 h 252539"/>
              <a:gd name="connsiteX3" fmla="*/ 15404 w 98082"/>
              <a:gd name="connsiteY3" fmla="*/ 162170 h 252539"/>
              <a:gd name="connsiteX4" fmla="*/ 34454 w 98082"/>
              <a:gd name="connsiteY4" fmla="*/ 251070 h 252539"/>
              <a:gd name="connsiteX5" fmla="*/ 28104 w 98082"/>
              <a:gd name="connsiteY5" fmla="*/ 212970 h 252539"/>
              <a:gd name="connsiteX6" fmla="*/ 5879 w 98082"/>
              <a:gd name="connsiteY6" fmla="*/ 152645 h 252539"/>
              <a:gd name="connsiteX7" fmla="*/ 2704 w 98082"/>
              <a:gd name="connsiteY7" fmla="*/ 174870 h 252539"/>
              <a:gd name="connsiteX8" fmla="*/ 40804 w 98082"/>
              <a:gd name="connsiteY8" fmla="*/ 85970 h 252539"/>
              <a:gd name="connsiteX9" fmla="*/ 97954 w 98082"/>
              <a:gd name="connsiteY9" fmla="*/ 51045 h 252539"/>
              <a:gd name="connsiteX10" fmla="*/ 56679 w 98082"/>
              <a:gd name="connsiteY10" fmla="*/ 66920 h 252539"/>
              <a:gd name="connsiteX11" fmla="*/ 69379 w 98082"/>
              <a:gd name="connsiteY11" fmla="*/ 245 h 25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082" h="252539">
                <a:moveTo>
                  <a:pt x="69379" y="245"/>
                </a:moveTo>
                <a:cubicBezTo>
                  <a:pt x="64617" y="5007"/>
                  <a:pt x="35512" y="62158"/>
                  <a:pt x="28104" y="95495"/>
                </a:cubicBezTo>
                <a:cubicBezTo>
                  <a:pt x="20696" y="128832"/>
                  <a:pt x="27046" y="189158"/>
                  <a:pt x="24929" y="200270"/>
                </a:cubicBezTo>
                <a:cubicBezTo>
                  <a:pt x="22812" y="211382"/>
                  <a:pt x="13817" y="153703"/>
                  <a:pt x="15404" y="162170"/>
                </a:cubicBezTo>
                <a:cubicBezTo>
                  <a:pt x="16991" y="170637"/>
                  <a:pt x="32337" y="242603"/>
                  <a:pt x="34454" y="251070"/>
                </a:cubicBezTo>
                <a:cubicBezTo>
                  <a:pt x="36571" y="259537"/>
                  <a:pt x="32867" y="229374"/>
                  <a:pt x="28104" y="212970"/>
                </a:cubicBezTo>
                <a:cubicBezTo>
                  <a:pt x="23341" y="196566"/>
                  <a:pt x="10112" y="158995"/>
                  <a:pt x="5879" y="152645"/>
                </a:cubicBezTo>
                <a:cubicBezTo>
                  <a:pt x="1646" y="146295"/>
                  <a:pt x="-3117" y="185982"/>
                  <a:pt x="2704" y="174870"/>
                </a:cubicBezTo>
                <a:cubicBezTo>
                  <a:pt x="8525" y="163758"/>
                  <a:pt x="24929" y="106608"/>
                  <a:pt x="40804" y="85970"/>
                </a:cubicBezTo>
                <a:cubicBezTo>
                  <a:pt x="56679" y="65333"/>
                  <a:pt x="95308" y="54220"/>
                  <a:pt x="97954" y="51045"/>
                </a:cubicBezTo>
                <a:cubicBezTo>
                  <a:pt x="100600" y="47870"/>
                  <a:pt x="61441" y="72212"/>
                  <a:pt x="56679" y="66920"/>
                </a:cubicBezTo>
                <a:cubicBezTo>
                  <a:pt x="51916" y="61628"/>
                  <a:pt x="74141" y="-4517"/>
                  <a:pt x="69379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7358ABD-AFB5-0CA3-2B9A-4CAC15261543}"/>
              </a:ext>
            </a:extLst>
          </p:cNvPr>
          <p:cNvSpPr/>
          <p:nvPr/>
        </p:nvSpPr>
        <p:spPr>
          <a:xfrm>
            <a:off x="7518878" y="5778251"/>
            <a:ext cx="78986" cy="273307"/>
          </a:xfrm>
          <a:custGeom>
            <a:avLst/>
            <a:gdLst>
              <a:gd name="connsiteX0" fmla="*/ 40797 w 78986"/>
              <a:gd name="connsiteY0" fmla="*/ 249 h 273307"/>
              <a:gd name="connsiteX1" fmla="*/ 63022 w 78986"/>
              <a:gd name="connsiteY1" fmla="*/ 85974 h 273307"/>
              <a:gd name="connsiteX2" fmla="*/ 37622 w 78986"/>
              <a:gd name="connsiteY2" fmla="*/ 149474 h 273307"/>
              <a:gd name="connsiteX3" fmla="*/ 53497 w 78986"/>
              <a:gd name="connsiteY3" fmla="*/ 124074 h 273307"/>
              <a:gd name="connsiteX4" fmla="*/ 2697 w 78986"/>
              <a:gd name="connsiteY4" fmla="*/ 203449 h 273307"/>
              <a:gd name="connsiteX5" fmla="*/ 12222 w 78986"/>
              <a:gd name="connsiteY5" fmla="*/ 190749 h 273307"/>
              <a:gd name="connsiteX6" fmla="*/ 56672 w 78986"/>
              <a:gd name="connsiteY6" fmla="*/ 235199 h 273307"/>
              <a:gd name="connsiteX7" fmla="*/ 78897 w 78986"/>
              <a:gd name="connsiteY7" fmla="*/ 273299 h 273307"/>
              <a:gd name="connsiteX8" fmla="*/ 63022 w 78986"/>
              <a:gd name="connsiteY8" fmla="*/ 238374 h 273307"/>
              <a:gd name="connsiteX9" fmla="*/ 28097 w 78986"/>
              <a:gd name="connsiteY9" fmla="*/ 200274 h 273307"/>
              <a:gd name="connsiteX10" fmla="*/ 50322 w 78986"/>
              <a:gd name="connsiteY10" fmla="*/ 133599 h 273307"/>
              <a:gd name="connsiteX11" fmla="*/ 47147 w 78986"/>
              <a:gd name="connsiteY11" fmla="*/ 82799 h 273307"/>
              <a:gd name="connsiteX12" fmla="*/ 56672 w 78986"/>
              <a:gd name="connsiteY12" fmla="*/ 114549 h 273307"/>
              <a:gd name="connsiteX13" fmla="*/ 72547 w 78986"/>
              <a:gd name="connsiteY13" fmla="*/ 60574 h 273307"/>
              <a:gd name="connsiteX14" fmla="*/ 40797 w 78986"/>
              <a:gd name="connsiteY14" fmla="*/ 249 h 27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986" h="273307">
                <a:moveTo>
                  <a:pt x="40797" y="249"/>
                </a:moveTo>
                <a:cubicBezTo>
                  <a:pt x="39210" y="4482"/>
                  <a:pt x="63551" y="61103"/>
                  <a:pt x="63022" y="85974"/>
                </a:cubicBezTo>
                <a:cubicBezTo>
                  <a:pt x="62493" y="110845"/>
                  <a:pt x="39209" y="143124"/>
                  <a:pt x="37622" y="149474"/>
                </a:cubicBezTo>
                <a:cubicBezTo>
                  <a:pt x="36034" y="155824"/>
                  <a:pt x="59318" y="115078"/>
                  <a:pt x="53497" y="124074"/>
                </a:cubicBezTo>
                <a:cubicBezTo>
                  <a:pt x="47676" y="133070"/>
                  <a:pt x="2697" y="203449"/>
                  <a:pt x="2697" y="203449"/>
                </a:cubicBezTo>
                <a:cubicBezTo>
                  <a:pt x="-4182" y="214561"/>
                  <a:pt x="3226" y="185457"/>
                  <a:pt x="12222" y="190749"/>
                </a:cubicBezTo>
                <a:cubicBezTo>
                  <a:pt x="21218" y="196041"/>
                  <a:pt x="45559" y="221441"/>
                  <a:pt x="56672" y="235199"/>
                </a:cubicBezTo>
                <a:cubicBezTo>
                  <a:pt x="67785" y="248957"/>
                  <a:pt x="77839" y="272770"/>
                  <a:pt x="78897" y="273299"/>
                </a:cubicBezTo>
                <a:cubicBezTo>
                  <a:pt x="79955" y="273828"/>
                  <a:pt x="71489" y="250545"/>
                  <a:pt x="63022" y="238374"/>
                </a:cubicBezTo>
                <a:cubicBezTo>
                  <a:pt x="54555" y="226203"/>
                  <a:pt x="30214" y="217736"/>
                  <a:pt x="28097" y="200274"/>
                </a:cubicBezTo>
                <a:cubicBezTo>
                  <a:pt x="25980" y="182812"/>
                  <a:pt x="47147" y="153178"/>
                  <a:pt x="50322" y="133599"/>
                </a:cubicBezTo>
                <a:cubicBezTo>
                  <a:pt x="53497" y="114020"/>
                  <a:pt x="46089" y="85974"/>
                  <a:pt x="47147" y="82799"/>
                </a:cubicBezTo>
                <a:cubicBezTo>
                  <a:pt x="48205" y="79624"/>
                  <a:pt x="52439" y="118253"/>
                  <a:pt x="56672" y="114549"/>
                </a:cubicBezTo>
                <a:cubicBezTo>
                  <a:pt x="60905" y="110845"/>
                  <a:pt x="74134" y="74332"/>
                  <a:pt x="72547" y="60574"/>
                </a:cubicBezTo>
                <a:cubicBezTo>
                  <a:pt x="70960" y="46816"/>
                  <a:pt x="42384" y="-3984"/>
                  <a:pt x="40797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D036A4C6-49D4-E273-AEBF-56BCF70D2559}"/>
              </a:ext>
            </a:extLst>
          </p:cNvPr>
          <p:cNvSpPr/>
          <p:nvPr/>
        </p:nvSpPr>
        <p:spPr>
          <a:xfrm>
            <a:off x="7397421" y="5991103"/>
            <a:ext cx="251382" cy="70687"/>
          </a:xfrm>
          <a:custGeom>
            <a:avLst/>
            <a:gdLst>
              <a:gd name="connsiteX0" fmla="*/ 251154 w 251382"/>
              <a:gd name="connsiteY0" fmla="*/ 25522 h 70687"/>
              <a:gd name="connsiteX1" fmla="*/ 203529 w 251382"/>
              <a:gd name="connsiteY1" fmla="*/ 47747 h 70687"/>
              <a:gd name="connsiteX2" fmla="*/ 130504 w 251382"/>
              <a:gd name="connsiteY2" fmla="*/ 122 h 70687"/>
              <a:gd name="connsiteX3" fmla="*/ 159079 w 251382"/>
              <a:gd name="connsiteY3" fmla="*/ 35047 h 70687"/>
              <a:gd name="connsiteX4" fmla="*/ 57479 w 251382"/>
              <a:gd name="connsiteY4" fmla="*/ 66797 h 70687"/>
              <a:gd name="connsiteX5" fmla="*/ 111454 w 251382"/>
              <a:gd name="connsiteY5" fmla="*/ 54097 h 70687"/>
              <a:gd name="connsiteX6" fmla="*/ 329 w 251382"/>
              <a:gd name="connsiteY6" fmla="*/ 63622 h 70687"/>
              <a:gd name="connsiteX7" fmla="*/ 79704 w 251382"/>
              <a:gd name="connsiteY7" fmla="*/ 57272 h 70687"/>
              <a:gd name="connsiteX8" fmla="*/ 149554 w 251382"/>
              <a:gd name="connsiteY8" fmla="*/ 69972 h 70687"/>
              <a:gd name="connsiteX9" fmla="*/ 152729 w 251382"/>
              <a:gd name="connsiteY9" fmla="*/ 31872 h 70687"/>
              <a:gd name="connsiteX10" fmla="*/ 117804 w 251382"/>
              <a:gd name="connsiteY10" fmla="*/ 122 h 70687"/>
              <a:gd name="connsiteX11" fmla="*/ 149554 w 251382"/>
              <a:gd name="connsiteY11" fmla="*/ 28697 h 70687"/>
              <a:gd name="connsiteX12" fmla="*/ 184479 w 251382"/>
              <a:gd name="connsiteY12" fmla="*/ 50922 h 70687"/>
              <a:gd name="connsiteX13" fmla="*/ 184479 w 251382"/>
              <a:gd name="connsiteY13" fmla="*/ 31872 h 70687"/>
              <a:gd name="connsiteX14" fmla="*/ 251154 w 251382"/>
              <a:gd name="connsiteY14" fmla="*/ 25522 h 7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382" h="70687">
                <a:moveTo>
                  <a:pt x="251154" y="25522"/>
                </a:moveTo>
                <a:cubicBezTo>
                  <a:pt x="254329" y="28168"/>
                  <a:pt x="223637" y="51980"/>
                  <a:pt x="203529" y="47747"/>
                </a:cubicBezTo>
                <a:cubicBezTo>
                  <a:pt x="183421" y="43514"/>
                  <a:pt x="137912" y="2239"/>
                  <a:pt x="130504" y="122"/>
                </a:cubicBezTo>
                <a:cubicBezTo>
                  <a:pt x="123096" y="-1995"/>
                  <a:pt x="171250" y="23934"/>
                  <a:pt x="159079" y="35047"/>
                </a:cubicBezTo>
                <a:cubicBezTo>
                  <a:pt x="146908" y="46160"/>
                  <a:pt x="65417" y="63622"/>
                  <a:pt x="57479" y="66797"/>
                </a:cubicBezTo>
                <a:cubicBezTo>
                  <a:pt x="49541" y="69972"/>
                  <a:pt x="120979" y="54626"/>
                  <a:pt x="111454" y="54097"/>
                </a:cubicBezTo>
                <a:cubicBezTo>
                  <a:pt x="101929" y="53568"/>
                  <a:pt x="5621" y="63093"/>
                  <a:pt x="329" y="63622"/>
                </a:cubicBezTo>
                <a:cubicBezTo>
                  <a:pt x="-4963" y="64151"/>
                  <a:pt x="54833" y="56214"/>
                  <a:pt x="79704" y="57272"/>
                </a:cubicBezTo>
                <a:cubicBezTo>
                  <a:pt x="104575" y="58330"/>
                  <a:pt x="137383" y="74205"/>
                  <a:pt x="149554" y="69972"/>
                </a:cubicBezTo>
                <a:cubicBezTo>
                  <a:pt x="161725" y="65739"/>
                  <a:pt x="158021" y="43514"/>
                  <a:pt x="152729" y="31872"/>
                </a:cubicBezTo>
                <a:cubicBezTo>
                  <a:pt x="147437" y="20230"/>
                  <a:pt x="118333" y="651"/>
                  <a:pt x="117804" y="122"/>
                </a:cubicBezTo>
                <a:cubicBezTo>
                  <a:pt x="117275" y="-407"/>
                  <a:pt x="138442" y="20230"/>
                  <a:pt x="149554" y="28697"/>
                </a:cubicBezTo>
                <a:cubicBezTo>
                  <a:pt x="160666" y="37164"/>
                  <a:pt x="184479" y="50922"/>
                  <a:pt x="184479" y="50922"/>
                </a:cubicBezTo>
                <a:cubicBezTo>
                  <a:pt x="190300" y="51451"/>
                  <a:pt x="176542" y="32930"/>
                  <a:pt x="184479" y="31872"/>
                </a:cubicBezTo>
                <a:cubicBezTo>
                  <a:pt x="192416" y="30814"/>
                  <a:pt x="247979" y="22876"/>
                  <a:pt x="251154" y="25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C465208-C610-A008-B89E-2541DBB27001}"/>
              </a:ext>
            </a:extLst>
          </p:cNvPr>
          <p:cNvSpPr/>
          <p:nvPr/>
        </p:nvSpPr>
        <p:spPr>
          <a:xfrm>
            <a:off x="7051065" y="5886109"/>
            <a:ext cx="550017" cy="159739"/>
          </a:xfrm>
          <a:custGeom>
            <a:avLst/>
            <a:gdLst>
              <a:gd name="connsiteX0" fmla="*/ 610 w 550017"/>
              <a:gd name="connsiteY0" fmla="*/ 341 h 159739"/>
              <a:gd name="connsiteX1" fmla="*/ 260960 w 550017"/>
              <a:gd name="connsiteY1" fmla="*/ 98766 h 159739"/>
              <a:gd name="connsiteX2" fmla="*/ 210160 w 550017"/>
              <a:gd name="connsiteY2" fmla="*/ 63841 h 159739"/>
              <a:gd name="connsiteX3" fmla="*/ 343510 w 550017"/>
              <a:gd name="connsiteY3" fmla="*/ 124166 h 159739"/>
              <a:gd name="connsiteX4" fmla="*/ 429235 w 550017"/>
              <a:gd name="connsiteY4" fmla="*/ 140041 h 159739"/>
              <a:gd name="connsiteX5" fmla="*/ 403835 w 550017"/>
              <a:gd name="connsiteY5" fmla="*/ 146391 h 159739"/>
              <a:gd name="connsiteX6" fmla="*/ 397485 w 550017"/>
              <a:gd name="connsiteY6" fmla="*/ 159091 h 159739"/>
              <a:gd name="connsiteX7" fmla="*/ 454635 w 550017"/>
              <a:gd name="connsiteY7" fmla="*/ 124166 h 159739"/>
              <a:gd name="connsiteX8" fmla="*/ 480035 w 550017"/>
              <a:gd name="connsiteY8" fmla="*/ 111466 h 159739"/>
              <a:gd name="connsiteX9" fmla="*/ 549885 w 550017"/>
              <a:gd name="connsiteY9" fmla="*/ 124166 h 159739"/>
              <a:gd name="connsiteX10" fmla="*/ 495910 w 550017"/>
              <a:gd name="connsiteY10" fmla="*/ 108291 h 159739"/>
              <a:gd name="connsiteX11" fmla="*/ 435585 w 550017"/>
              <a:gd name="connsiteY11" fmla="*/ 120991 h 159739"/>
              <a:gd name="connsiteX12" fmla="*/ 416535 w 550017"/>
              <a:gd name="connsiteY12" fmla="*/ 146391 h 159739"/>
              <a:gd name="connsiteX13" fmla="*/ 260960 w 550017"/>
              <a:gd name="connsiteY13" fmla="*/ 120991 h 159739"/>
              <a:gd name="connsiteX14" fmla="*/ 321285 w 550017"/>
              <a:gd name="connsiteY14" fmla="*/ 124166 h 159739"/>
              <a:gd name="connsiteX15" fmla="*/ 168885 w 550017"/>
              <a:gd name="connsiteY15" fmla="*/ 86066 h 159739"/>
              <a:gd name="connsiteX16" fmla="*/ 232385 w 550017"/>
              <a:gd name="connsiteY16" fmla="*/ 98766 h 159739"/>
              <a:gd name="connsiteX17" fmla="*/ 191110 w 550017"/>
              <a:gd name="connsiteY17" fmla="*/ 67016 h 159739"/>
              <a:gd name="connsiteX18" fmla="*/ 610 w 550017"/>
              <a:gd name="connsiteY18" fmla="*/ 341 h 15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0017" h="159739">
                <a:moveTo>
                  <a:pt x="610" y="341"/>
                </a:moveTo>
                <a:cubicBezTo>
                  <a:pt x="12252" y="5633"/>
                  <a:pt x="226035" y="88183"/>
                  <a:pt x="260960" y="98766"/>
                </a:cubicBezTo>
                <a:cubicBezTo>
                  <a:pt x="295885" y="109349"/>
                  <a:pt x="196402" y="59608"/>
                  <a:pt x="210160" y="63841"/>
                </a:cubicBezTo>
                <a:cubicBezTo>
                  <a:pt x="223918" y="68074"/>
                  <a:pt x="306998" y="111466"/>
                  <a:pt x="343510" y="124166"/>
                </a:cubicBezTo>
                <a:cubicBezTo>
                  <a:pt x="380023" y="136866"/>
                  <a:pt x="419181" y="136337"/>
                  <a:pt x="429235" y="140041"/>
                </a:cubicBezTo>
                <a:cubicBezTo>
                  <a:pt x="439289" y="143745"/>
                  <a:pt x="409127" y="143216"/>
                  <a:pt x="403835" y="146391"/>
                </a:cubicBezTo>
                <a:cubicBezTo>
                  <a:pt x="398543" y="149566"/>
                  <a:pt x="389018" y="162795"/>
                  <a:pt x="397485" y="159091"/>
                </a:cubicBezTo>
                <a:cubicBezTo>
                  <a:pt x="405952" y="155387"/>
                  <a:pt x="440877" y="132104"/>
                  <a:pt x="454635" y="124166"/>
                </a:cubicBezTo>
                <a:cubicBezTo>
                  <a:pt x="468393" y="116229"/>
                  <a:pt x="464160" y="111466"/>
                  <a:pt x="480035" y="111466"/>
                </a:cubicBezTo>
                <a:cubicBezTo>
                  <a:pt x="495910" y="111466"/>
                  <a:pt x="547239" y="124695"/>
                  <a:pt x="549885" y="124166"/>
                </a:cubicBezTo>
                <a:cubicBezTo>
                  <a:pt x="552531" y="123637"/>
                  <a:pt x="514960" y="108820"/>
                  <a:pt x="495910" y="108291"/>
                </a:cubicBezTo>
                <a:cubicBezTo>
                  <a:pt x="476860" y="107762"/>
                  <a:pt x="448814" y="114641"/>
                  <a:pt x="435585" y="120991"/>
                </a:cubicBezTo>
                <a:cubicBezTo>
                  <a:pt x="422356" y="127341"/>
                  <a:pt x="445639" y="146391"/>
                  <a:pt x="416535" y="146391"/>
                </a:cubicBezTo>
                <a:cubicBezTo>
                  <a:pt x="387431" y="146391"/>
                  <a:pt x="276835" y="124695"/>
                  <a:pt x="260960" y="120991"/>
                </a:cubicBezTo>
                <a:cubicBezTo>
                  <a:pt x="245085" y="117287"/>
                  <a:pt x="336631" y="129987"/>
                  <a:pt x="321285" y="124166"/>
                </a:cubicBezTo>
                <a:cubicBezTo>
                  <a:pt x="305939" y="118345"/>
                  <a:pt x="183702" y="90299"/>
                  <a:pt x="168885" y="86066"/>
                </a:cubicBezTo>
                <a:cubicBezTo>
                  <a:pt x="154068" y="81833"/>
                  <a:pt x="228681" y="101941"/>
                  <a:pt x="232385" y="98766"/>
                </a:cubicBezTo>
                <a:cubicBezTo>
                  <a:pt x="236089" y="95591"/>
                  <a:pt x="235031" y="81303"/>
                  <a:pt x="191110" y="67016"/>
                </a:cubicBezTo>
                <a:cubicBezTo>
                  <a:pt x="147189" y="52729"/>
                  <a:pt x="-11032" y="-4951"/>
                  <a:pt x="610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641097E-24D2-520D-B6F7-AD8F55BDFA68}"/>
              </a:ext>
            </a:extLst>
          </p:cNvPr>
          <p:cNvSpPr/>
          <p:nvPr/>
        </p:nvSpPr>
        <p:spPr>
          <a:xfrm>
            <a:off x="7165972" y="5998920"/>
            <a:ext cx="289004" cy="56676"/>
          </a:xfrm>
          <a:custGeom>
            <a:avLst/>
            <a:gdLst>
              <a:gd name="connsiteX0" fmla="*/ 3 w 289004"/>
              <a:gd name="connsiteY0" fmla="*/ 8180 h 56676"/>
              <a:gd name="connsiteX1" fmla="*/ 92078 w 289004"/>
              <a:gd name="connsiteY1" fmla="*/ 5005 h 56676"/>
              <a:gd name="connsiteX2" fmla="*/ 225428 w 289004"/>
              <a:gd name="connsiteY2" fmla="*/ 52630 h 56676"/>
              <a:gd name="connsiteX3" fmla="*/ 288928 w 289004"/>
              <a:gd name="connsiteY3" fmla="*/ 52630 h 56676"/>
              <a:gd name="connsiteX4" fmla="*/ 234953 w 289004"/>
              <a:gd name="connsiteY4" fmla="*/ 39930 h 56676"/>
              <a:gd name="connsiteX5" fmla="*/ 95253 w 289004"/>
              <a:gd name="connsiteY5" fmla="*/ 1830 h 56676"/>
              <a:gd name="connsiteX6" fmla="*/ 3 w 289004"/>
              <a:gd name="connsiteY6" fmla="*/ 8180 h 5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004" h="56676">
                <a:moveTo>
                  <a:pt x="3" y="8180"/>
                </a:moveTo>
                <a:cubicBezTo>
                  <a:pt x="-526" y="8709"/>
                  <a:pt x="54507" y="-2403"/>
                  <a:pt x="92078" y="5005"/>
                </a:cubicBezTo>
                <a:cubicBezTo>
                  <a:pt x="129649" y="12413"/>
                  <a:pt x="192620" y="44693"/>
                  <a:pt x="225428" y="52630"/>
                </a:cubicBezTo>
                <a:cubicBezTo>
                  <a:pt x="258236" y="60567"/>
                  <a:pt x="287340" y="54747"/>
                  <a:pt x="288928" y="52630"/>
                </a:cubicBezTo>
                <a:cubicBezTo>
                  <a:pt x="290516" y="50513"/>
                  <a:pt x="267232" y="48397"/>
                  <a:pt x="234953" y="39930"/>
                </a:cubicBezTo>
                <a:cubicBezTo>
                  <a:pt x="202674" y="31463"/>
                  <a:pt x="133353" y="8180"/>
                  <a:pt x="95253" y="1830"/>
                </a:cubicBezTo>
                <a:cubicBezTo>
                  <a:pt x="57153" y="-4520"/>
                  <a:pt x="532" y="7651"/>
                  <a:pt x="3" y="8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FB37BE1-8527-3F55-5ADE-116A6E831A28}"/>
              </a:ext>
            </a:extLst>
          </p:cNvPr>
          <p:cNvSpPr/>
          <p:nvPr/>
        </p:nvSpPr>
        <p:spPr>
          <a:xfrm>
            <a:off x="7402096" y="5767335"/>
            <a:ext cx="167511" cy="247261"/>
          </a:xfrm>
          <a:custGeom>
            <a:avLst/>
            <a:gdLst>
              <a:gd name="connsiteX0" fmla="*/ 163929 w 167511"/>
              <a:gd name="connsiteY0" fmla="*/ 11165 h 247261"/>
              <a:gd name="connsiteX1" fmla="*/ 141704 w 167511"/>
              <a:gd name="connsiteY1" fmla="*/ 58790 h 247261"/>
              <a:gd name="connsiteX2" fmla="*/ 141704 w 167511"/>
              <a:gd name="connsiteY2" fmla="*/ 96890 h 247261"/>
              <a:gd name="connsiteX3" fmla="*/ 141704 w 167511"/>
              <a:gd name="connsiteY3" fmla="*/ 138165 h 247261"/>
              <a:gd name="connsiteX4" fmla="*/ 103604 w 167511"/>
              <a:gd name="connsiteY4" fmla="*/ 211190 h 247261"/>
              <a:gd name="connsiteX5" fmla="*/ 52804 w 167511"/>
              <a:gd name="connsiteY5" fmla="*/ 246115 h 247261"/>
              <a:gd name="connsiteX6" fmla="*/ 11529 w 167511"/>
              <a:gd name="connsiteY6" fmla="*/ 236590 h 247261"/>
              <a:gd name="connsiteX7" fmla="*/ 8354 w 167511"/>
              <a:gd name="connsiteY7" fmla="*/ 214365 h 247261"/>
              <a:gd name="connsiteX8" fmla="*/ 5179 w 167511"/>
              <a:gd name="connsiteY8" fmla="*/ 163565 h 247261"/>
              <a:gd name="connsiteX9" fmla="*/ 2004 w 167511"/>
              <a:gd name="connsiteY9" fmla="*/ 93715 h 247261"/>
              <a:gd name="connsiteX10" fmla="*/ 2004 w 167511"/>
              <a:gd name="connsiteY10" fmla="*/ 61965 h 247261"/>
              <a:gd name="connsiteX11" fmla="*/ 27404 w 167511"/>
              <a:gd name="connsiteY11" fmla="*/ 14340 h 247261"/>
              <a:gd name="connsiteX12" fmla="*/ 55979 w 167511"/>
              <a:gd name="connsiteY12" fmla="*/ 1640 h 247261"/>
              <a:gd name="connsiteX13" fmla="*/ 163929 w 167511"/>
              <a:gd name="connsiteY13" fmla="*/ 11165 h 2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7511" h="247261">
                <a:moveTo>
                  <a:pt x="163929" y="11165"/>
                </a:moveTo>
                <a:cubicBezTo>
                  <a:pt x="178216" y="20690"/>
                  <a:pt x="145408" y="44503"/>
                  <a:pt x="141704" y="58790"/>
                </a:cubicBezTo>
                <a:cubicBezTo>
                  <a:pt x="138000" y="73077"/>
                  <a:pt x="141704" y="96890"/>
                  <a:pt x="141704" y="96890"/>
                </a:cubicBezTo>
                <a:cubicBezTo>
                  <a:pt x="141704" y="110119"/>
                  <a:pt x="148054" y="119115"/>
                  <a:pt x="141704" y="138165"/>
                </a:cubicBezTo>
                <a:cubicBezTo>
                  <a:pt x="135354" y="157215"/>
                  <a:pt x="118421" y="193198"/>
                  <a:pt x="103604" y="211190"/>
                </a:cubicBezTo>
                <a:cubicBezTo>
                  <a:pt x="88787" y="229182"/>
                  <a:pt x="68150" y="241882"/>
                  <a:pt x="52804" y="246115"/>
                </a:cubicBezTo>
                <a:cubicBezTo>
                  <a:pt x="37458" y="250348"/>
                  <a:pt x="18937" y="241882"/>
                  <a:pt x="11529" y="236590"/>
                </a:cubicBezTo>
                <a:cubicBezTo>
                  <a:pt x="4121" y="231298"/>
                  <a:pt x="9412" y="226536"/>
                  <a:pt x="8354" y="214365"/>
                </a:cubicBezTo>
                <a:cubicBezTo>
                  <a:pt x="7296" y="202194"/>
                  <a:pt x="6237" y="183673"/>
                  <a:pt x="5179" y="163565"/>
                </a:cubicBezTo>
                <a:cubicBezTo>
                  <a:pt x="4121" y="143457"/>
                  <a:pt x="2533" y="110648"/>
                  <a:pt x="2004" y="93715"/>
                </a:cubicBezTo>
                <a:cubicBezTo>
                  <a:pt x="1475" y="76782"/>
                  <a:pt x="-2229" y="75194"/>
                  <a:pt x="2004" y="61965"/>
                </a:cubicBezTo>
                <a:cubicBezTo>
                  <a:pt x="6237" y="48736"/>
                  <a:pt x="18408" y="24394"/>
                  <a:pt x="27404" y="14340"/>
                </a:cubicBezTo>
                <a:cubicBezTo>
                  <a:pt x="36400" y="4286"/>
                  <a:pt x="37987" y="5873"/>
                  <a:pt x="55979" y="1640"/>
                </a:cubicBezTo>
                <a:cubicBezTo>
                  <a:pt x="73971" y="-2593"/>
                  <a:pt x="149642" y="1640"/>
                  <a:pt x="163929" y="11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1CABAE5E-FF68-B971-8B44-AD05921E4D2A}"/>
              </a:ext>
            </a:extLst>
          </p:cNvPr>
          <p:cNvSpPr/>
          <p:nvPr/>
        </p:nvSpPr>
        <p:spPr>
          <a:xfrm>
            <a:off x="7276566" y="5787881"/>
            <a:ext cx="200912" cy="39183"/>
          </a:xfrm>
          <a:custGeom>
            <a:avLst/>
            <a:gdLst>
              <a:gd name="connsiteX0" fmla="*/ 200559 w 200912"/>
              <a:gd name="connsiteY0" fmla="*/ 144 h 39183"/>
              <a:gd name="connsiteX1" fmla="*/ 6884 w 200912"/>
              <a:gd name="connsiteY1" fmla="*/ 38244 h 39183"/>
              <a:gd name="connsiteX2" fmla="*/ 54509 w 200912"/>
              <a:gd name="connsiteY2" fmla="*/ 25544 h 39183"/>
              <a:gd name="connsiteX3" fmla="*/ 200559 w 200912"/>
              <a:gd name="connsiteY3" fmla="*/ 144 h 3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12" h="39183">
                <a:moveTo>
                  <a:pt x="200559" y="144"/>
                </a:moveTo>
                <a:cubicBezTo>
                  <a:pt x="192622" y="2261"/>
                  <a:pt x="31226" y="34011"/>
                  <a:pt x="6884" y="38244"/>
                </a:cubicBezTo>
                <a:cubicBezTo>
                  <a:pt x="-17458" y="42477"/>
                  <a:pt x="28580" y="31365"/>
                  <a:pt x="54509" y="25544"/>
                </a:cubicBezTo>
                <a:cubicBezTo>
                  <a:pt x="80438" y="19723"/>
                  <a:pt x="208496" y="-1973"/>
                  <a:pt x="200559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8B962A47-C064-2BC1-E469-F5CACE5D8785}"/>
              </a:ext>
            </a:extLst>
          </p:cNvPr>
          <p:cNvSpPr/>
          <p:nvPr/>
        </p:nvSpPr>
        <p:spPr>
          <a:xfrm>
            <a:off x="7477502" y="5783166"/>
            <a:ext cx="48612" cy="486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038AB744-9339-0B57-26E3-B2A99952BA99}"/>
              </a:ext>
            </a:extLst>
          </p:cNvPr>
          <p:cNvSpPr/>
          <p:nvPr/>
        </p:nvSpPr>
        <p:spPr>
          <a:xfrm>
            <a:off x="7279501" y="5841742"/>
            <a:ext cx="103342" cy="97772"/>
          </a:xfrm>
          <a:custGeom>
            <a:avLst/>
            <a:gdLst>
              <a:gd name="connsiteX0" fmla="*/ 774 w 103342"/>
              <a:gd name="connsiteY0" fmla="*/ 258 h 97772"/>
              <a:gd name="connsiteX1" fmla="*/ 102374 w 103342"/>
              <a:gd name="connsiteY1" fmla="*/ 95508 h 97772"/>
              <a:gd name="connsiteX2" fmla="*/ 54749 w 103342"/>
              <a:gd name="connsiteY2" fmla="*/ 70108 h 97772"/>
              <a:gd name="connsiteX3" fmla="*/ 54749 w 103342"/>
              <a:gd name="connsiteY3" fmla="*/ 66933 h 97772"/>
              <a:gd name="connsiteX4" fmla="*/ 774 w 103342"/>
              <a:gd name="connsiteY4" fmla="*/ 258 h 9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42" h="97772">
                <a:moveTo>
                  <a:pt x="774" y="258"/>
                </a:moveTo>
                <a:cubicBezTo>
                  <a:pt x="8712" y="5021"/>
                  <a:pt x="93378" y="83866"/>
                  <a:pt x="102374" y="95508"/>
                </a:cubicBezTo>
                <a:cubicBezTo>
                  <a:pt x="111370" y="107150"/>
                  <a:pt x="54749" y="70108"/>
                  <a:pt x="54749" y="70108"/>
                </a:cubicBezTo>
                <a:cubicBezTo>
                  <a:pt x="46812" y="65346"/>
                  <a:pt x="61099" y="75929"/>
                  <a:pt x="54749" y="66933"/>
                </a:cubicBezTo>
                <a:cubicBezTo>
                  <a:pt x="48399" y="57937"/>
                  <a:pt x="-7164" y="-4505"/>
                  <a:pt x="774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A06007B4-BE10-1694-AD1D-F4916AB6A3F8}"/>
              </a:ext>
            </a:extLst>
          </p:cNvPr>
          <p:cNvSpPr/>
          <p:nvPr/>
        </p:nvSpPr>
        <p:spPr>
          <a:xfrm>
            <a:off x="7223125" y="5921375"/>
            <a:ext cx="258107" cy="85777"/>
          </a:xfrm>
          <a:custGeom>
            <a:avLst/>
            <a:gdLst>
              <a:gd name="connsiteX0" fmla="*/ 0 w 258107"/>
              <a:gd name="connsiteY0" fmla="*/ 0 h 85777"/>
              <a:gd name="connsiteX1" fmla="*/ 180975 w 258107"/>
              <a:gd name="connsiteY1" fmla="*/ 73025 h 85777"/>
              <a:gd name="connsiteX2" fmla="*/ 257175 w 258107"/>
              <a:gd name="connsiteY2" fmla="*/ 85725 h 85777"/>
              <a:gd name="connsiteX3" fmla="*/ 225425 w 258107"/>
              <a:gd name="connsiteY3" fmla="*/ 73025 h 85777"/>
              <a:gd name="connsiteX4" fmla="*/ 0 w 258107"/>
              <a:gd name="connsiteY4" fmla="*/ 0 h 8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07" h="85777">
                <a:moveTo>
                  <a:pt x="0" y="0"/>
                </a:moveTo>
                <a:cubicBezTo>
                  <a:pt x="69056" y="29369"/>
                  <a:pt x="138113" y="58738"/>
                  <a:pt x="180975" y="73025"/>
                </a:cubicBezTo>
                <a:cubicBezTo>
                  <a:pt x="223837" y="87312"/>
                  <a:pt x="249767" y="85725"/>
                  <a:pt x="257175" y="85725"/>
                </a:cubicBezTo>
                <a:cubicBezTo>
                  <a:pt x="264583" y="85725"/>
                  <a:pt x="225425" y="73025"/>
                  <a:pt x="225425" y="730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AE6A2DF4-CFCB-7D1E-D86A-788808FFDCE3}"/>
              </a:ext>
            </a:extLst>
          </p:cNvPr>
          <p:cNvSpPr/>
          <p:nvPr/>
        </p:nvSpPr>
        <p:spPr>
          <a:xfrm>
            <a:off x="7057102" y="5835629"/>
            <a:ext cx="227486" cy="123999"/>
          </a:xfrm>
          <a:custGeom>
            <a:avLst/>
            <a:gdLst>
              <a:gd name="connsiteX0" fmla="*/ 197773 w 227486"/>
              <a:gd name="connsiteY0" fmla="*/ 21 h 123999"/>
              <a:gd name="connsiteX1" fmla="*/ 223173 w 227486"/>
              <a:gd name="connsiteY1" fmla="*/ 47646 h 123999"/>
              <a:gd name="connsiteX2" fmla="*/ 96173 w 227486"/>
              <a:gd name="connsiteY2" fmla="*/ 57171 h 123999"/>
              <a:gd name="connsiteX3" fmla="*/ 197773 w 227486"/>
              <a:gd name="connsiteY3" fmla="*/ 69871 h 123999"/>
              <a:gd name="connsiteX4" fmla="*/ 923 w 227486"/>
              <a:gd name="connsiteY4" fmla="*/ 53996 h 123999"/>
              <a:gd name="connsiteX5" fmla="*/ 127923 w 227486"/>
              <a:gd name="connsiteY5" fmla="*/ 66696 h 123999"/>
              <a:gd name="connsiteX6" fmla="*/ 223173 w 227486"/>
              <a:gd name="connsiteY6" fmla="*/ 123846 h 123999"/>
              <a:gd name="connsiteX7" fmla="*/ 188248 w 227486"/>
              <a:gd name="connsiteY7" fmla="*/ 82571 h 123999"/>
              <a:gd name="connsiteX8" fmla="*/ 197773 w 227486"/>
              <a:gd name="connsiteY8" fmla="*/ 53996 h 123999"/>
              <a:gd name="connsiteX9" fmla="*/ 197773 w 227486"/>
              <a:gd name="connsiteY9" fmla="*/ 21 h 1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486" h="123999">
                <a:moveTo>
                  <a:pt x="197773" y="21"/>
                </a:moveTo>
                <a:cubicBezTo>
                  <a:pt x="202006" y="-1037"/>
                  <a:pt x="240106" y="38121"/>
                  <a:pt x="223173" y="47646"/>
                </a:cubicBezTo>
                <a:cubicBezTo>
                  <a:pt x="206240" y="57171"/>
                  <a:pt x="100406" y="53467"/>
                  <a:pt x="96173" y="57171"/>
                </a:cubicBezTo>
                <a:cubicBezTo>
                  <a:pt x="91940" y="60875"/>
                  <a:pt x="213648" y="70400"/>
                  <a:pt x="197773" y="69871"/>
                </a:cubicBezTo>
                <a:cubicBezTo>
                  <a:pt x="181898" y="69342"/>
                  <a:pt x="12565" y="54525"/>
                  <a:pt x="923" y="53996"/>
                </a:cubicBezTo>
                <a:cubicBezTo>
                  <a:pt x="-10719" y="53467"/>
                  <a:pt x="90881" y="55054"/>
                  <a:pt x="127923" y="66696"/>
                </a:cubicBezTo>
                <a:cubicBezTo>
                  <a:pt x="164965" y="78338"/>
                  <a:pt x="213119" y="121200"/>
                  <a:pt x="223173" y="123846"/>
                </a:cubicBezTo>
                <a:cubicBezTo>
                  <a:pt x="233227" y="126492"/>
                  <a:pt x="192481" y="94213"/>
                  <a:pt x="188248" y="82571"/>
                </a:cubicBezTo>
                <a:cubicBezTo>
                  <a:pt x="184015" y="70929"/>
                  <a:pt x="196715" y="65108"/>
                  <a:pt x="197773" y="53996"/>
                </a:cubicBezTo>
                <a:cubicBezTo>
                  <a:pt x="198831" y="42884"/>
                  <a:pt x="193540" y="1079"/>
                  <a:pt x="19777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17253440-E1D7-69A0-9750-E2B18608536C}"/>
              </a:ext>
            </a:extLst>
          </p:cNvPr>
          <p:cNvSpPr/>
          <p:nvPr/>
        </p:nvSpPr>
        <p:spPr>
          <a:xfrm>
            <a:off x="7044164" y="5690655"/>
            <a:ext cx="588021" cy="138750"/>
          </a:xfrm>
          <a:custGeom>
            <a:avLst/>
            <a:gdLst>
              <a:gd name="connsiteX0" fmla="*/ 1161 w 588021"/>
              <a:gd name="connsiteY0" fmla="*/ 138645 h 138750"/>
              <a:gd name="connsiteX1" fmla="*/ 394861 w 588021"/>
              <a:gd name="connsiteY1" fmla="*/ 40220 h 138750"/>
              <a:gd name="connsiteX2" fmla="*/ 340886 w 588021"/>
              <a:gd name="connsiteY2" fmla="*/ 46570 h 138750"/>
              <a:gd name="connsiteX3" fmla="*/ 458361 w 588021"/>
              <a:gd name="connsiteY3" fmla="*/ 30695 h 138750"/>
              <a:gd name="connsiteX4" fmla="*/ 585361 w 588021"/>
              <a:gd name="connsiteY4" fmla="*/ 30695 h 138750"/>
              <a:gd name="connsiteX5" fmla="*/ 547261 w 588021"/>
              <a:gd name="connsiteY5" fmla="*/ 30695 h 138750"/>
              <a:gd name="connsiteX6" fmla="*/ 579011 w 588021"/>
              <a:gd name="connsiteY6" fmla="*/ 24345 h 138750"/>
              <a:gd name="connsiteX7" fmla="*/ 420261 w 588021"/>
              <a:gd name="connsiteY7" fmla="*/ 5295 h 138750"/>
              <a:gd name="connsiteX8" fmla="*/ 458361 w 588021"/>
              <a:gd name="connsiteY8" fmla="*/ 2120 h 138750"/>
              <a:gd name="connsiteX9" fmla="*/ 261511 w 588021"/>
              <a:gd name="connsiteY9" fmla="*/ 33870 h 138750"/>
              <a:gd name="connsiteX10" fmla="*/ 344061 w 588021"/>
              <a:gd name="connsiteY10" fmla="*/ 27520 h 138750"/>
              <a:gd name="connsiteX11" fmla="*/ 166261 w 588021"/>
              <a:gd name="connsiteY11" fmla="*/ 43395 h 138750"/>
              <a:gd name="connsiteX12" fmla="*/ 312311 w 588021"/>
              <a:gd name="connsiteY12" fmla="*/ 43395 h 138750"/>
              <a:gd name="connsiteX13" fmla="*/ 274211 w 588021"/>
              <a:gd name="connsiteY13" fmla="*/ 56095 h 138750"/>
              <a:gd name="connsiteX14" fmla="*/ 166261 w 588021"/>
              <a:gd name="connsiteY14" fmla="*/ 62445 h 138750"/>
              <a:gd name="connsiteX15" fmla="*/ 271036 w 588021"/>
              <a:gd name="connsiteY15" fmla="*/ 59270 h 138750"/>
              <a:gd name="connsiteX16" fmla="*/ 1161 w 588021"/>
              <a:gd name="connsiteY16" fmla="*/ 138645 h 13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8021" h="138750">
                <a:moveTo>
                  <a:pt x="1161" y="138645"/>
                </a:moveTo>
                <a:cubicBezTo>
                  <a:pt x="21799" y="135470"/>
                  <a:pt x="338240" y="55566"/>
                  <a:pt x="394861" y="40220"/>
                </a:cubicBezTo>
                <a:cubicBezTo>
                  <a:pt x="451482" y="24874"/>
                  <a:pt x="330303" y="48157"/>
                  <a:pt x="340886" y="46570"/>
                </a:cubicBezTo>
                <a:cubicBezTo>
                  <a:pt x="351469" y="44982"/>
                  <a:pt x="417615" y="33341"/>
                  <a:pt x="458361" y="30695"/>
                </a:cubicBezTo>
                <a:cubicBezTo>
                  <a:pt x="499107" y="28049"/>
                  <a:pt x="585361" y="30695"/>
                  <a:pt x="585361" y="30695"/>
                </a:cubicBezTo>
                <a:cubicBezTo>
                  <a:pt x="600178" y="30695"/>
                  <a:pt x="548319" y="31753"/>
                  <a:pt x="547261" y="30695"/>
                </a:cubicBezTo>
                <a:cubicBezTo>
                  <a:pt x="546203" y="29637"/>
                  <a:pt x="600178" y="28578"/>
                  <a:pt x="579011" y="24345"/>
                </a:cubicBezTo>
                <a:cubicBezTo>
                  <a:pt x="557844" y="20112"/>
                  <a:pt x="440369" y="8999"/>
                  <a:pt x="420261" y="5295"/>
                </a:cubicBezTo>
                <a:cubicBezTo>
                  <a:pt x="400153" y="1591"/>
                  <a:pt x="484819" y="-2642"/>
                  <a:pt x="458361" y="2120"/>
                </a:cubicBezTo>
                <a:cubicBezTo>
                  <a:pt x="431903" y="6882"/>
                  <a:pt x="280561" y="29637"/>
                  <a:pt x="261511" y="33870"/>
                </a:cubicBezTo>
                <a:cubicBezTo>
                  <a:pt x="242461" y="38103"/>
                  <a:pt x="359936" y="25932"/>
                  <a:pt x="344061" y="27520"/>
                </a:cubicBezTo>
                <a:cubicBezTo>
                  <a:pt x="328186" y="29107"/>
                  <a:pt x="171553" y="40749"/>
                  <a:pt x="166261" y="43395"/>
                </a:cubicBezTo>
                <a:cubicBezTo>
                  <a:pt x="160969" y="46041"/>
                  <a:pt x="294319" y="41278"/>
                  <a:pt x="312311" y="43395"/>
                </a:cubicBezTo>
                <a:cubicBezTo>
                  <a:pt x="330303" y="45512"/>
                  <a:pt x="298553" y="52920"/>
                  <a:pt x="274211" y="56095"/>
                </a:cubicBezTo>
                <a:cubicBezTo>
                  <a:pt x="249869" y="59270"/>
                  <a:pt x="166790" y="61916"/>
                  <a:pt x="166261" y="62445"/>
                </a:cubicBezTo>
                <a:cubicBezTo>
                  <a:pt x="165732" y="62974"/>
                  <a:pt x="300669" y="46041"/>
                  <a:pt x="271036" y="59270"/>
                </a:cubicBezTo>
                <a:cubicBezTo>
                  <a:pt x="241403" y="72499"/>
                  <a:pt x="-19477" y="141820"/>
                  <a:pt x="1161" y="138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5F43D7E7-A721-536E-83C7-4FA4CE3C11CD}"/>
              </a:ext>
            </a:extLst>
          </p:cNvPr>
          <p:cNvSpPr/>
          <p:nvPr/>
        </p:nvSpPr>
        <p:spPr>
          <a:xfrm>
            <a:off x="7638885" y="5857872"/>
            <a:ext cx="19289" cy="165443"/>
          </a:xfrm>
          <a:custGeom>
            <a:avLst/>
            <a:gdLst>
              <a:gd name="connsiteX0" fmla="*/ 165 w 19289"/>
              <a:gd name="connsiteY0" fmla="*/ 3 h 165443"/>
              <a:gd name="connsiteX1" fmla="*/ 19215 w 19289"/>
              <a:gd name="connsiteY1" fmla="*/ 76203 h 165443"/>
              <a:gd name="connsiteX2" fmla="*/ 6515 w 19289"/>
              <a:gd name="connsiteY2" fmla="*/ 117478 h 165443"/>
              <a:gd name="connsiteX3" fmla="*/ 165 w 19289"/>
              <a:gd name="connsiteY3" fmla="*/ 79378 h 165443"/>
              <a:gd name="connsiteX4" fmla="*/ 12865 w 19289"/>
              <a:gd name="connsiteY4" fmla="*/ 165103 h 165443"/>
              <a:gd name="connsiteX5" fmla="*/ 9690 w 19289"/>
              <a:gd name="connsiteY5" fmla="*/ 107953 h 165443"/>
              <a:gd name="connsiteX6" fmla="*/ 165 w 19289"/>
              <a:gd name="connsiteY6" fmla="*/ 73028 h 165443"/>
              <a:gd name="connsiteX7" fmla="*/ 12865 w 19289"/>
              <a:gd name="connsiteY7" fmla="*/ 79378 h 165443"/>
              <a:gd name="connsiteX8" fmla="*/ 165 w 19289"/>
              <a:gd name="connsiteY8" fmla="*/ 3 h 16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89" h="165443">
                <a:moveTo>
                  <a:pt x="165" y="3"/>
                </a:moveTo>
                <a:cubicBezTo>
                  <a:pt x="1223" y="-526"/>
                  <a:pt x="18157" y="56624"/>
                  <a:pt x="19215" y="76203"/>
                </a:cubicBezTo>
                <a:cubicBezTo>
                  <a:pt x="20273" y="95782"/>
                  <a:pt x="9690" y="116949"/>
                  <a:pt x="6515" y="117478"/>
                </a:cubicBezTo>
                <a:cubicBezTo>
                  <a:pt x="3340" y="118007"/>
                  <a:pt x="-893" y="71441"/>
                  <a:pt x="165" y="79378"/>
                </a:cubicBezTo>
                <a:cubicBezTo>
                  <a:pt x="1223" y="87315"/>
                  <a:pt x="11278" y="160341"/>
                  <a:pt x="12865" y="165103"/>
                </a:cubicBezTo>
                <a:cubicBezTo>
                  <a:pt x="14452" y="169865"/>
                  <a:pt x="11807" y="123299"/>
                  <a:pt x="9690" y="107953"/>
                </a:cubicBezTo>
                <a:cubicBezTo>
                  <a:pt x="7573" y="92607"/>
                  <a:pt x="165" y="73028"/>
                  <a:pt x="165" y="73028"/>
                </a:cubicBezTo>
                <a:cubicBezTo>
                  <a:pt x="694" y="68266"/>
                  <a:pt x="11807" y="87315"/>
                  <a:pt x="12865" y="79378"/>
                </a:cubicBezTo>
                <a:cubicBezTo>
                  <a:pt x="13923" y="71441"/>
                  <a:pt x="-893" y="532"/>
                  <a:pt x="16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2620650D-0486-9716-9051-1D213504EAA7}"/>
              </a:ext>
            </a:extLst>
          </p:cNvPr>
          <p:cNvSpPr/>
          <p:nvPr/>
        </p:nvSpPr>
        <p:spPr>
          <a:xfrm>
            <a:off x="7619888" y="5654650"/>
            <a:ext cx="114479" cy="149250"/>
          </a:xfrm>
          <a:custGeom>
            <a:avLst/>
            <a:gdLst>
              <a:gd name="connsiteX0" fmla="*/ 112 w 114479"/>
              <a:gd name="connsiteY0" fmla="*/ 25 h 149250"/>
              <a:gd name="connsiteX1" fmla="*/ 47737 w 114479"/>
              <a:gd name="connsiteY1" fmla="*/ 95275 h 149250"/>
              <a:gd name="connsiteX2" fmla="*/ 31862 w 114479"/>
              <a:gd name="connsiteY2" fmla="*/ 136550 h 149250"/>
              <a:gd name="connsiteX3" fmla="*/ 92187 w 114479"/>
              <a:gd name="connsiteY3" fmla="*/ 88925 h 149250"/>
              <a:gd name="connsiteX4" fmla="*/ 47737 w 114479"/>
              <a:gd name="connsiteY4" fmla="*/ 136550 h 149250"/>
              <a:gd name="connsiteX5" fmla="*/ 114412 w 114479"/>
              <a:gd name="connsiteY5" fmla="*/ 149250 h 149250"/>
              <a:gd name="connsiteX6" fmla="*/ 60437 w 114479"/>
              <a:gd name="connsiteY6" fmla="*/ 136550 h 149250"/>
              <a:gd name="connsiteX7" fmla="*/ 66787 w 114479"/>
              <a:gd name="connsiteY7" fmla="*/ 98450 h 149250"/>
              <a:gd name="connsiteX8" fmla="*/ 63612 w 114479"/>
              <a:gd name="connsiteY8" fmla="*/ 104800 h 149250"/>
              <a:gd name="connsiteX9" fmla="*/ 112 w 114479"/>
              <a:gd name="connsiteY9" fmla="*/ 25 h 1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479" h="149250">
                <a:moveTo>
                  <a:pt x="112" y="25"/>
                </a:moveTo>
                <a:cubicBezTo>
                  <a:pt x="-2534" y="-1563"/>
                  <a:pt x="42445" y="72521"/>
                  <a:pt x="47737" y="95275"/>
                </a:cubicBezTo>
                <a:cubicBezTo>
                  <a:pt x="53029" y="118029"/>
                  <a:pt x="24454" y="137608"/>
                  <a:pt x="31862" y="136550"/>
                </a:cubicBezTo>
                <a:cubicBezTo>
                  <a:pt x="39270" y="135492"/>
                  <a:pt x="89541" y="88925"/>
                  <a:pt x="92187" y="88925"/>
                </a:cubicBezTo>
                <a:cubicBezTo>
                  <a:pt x="94833" y="88925"/>
                  <a:pt x="44033" y="126496"/>
                  <a:pt x="47737" y="136550"/>
                </a:cubicBezTo>
                <a:cubicBezTo>
                  <a:pt x="51441" y="146604"/>
                  <a:pt x="112295" y="149250"/>
                  <a:pt x="114412" y="149250"/>
                </a:cubicBezTo>
                <a:cubicBezTo>
                  <a:pt x="116529" y="149250"/>
                  <a:pt x="68375" y="145017"/>
                  <a:pt x="60437" y="136550"/>
                </a:cubicBezTo>
                <a:cubicBezTo>
                  <a:pt x="52500" y="128083"/>
                  <a:pt x="66787" y="98450"/>
                  <a:pt x="66787" y="98450"/>
                </a:cubicBezTo>
                <a:cubicBezTo>
                  <a:pt x="67316" y="93158"/>
                  <a:pt x="74195" y="116971"/>
                  <a:pt x="63612" y="104800"/>
                </a:cubicBezTo>
                <a:cubicBezTo>
                  <a:pt x="53029" y="92629"/>
                  <a:pt x="2758" y="1613"/>
                  <a:pt x="11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90EEBC8B-FF10-DB25-EDF5-AF3851B96B05}"/>
              </a:ext>
            </a:extLst>
          </p:cNvPr>
          <p:cNvSpPr/>
          <p:nvPr/>
        </p:nvSpPr>
        <p:spPr>
          <a:xfrm>
            <a:off x="7349909" y="6054921"/>
            <a:ext cx="206804" cy="28592"/>
          </a:xfrm>
          <a:custGeom>
            <a:avLst/>
            <a:gdLst>
              <a:gd name="connsiteX0" fmla="*/ 216 w 206804"/>
              <a:gd name="connsiteY0" fmla="*/ 28379 h 28592"/>
              <a:gd name="connsiteX1" fmla="*/ 124041 w 206804"/>
              <a:gd name="connsiteY1" fmla="*/ 15679 h 28592"/>
              <a:gd name="connsiteX2" fmla="*/ 206591 w 206804"/>
              <a:gd name="connsiteY2" fmla="*/ 25204 h 28592"/>
              <a:gd name="connsiteX3" fmla="*/ 146266 w 206804"/>
              <a:gd name="connsiteY3" fmla="*/ 2979 h 28592"/>
              <a:gd name="connsiteX4" fmla="*/ 95466 w 206804"/>
              <a:gd name="connsiteY4" fmla="*/ 2979 h 28592"/>
              <a:gd name="connsiteX5" fmla="*/ 216 w 206804"/>
              <a:gd name="connsiteY5" fmla="*/ 28379 h 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4" h="28592">
                <a:moveTo>
                  <a:pt x="216" y="28379"/>
                </a:moveTo>
                <a:cubicBezTo>
                  <a:pt x="4978" y="30496"/>
                  <a:pt x="89645" y="16208"/>
                  <a:pt x="124041" y="15679"/>
                </a:cubicBezTo>
                <a:cubicBezTo>
                  <a:pt x="158437" y="15150"/>
                  <a:pt x="202887" y="27321"/>
                  <a:pt x="206591" y="25204"/>
                </a:cubicBezTo>
                <a:cubicBezTo>
                  <a:pt x="210295" y="23087"/>
                  <a:pt x="164787" y="6683"/>
                  <a:pt x="146266" y="2979"/>
                </a:cubicBezTo>
                <a:cubicBezTo>
                  <a:pt x="127745" y="-725"/>
                  <a:pt x="120337" y="-1254"/>
                  <a:pt x="95466" y="2979"/>
                </a:cubicBezTo>
                <a:cubicBezTo>
                  <a:pt x="70595" y="7212"/>
                  <a:pt x="-4546" y="26262"/>
                  <a:pt x="216" y="28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0DEB5728-D8EF-7ADE-508F-E2BB5FCC5F45}"/>
              </a:ext>
            </a:extLst>
          </p:cNvPr>
          <p:cNvSpPr/>
          <p:nvPr/>
        </p:nvSpPr>
        <p:spPr>
          <a:xfrm>
            <a:off x="7398903" y="6096000"/>
            <a:ext cx="189804" cy="81433"/>
          </a:xfrm>
          <a:custGeom>
            <a:avLst/>
            <a:gdLst>
              <a:gd name="connsiteX0" fmla="*/ 189347 w 189804"/>
              <a:gd name="connsiteY0" fmla="*/ 22225 h 81433"/>
              <a:gd name="connsiteX1" fmla="*/ 2022 w 189804"/>
              <a:gd name="connsiteY1" fmla="*/ 6350 h 81433"/>
              <a:gd name="connsiteX2" fmla="*/ 87747 w 189804"/>
              <a:gd name="connsiteY2" fmla="*/ 25400 h 81433"/>
              <a:gd name="connsiteX3" fmla="*/ 49647 w 189804"/>
              <a:gd name="connsiteY3" fmla="*/ 63500 h 81433"/>
              <a:gd name="connsiteX4" fmla="*/ 5197 w 189804"/>
              <a:gd name="connsiteY4" fmla="*/ 79375 h 81433"/>
              <a:gd name="connsiteX5" fmla="*/ 100447 w 189804"/>
              <a:gd name="connsiteY5" fmla="*/ 19050 h 81433"/>
              <a:gd name="connsiteX6" fmla="*/ 55997 w 189804"/>
              <a:gd name="connsiteY6" fmla="*/ 0 h 81433"/>
              <a:gd name="connsiteX7" fmla="*/ 189347 w 189804"/>
              <a:gd name="connsiteY7" fmla="*/ 22225 h 8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804" h="81433">
                <a:moveTo>
                  <a:pt x="189347" y="22225"/>
                </a:moveTo>
                <a:cubicBezTo>
                  <a:pt x="180351" y="23283"/>
                  <a:pt x="18955" y="5821"/>
                  <a:pt x="2022" y="6350"/>
                </a:cubicBezTo>
                <a:cubicBezTo>
                  <a:pt x="-14911" y="6879"/>
                  <a:pt x="79810" y="15875"/>
                  <a:pt x="87747" y="25400"/>
                </a:cubicBezTo>
                <a:cubicBezTo>
                  <a:pt x="95684" y="34925"/>
                  <a:pt x="63405" y="54504"/>
                  <a:pt x="49647" y="63500"/>
                </a:cubicBezTo>
                <a:cubicBezTo>
                  <a:pt x="35889" y="72496"/>
                  <a:pt x="-3270" y="86783"/>
                  <a:pt x="5197" y="79375"/>
                </a:cubicBezTo>
                <a:cubicBezTo>
                  <a:pt x="13664" y="71967"/>
                  <a:pt x="91980" y="32279"/>
                  <a:pt x="100447" y="19050"/>
                </a:cubicBezTo>
                <a:cubicBezTo>
                  <a:pt x="108914" y="5821"/>
                  <a:pt x="40122" y="0"/>
                  <a:pt x="55997" y="0"/>
                </a:cubicBezTo>
                <a:cubicBezTo>
                  <a:pt x="71872" y="0"/>
                  <a:pt x="198343" y="21167"/>
                  <a:pt x="189347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E61E9F58-0644-DA06-CB14-036BA319350C}"/>
              </a:ext>
            </a:extLst>
          </p:cNvPr>
          <p:cNvSpPr/>
          <p:nvPr/>
        </p:nvSpPr>
        <p:spPr>
          <a:xfrm>
            <a:off x="7286410" y="5613346"/>
            <a:ext cx="378596" cy="66925"/>
          </a:xfrm>
          <a:custGeom>
            <a:avLst/>
            <a:gdLst>
              <a:gd name="connsiteX0" fmla="*/ 215 w 378596"/>
              <a:gd name="connsiteY0" fmla="*/ 66729 h 66925"/>
              <a:gd name="connsiteX1" fmla="*/ 235165 w 378596"/>
              <a:gd name="connsiteY1" fmla="*/ 57204 h 66925"/>
              <a:gd name="connsiteX2" fmla="*/ 181190 w 378596"/>
              <a:gd name="connsiteY2" fmla="*/ 50854 h 66925"/>
              <a:gd name="connsiteX3" fmla="*/ 378040 w 378596"/>
              <a:gd name="connsiteY3" fmla="*/ 28629 h 66925"/>
              <a:gd name="connsiteX4" fmla="*/ 244690 w 378596"/>
              <a:gd name="connsiteY4" fmla="*/ 34979 h 66925"/>
              <a:gd name="connsiteX5" fmla="*/ 190715 w 378596"/>
              <a:gd name="connsiteY5" fmla="*/ 38154 h 66925"/>
              <a:gd name="connsiteX6" fmla="*/ 95465 w 378596"/>
              <a:gd name="connsiteY6" fmla="*/ 54 h 66925"/>
              <a:gd name="connsiteX7" fmla="*/ 190715 w 378596"/>
              <a:gd name="connsiteY7" fmla="*/ 47679 h 66925"/>
              <a:gd name="connsiteX8" fmla="*/ 215 w 378596"/>
              <a:gd name="connsiteY8" fmla="*/ 66729 h 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96" h="66925">
                <a:moveTo>
                  <a:pt x="215" y="66729"/>
                </a:moveTo>
                <a:cubicBezTo>
                  <a:pt x="7623" y="68316"/>
                  <a:pt x="205003" y="59850"/>
                  <a:pt x="235165" y="57204"/>
                </a:cubicBezTo>
                <a:cubicBezTo>
                  <a:pt x="265327" y="54558"/>
                  <a:pt x="157378" y="55616"/>
                  <a:pt x="181190" y="50854"/>
                </a:cubicBezTo>
                <a:cubicBezTo>
                  <a:pt x="205002" y="46092"/>
                  <a:pt x="367457" y="31275"/>
                  <a:pt x="378040" y="28629"/>
                </a:cubicBezTo>
                <a:cubicBezTo>
                  <a:pt x="388623" y="25983"/>
                  <a:pt x="244690" y="34979"/>
                  <a:pt x="244690" y="34979"/>
                </a:cubicBezTo>
                <a:cubicBezTo>
                  <a:pt x="213469" y="36566"/>
                  <a:pt x="215586" y="43975"/>
                  <a:pt x="190715" y="38154"/>
                </a:cubicBezTo>
                <a:cubicBezTo>
                  <a:pt x="165844" y="32333"/>
                  <a:pt x="95465" y="-1533"/>
                  <a:pt x="95465" y="54"/>
                </a:cubicBezTo>
                <a:cubicBezTo>
                  <a:pt x="95465" y="1641"/>
                  <a:pt x="202886" y="38154"/>
                  <a:pt x="190715" y="47679"/>
                </a:cubicBezTo>
                <a:cubicBezTo>
                  <a:pt x="178544" y="57204"/>
                  <a:pt x="-7193" y="65142"/>
                  <a:pt x="215" y="66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BF62232-4B8B-99D5-3B8E-C89D0D16DF97}"/>
              </a:ext>
            </a:extLst>
          </p:cNvPr>
          <p:cNvSpPr/>
          <p:nvPr/>
        </p:nvSpPr>
        <p:spPr>
          <a:xfrm>
            <a:off x="7911950" y="5155573"/>
            <a:ext cx="73998" cy="214382"/>
          </a:xfrm>
          <a:custGeom>
            <a:avLst/>
            <a:gdLst>
              <a:gd name="connsiteX0" fmla="*/ 70000 w 73998"/>
              <a:gd name="connsiteY0" fmla="*/ 64127 h 214382"/>
              <a:gd name="connsiteX1" fmla="*/ 70000 w 73998"/>
              <a:gd name="connsiteY1" fmla="*/ 130802 h 214382"/>
              <a:gd name="connsiteX2" fmla="*/ 16025 w 73998"/>
              <a:gd name="connsiteY2" fmla="*/ 213352 h 214382"/>
              <a:gd name="connsiteX3" fmla="*/ 12850 w 73998"/>
              <a:gd name="connsiteY3" fmla="*/ 172077 h 214382"/>
              <a:gd name="connsiteX4" fmla="*/ 16025 w 73998"/>
              <a:gd name="connsiteY4" fmla="*/ 99052 h 214382"/>
              <a:gd name="connsiteX5" fmla="*/ 6500 w 73998"/>
              <a:gd name="connsiteY5" fmla="*/ 627 h 214382"/>
              <a:gd name="connsiteX6" fmla="*/ 150 w 73998"/>
              <a:gd name="connsiteY6" fmla="*/ 60952 h 214382"/>
              <a:gd name="connsiteX7" fmla="*/ 12850 w 73998"/>
              <a:gd name="connsiteY7" fmla="*/ 140327 h 214382"/>
              <a:gd name="connsiteX8" fmla="*/ 6500 w 73998"/>
              <a:gd name="connsiteY8" fmla="*/ 13327 h 214382"/>
              <a:gd name="connsiteX9" fmla="*/ 9675 w 73998"/>
              <a:gd name="connsiteY9" fmla="*/ 146677 h 214382"/>
              <a:gd name="connsiteX10" fmla="*/ 16025 w 73998"/>
              <a:gd name="connsiteY10" fmla="*/ 187952 h 214382"/>
              <a:gd name="connsiteX11" fmla="*/ 41425 w 73998"/>
              <a:gd name="connsiteY11" fmla="*/ 153027 h 214382"/>
              <a:gd name="connsiteX12" fmla="*/ 22375 w 73998"/>
              <a:gd name="connsiteY12" fmla="*/ 178427 h 214382"/>
              <a:gd name="connsiteX13" fmla="*/ 70000 w 73998"/>
              <a:gd name="connsiteY13" fmla="*/ 146677 h 214382"/>
              <a:gd name="connsiteX14" fmla="*/ 70000 w 73998"/>
              <a:gd name="connsiteY14" fmla="*/ 64127 h 21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998" h="214382">
                <a:moveTo>
                  <a:pt x="70000" y="64127"/>
                </a:moveTo>
                <a:cubicBezTo>
                  <a:pt x="70000" y="61481"/>
                  <a:pt x="78996" y="105931"/>
                  <a:pt x="70000" y="130802"/>
                </a:cubicBezTo>
                <a:cubicBezTo>
                  <a:pt x="61004" y="155673"/>
                  <a:pt x="25550" y="206473"/>
                  <a:pt x="16025" y="213352"/>
                </a:cubicBezTo>
                <a:cubicBezTo>
                  <a:pt x="6500" y="220231"/>
                  <a:pt x="12850" y="191127"/>
                  <a:pt x="12850" y="172077"/>
                </a:cubicBezTo>
                <a:cubicBezTo>
                  <a:pt x="12850" y="153027"/>
                  <a:pt x="17083" y="127627"/>
                  <a:pt x="16025" y="99052"/>
                </a:cubicBezTo>
                <a:cubicBezTo>
                  <a:pt x="14967" y="70477"/>
                  <a:pt x="9146" y="6977"/>
                  <a:pt x="6500" y="627"/>
                </a:cubicBezTo>
                <a:cubicBezTo>
                  <a:pt x="3854" y="-5723"/>
                  <a:pt x="-908" y="37669"/>
                  <a:pt x="150" y="60952"/>
                </a:cubicBezTo>
                <a:cubicBezTo>
                  <a:pt x="1208" y="84235"/>
                  <a:pt x="11792" y="148264"/>
                  <a:pt x="12850" y="140327"/>
                </a:cubicBezTo>
                <a:cubicBezTo>
                  <a:pt x="13908" y="132390"/>
                  <a:pt x="7029" y="12269"/>
                  <a:pt x="6500" y="13327"/>
                </a:cubicBezTo>
                <a:cubicBezTo>
                  <a:pt x="5971" y="14385"/>
                  <a:pt x="8088" y="117573"/>
                  <a:pt x="9675" y="146677"/>
                </a:cubicBezTo>
                <a:cubicBezTo>
                  <a:pt x="11262" y="175781"/>
                  <a:pt x="10734" y="186894"/>
                  <a:pt x="16025" y="187952"/>
                </a:cubicBezTo>
                <a:cubicBezTo>
                  <a:pt x="21316" y="189010"/>
                  <a:pt x="40367" y="154615"/>
                  <a:pt x="41425" y="153027"/>
                </a:cubicBezTo>
                <a:cubicBezTo>
                  <a:pt x="42483" y="151439"/>
                  <a:pt x="17613" y="179485"/>
                  <a:pt x="22375" y="178427"/>
                </a:cubicBezTo>
                <a:cubicBezTo>
                  <a:pt x="27137" y="177369"/>
                  <a:pt x="62592" y="163610"/>
                  <a:pt x="70000" y="146677"/>
                </a:cubicBezTo>
                <a:cubicBezTo>
                  <a:pt x="77408" y="129744"/>
                  <a:pt x="70000" y="66773"/>
                  <a:pt x="70000" y="64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328D095C-359C-275D-6DBD-4A7F6C7BE883}"/>
              </a:ext>
            </a:extLst>
          </p:cNvPr>
          <p:cNvSpPr/>
          <p:nvPr/>
        </p:nvSpPr>
        <p:spPr>
          <a:xfrm>
            <a:off x="7747000" y="5130608"/>
            <a:ext cx="174625" cy="273287"/>
          </a:xfrm>
          <a:custGeom>
            <a:avLst/>
            <a:gdLst>
              <a:gd name="connsiteX0" fmla="*/ 0 w 174625"/>
              <a:gd name="connsiteY0" fmla="*/ 192 h 273287"/>
              <a:gd name="connsiteX1" fmla="*/ 92075 w 174625"/>
              <a:gd name="connsiteY1" fmla="*/ 114492 h 273287"/>
              <a:gd name="connsiteX2" fmla="*/ 111125 w 174625"/>
              <a:gd name="connsiteY2" fmla="*/ 206567 h 273287"/>
              <a:gd name="connsiteX3" fmla="*/ 130175 w 174625"/>
              <a:gd name="connsiteY3" fmla="*/ 177992 h 273287"/>
              <a:gd name="connsiteX4" fmla="*/ 101600 w 174625"/>
              <a:gd name="connsiteY4" fmla="*/ 244667 h 273287"/>
              <a:gd name="connsiteX5" fmla="*/ 66675 w 174625"/>
              <a:gd name="connsiteY5" fmla="*/ 197042 h 273287"/>
              <a:gd name="connsiteX6" fmla="*/ 31750 w 174625"/>
              <a:gd name="connsiteY6" fmla="*/ 152592 h 273287"/>
              <a:gd name="connsiteX7" fmla="*/ 79375 w 174625"/>
              <a:gd name="connsiteY7" fmla="*/ 231967 h 273287"/>
              <a:gd name="connsiteX8" fmla="*/ 92075 w 174625"/>
              <a:gd name="connsiteY8" fmla="*/ 273242 h 273287"/>
              <a:gd name="connsiteX9" fmla="*/ 114300 w 174625"/>
              <a:gd name="connsiteY9" fmla="*/ 238317 h 273287"/>
              <a:gd name="connsiteX10" fmla="*/ 174625 w 174625"/>
              <a:gd name="connsiteY10" fmla="*/ 162117 h 273287"/>
              <a:gd name="connsiteX11" fmla="*/ 114300 w 174625"/>
              <a:gd name="connsiteY11" fmla="*/ 200217 h 273287"/>
              <a:gd name="connsiteX12" fmla="*/ 53975 w 174625"/>
              <a:gd name="connsiteY12" fmla="*/ 124017 h 273287"/>
              <a:gd name="connsiteX13" fmla="*/ 47625 w 174625"/>
              <a:gd name="connsiteY13" fmla="*/ 152592 h 273287"/>
              <a:gd name="connsiteX14" fmla="*/ 60325 w 174625"/>
              <a:gd name="connsiteY14" fmla="*/ 117667 h 273287"/>
              <a:gd name="connsiteX15" fmla="*/ 92075 w 174625"/>
              <a:gd name="connsiteY15" fmla="*/ 143067 h 273287"/>
              <a:gd name="connsiteX16" fmla="*/ 0 w 174625"/>
              <a:gd name="connsiteY16" fmla="*/ 192 h 27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625" h="273287">
                <a:moveTo>
                  <a:pt x="0" y="192"/>
                </a:moveTo>
                <a:cubicBezTo>
                  <a:pt x="0" y="-4570"/>
                  <a:pt x="73554" y="80096"/>
                  <a:pt x="92075" y="114492"/>
                </a:cubicBezTo>
                <a:cubicBezTo>
                  <a:pt x="110596" y="148888"/>
                  <a:pt x="104775" y="195984"/>
                  <a:pt x="111125" y="206567"/>
                </a:cubicBezTo>
                <a:cubicBezTo>
                  <a:pt x="117475" y="217150"/>
                  <a:pt x="131763" y="171642"/>
                  <a:pt x="130175" y="177992"/>
                </a:cubicBezTo>
                <a:cubicBezTo>
                  <a:pt x="128588" y="184342"/>
                  <a:pt x="112183" y="241492"/>
                  <a:pt x="101600" y="244667"/>
                </a:cubicBezTo>
                <a:cubicBezTo>
                  <a:pt x="91017" y="247842"/>
                  <a:pt x="78317" y="212388"/>
                  <a:pt x="66675" y="197042"/>
                </a:cubicBezTo>
                <a:cubicBezTo>
                  <a:pt x="55033" y="181696"/>
                  <a:pt x="29633" y="146771"/>
                  <a:pt x="31750" y="152592"/>
                </a:cubicBezTo>
                <a:cubicBezTo>
                  <a:pt x="33867" y="158413"/>
                  <a:pt x="69321" y="211859"/>
                  <a:pt x="79375" y="231967"/>
                </a:cubicBezTo>
                <a:cubicBezTo>
                  <a:pt x="89429" y="252075"/>
                  <a:pt x="86254" y="272184"/>
                  <a:pt x="92075" y="273242"/>
                </a:cubicBezTo>
                <a:cubicBezTo>
                  <a:pt x="97896" y="274300"/>
                  <a:pt x="100542" y="256838"/>
                  <a:pt x="114300" y="238317"/>
                </a:cubicBezTo>
                <a:cubicBezTo>
                  <a:pt x="128058" y="219796"/>
                  <a:pt x="174625" y="168467"/>
                  <a:pt x="174625" y="162117"/>
                </a:cubicBezTo>
                <a:cubicBezTo>
                  <a:pt x="174625" y="155767"/>
                  <a:pt x="134408" y="206567"/>
                  <a:pt x="114300" y="200217"/>
                </a:cubicBezTo>
                <a:cubicBezTo>
                  <a:pt x="94192" y="193867"/>
                  <a:pt x="65088" y="131955"/>
                  <a:pt x="53975" y="124017"/>
                </a:cubicBezTo>
                <a:cubicBezTo>
                  <a:pt x="42863" y="116080"/>
                  <a:pt x="46567" y="153650"/>
                  <a:pt x="47625" y="152592"/>
                </a:cubicBezTo>
                <a:cubicBezTo>
                  <a:pt x="48683" y="151534"/>
                  <a:pt x="52917" y="119254"/>
                  <a:pt x="60325" y="117667"/>
                </a:cubicBezTo>
                <a:cubicBezTo>
                  <a:pt x="67733" y="116080"/>
                  <a:pt x="98954" y="162646"/>
                  <a:pt x="92075" y="143067"/>
                </a:cubicBezTo>
                <a:cubicBezTo>
                  <a:pt x="85196" y="123488"/>
                  <a:pt x="0" y="4954"/>
                  <a:pt x="0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CDD02740-D377-0B23-787B-02AF6C7B3263}"/>
              </a:ext>
            </a:extLst>
          </p:cNvPr>
          <p:cNvSpPr/>
          <p:nvPr/>
        </p:nvSpPr>
        <p:spPr>
          <a:xfrm>
            <a:off x="7664431" y="5073454"/>
            <a:ext cx="104466" cy="318446"/>
          </a:xfrm>
          <a:custGeom>
            <a:avLst/>
            <a:gdLst>
              <a:gd name="connsiteX0" fmla="*/ 98444 w 104466"/>
              <a:gd name="connsiteY0" fmla="*/ 317696 h 318446"/>
              <a:gd name="connsiteX1" fmla="*/ 101619 w 104466"/>
              <a:gd name="connsiteY1" fmla="*/ 206571 h 318446"/>
              <a:gd name="connsiteX2" fmla="*/ 57169 w 104466"/>
              <a:gd name="connsiteY2" fmla="*/ 95446 h 318446"/>
              <a:gd name="connsiteX3" fmla="*/ 19 w 104466"/>
              <a:gd name="connsiteY3" fmla="*/ 196 h 318446"/>
              <a:gd name="connsiteX4" fmla="*/ 63519 w 104466"/>
              <a:gd name="connsiteY4" fmla="*/ 120846 h 318446"/>
              <a:gd name="connsiteX5" fmla="*/ 79394 w 104466"/>
              <a:gd name="connsiteY5" fmla="*/ 171646 h 318446"/>
              <a:gd name="connsiteX6" fmla="*/ 85744 w 104466"/>
              <a:gd name="connsiteY6" fmla="*/ 149421 h 318446"/>
              <a:gd name="connsiteX7" fmla="*/ 98444 w 104466"/>
              <a:gd name="connsiteY7" fmla="*/ 317696 h 31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66" h="318446">
                <a:moveTo>
                  <a:pt x="98444" y="317696"/>
                </a:moveTo>
                <a:cubicBezTo>
                  <a:pt x="101090" y="327221"/>
                  <a:pt x="108498" y="243613"/>
                  <a:pt x="101619" y="206571"/>
                </a:cubicBezTo>
                <a:cubicBezTo>
                  <a:pt x="94740" y="169529"/>
                  <a:pt x="74102" y="129842"/>
                  <a:pt x="57169" y="95446"/>
                </a:cubicBezTo>
                <a:cubicBezTo>
                  <a:pt x="40236" y="61050"/>
                  <a:pt x="-1039" y="-4037"/>
                  <a:pt x="19" y="196"/>
                </a:cubicBezTo>
                <a:cubicBezTo>
                  <a:pt x="1077" y="4429"/>
                  <a:pt x="50290" y="92271"/>
                  <a:pt x="63519" y="120846"/>
                </a:cubicBezTo>
                <a:cubicBezTo>
                  <a:pt x="76748" y="149421"/>
                  <a:pt x="75690" y="166884"/>
                  <a:pt x="79394" y="171646"/>
                </a:cubicBezTo>
                <a:cubicBezTo>
                  <a:pt x="83098" y="176408"/>
                  <a:pt x="82569" y="129313"/>
                  <a:pt x="85744" y="149421"/>
                </a:cubicBezTo>
                <a:cubicBezTo>
                  <a:pt x="88919" y="169529"/>
                  <a:pt x="95798" y="308171"/>
                  <a:pt x="98444" y="317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196F13F8-24FE-CC58-9C86-72C46C427623}"/>
              </a:ext>
            </a:extLst>
          </p:cNvPr>
          <p:cNvSpPr/>
          <p:nvPr/>
        </p:nvSpPr>
        <p:spPr>
          <a:xfrm>
            <a:off x="7629281" y="5165641"/>
            <a:ext cx="111319" cy="187453"/>
          </a:xfrm>
          <a:custGeom>
            <a:avLst/>
            <a:gdLst>
              <a:gd name="connsiteX0" fmla="*/ 38344 w 111319"/>
              <a:gd name="connsiteY0" fmla="*/ 187409 h 187453"/>
              <a:gd name="connsiteX1" fmla="*/ 108194 w 111319"/>
              <a:gd name="connsiteY1" fmla="*/ 127084 h 187453"/>
              <a:gd name="connsiteX2" fmla="*/ 89144 w 111319"/>
              <a:gd name="connsiteY2" fmla="*/ 63584 h 187453"/>
              <a:gd name="connsiteX3" fmla="*/ 244 w 111319"/>
              <a:gd name="connsiteY3" fmla="*/ 84 h 187453"/>
              <a:gd name="connsiteX4" fmla="*/ 63744 w 111319"/>
              <a:gd name="connsiteY4" fmla="*/ 50884 h 187453"/>
              <a:gd name="connsiteX5" fmla="*/ 95494 w 111319"/>
              <a:gd name="connsiteY5" fmla="*/ 88984 h 187453"/>
              <a:gd name="connsiteX6" fmla="*/ 98669 w 111319"/>
              <a:gd name="connsiteY6" fmla="*/ 117559 h 187453"/>
              <a:gd name="connsiteX7" fmla="*/ 38344 w 111319"/>
              <a:gd name="connsiteY7" fmla="*/ 187409 h 18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319" h="187453">
                <a:moveTo>
                  <a:pt x="38344" y="187409"/>
                </a:moveTo>
                <a:cubicBezTo>
                  <a:pt x="39931" y="188996"/>
                  <a:pt x="99727" y="147722"/>
                  <a:pt x="108194" y="127084"/>
                </a:cubicBezTo>
                <a:cubicBezTo>
                  <a:pt x="116661" y="106446"/>
                  <a:pt x="107136" y="84751"/>
                  <a:pt x="89144" y="63584"/>
                </a:cubicBezTo>
                <a:cubicBezTo>
                  <a:pt x="71152" y="42417"/>
                  <a:pt x="4477" y="2201"/>
                  <a:pt x="244" y="84"/>
                </a:cubicBezTo>
                <a:cubicBezTo>
                  <a:pt x="-3989" y="-2033"/>
                  <a:pt x="47869" y="36067"/>
                  <a:pt x="63744" y="50884"/>
                </a:cubicBezTo>
                <a:cubicBezTo>
                  <a:pt x="79619" y="65701"/>
                  <a:pt x="89673" y="77872"/>
                  <a:pt x="95494" y="88984"/>
                </a:cubicBezTo>
                <a:cubicBezTo>
                  <a:pt x="101315" y="100096"/>
                  <a:pt x="106077" y="103272"/>
                  <a:pt x="98669" y="117559"/>
                </a:cubicBezTo>
                <a:cubicBezTo>
                  <a:pt x="91261" y="131846"/>
                  <a:pt x="36757" y="185822"/>
                  <a:pt x="38344" y="187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E2C91789-E5DE-B6BC-9802-F28F982F5142}"/>
              </a:ext>
            </a:extLst>
          </p:cNvPr>
          <p:cNvSpPr/>
          <p:nvPr/>
        </p:nvSpPr>
        <p:spPr>
          <a:xfrm>
            <a:off x="7514990" y="5177716"/>
            <a:ext cx="210829" cy="188323"/>
          </a:xfrm>
          <a:custGeom>
            <a:avLst/>
            <a:gdLst>
              <a:gd name="connsiteX0" fmla="*/ 209785 w 210829"/>
              <a:gd name="connsiteY0" fmla="*/ 172159 h 188323"/>
              <a:gd name="connsiteX1" fmla="*/ 165335 w 210829"/>
              <a:gd name="connsiteY1" fmla="*/ 67384 h 188323"/>
              <a:gd name="connsiteX2" fmla="*/ 235 w 210829"/>
              <a:gd name="connsiteY2" fmla="*/ 709 h 188323"/>
              <a:gd name="connsiteX3" fmla="*/ 130410 w 210829"/>
              <a:gd name="connsiteY3" fmla="*/ 32459 h 188323"/>
              <a:gd name="connsiteX4" fmla="*/ 193910 w 210829"/>
              <a:gd name="connsiteY4" fmla="*/ 35634 h 188323"/>
              <a:gd name="connsiteX5" fmla="*/ 108185 w 210829"/>
              <a:gd name="connsiteY5" fmla="*/ 32459 h 188323"/>
              <a:gd name="connsiteX6" fmla="*/ 158985 w 210829"/>
              <a:gd name="connsiteY6" fmla="*/ 92784 h 188323"/>
              <a:gd name="connsiteX7" fmla="*/ 60560 w 210829"/>
              <a:gd name="connsiteY7" fmla="*/ 127709 h 188323"/>
              <a:gd name="connsiteX8" fmla="*/ 85960 w 210829"/>
              <a:gd name="connsiteY8" fmla="*/ 124534 h 188323"/>
              <a:gd name="connsiteX9" fmla="*/ 130410 w 210829"/>
              <a:gd name="connsiteY9" fmla="*/ 188034 h 188323"/>
              <a:gd name="connsiteX10" fmla="*/ 95485 w 210829"/>
              <a:gd name="connsiteY10" fmla="*/ 146759 h 188323"/>
              <a:gd name="connsiteX11" fmla="*/ 127235 w 210829"/>
              <a:gd name="connsiteY11" fmla="*/ 115009 h 188323"/>
              <a:gd name="connsiteX12" fmla="*/ 143110 w 210829"/>
              <a:gd name="connsiteY12" fmla="*/ 73734 h 188323"/>
              <a:gd name="connsiteX13" fmla="*/ 133585 w 210829"/>
              <a:gd name="connsiteY13" fmla="*/ 57859 h 188323"/>
              <a:gd name="connsiteX14" fmla="*/ 209785 w 210829"/>
              <a:gd name="connsiteY14" fmla="*/ 172159 h 18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0829" h="188323">
                <a:moveTo>
                  <a:pt x="209785" y="172159"/>
                </a:moveTo>
                <a:cubicBezTo>
                  <a:pt x="215077" y="173746"/>
                  <a:pt x="200260" y="95959"/>
                  <a:pt x="165335" y="67384"/>
                </a:cubicBezTo>
                <a:cubicBezTo>
                  <a:pt x="130410" y="38809"/>
                  <a:pt x="6056" y="6530"/>
                  <a:pt x="235" y="709"/>
                </a:cubicBezTo>
                <a:cubicBezTo>
                  <a:pt x="-5586" y="-5112"/>
                  <a:pt x="98131" y="26638"/>
                  <a:pt x="130410" y="32459"/>
                </a:cubicBezTo>
                <a:cubicBezTo>
                  <a:pt x="162689" y="38280"/>
                  <a:pt x="197614" y="35634"/>
                  <a:pt x="193910" y="35634"/>
                </a:cubicBezTo>
                <a:cubicBezTo>
                  <a:pt x="190206" y="35634"/>
                  <a:pt x="114006" y="22934"/>
                  <a:pt x="108185" y="32459"/>
                </a:cubicBezTo>
                <a:cubicBezTo>
                  <a:pt x="102364" y="41984"/>
                  <a:pt x="166922" y="76909"/>
                  <a:pt x="158985" y="92784"/>
                </a:cubicBezTo>
                <a:cubicBezTo>
                  <a:pt x="151048" y="108659"/>
                  <a:pt x="72731" y="122417"/>
                  <a:pt x="60560" y="127709"/>
                </a:cubicBezTo>
                <a:cubicBezTo>
                  <a:pt x="48389" y="133001"/>
                  <a:pt x="74318" y="114480"/>
                  <a:pt x="85960" y="124534"/>
                </a:cubicBezTo>
                <a:cubicBezTo>
                  <a:pt x="97602" y="134588"/>
                  <a:pt x="128823" y="184330"/>
                  <a:pt x="130410" y="188034"/>
                </a:cubicBezTo>
                <a:cubicBezTo>
                  <a:pt x="131997" y="191738"/>
                  <a:pt x="96014" y="158930"/>
                  <a:pt x="95485" y="146759"/>
                </a:cubicBezTo>
                <a:cubicBezTo>
                  <a:pt x="94956" y="134588"/>
                  <a:pt x="119298" y="127180"/>
                  <a:pt x="127235" y="115009"/>
                </a:cubicBezTo>
                <a:cubicBezTo>
                  <a:pt x="135172" y="102838"/>
                  <a:pt x="142052" y="83259"/>
                  <a:pt x="143110" y="73734"/>
                </a:cubicBezTo>
                <a:cubicBezTo>
                  <a:pt x="144168" y="64209"/>
                  <a:pt x="123002" y="45688"/>
                  <a:pt x="133585" y="57859"/>
                </a:cubicBezTo>
                <a:cubicBezTo>
                  <a:pt x="144168" y="70030"/>
                  <a:pt x="204493" y="170572"/>
                  <a:pt x="209785" y="172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453D597-7848-1720-F48A-27D96FAF0891}"/>
              </a:ext>
            </a:extLst>
          </p:cNvPr>
          <p:cNvSpPr/>
          <p:nvPr/>
        </p:nvSpPr>
        <p:spPr>
          <a:xfrm>
            <a:off x="7513690" y="5158661"/>
            <a:ext cx="170857" cy="191227"/>
          </a:xfrm>
          <a:custGeom>
            <a:avLst/>
            <a:gdLst>
              <a:gd name="connsiteX0" fmla="*/ 138060 w 170857"/>
              <a:gd name="connsiteY0" fmla="*/ 191214 h 191227"/>
              <a:gd name="connsiteX1" fmla="*/ 93610 w 170857"/>
              <a:gd name="connsiteY1" fmla="*/ 111839 h 191227"/>
              <a:gd name="connsiteX2" fmla="*/ 14235 w 170857"/>
              <a:gd name="connsiteY2" fmla="*/ 80089 h 191227"/>
              <a:gd name="connsiteX3" fmla="*/ 71385 w 170857"/>
              <a:gd name="connsiteY3" fmla="*/ 57864 h 191227"/>
              <a:gd name="connsiteX4" fmla="*/ 169810 w 170857"/>
              <a:gd name="connsiteY4" fmla="*/ 714 h 191227"/>
              <a:gd name="connsiteX5" fmla="*/ 115835 w 170857"/>
              <a:gd name="connsiteY5" fmla="*/ 29289 h 191227"/>
              <a:gd name="connsiteX6" fmla="*/ 1535 w 170857"/>
              <a:gd name="connsiteY6" fmla="*/ 80089 h 191227"/>
              <a:gd name="connsiteX7" fmla="*/ 52335 w 170857"/>
              <a:gd name="connsiteY7" fmla="*/ 83264 h 191227"/>
              <a:gd name="connsiteX8" fmla="*/ 87260 w 170857"/>
              <a:gd name="connsiteY8" fmla="*/ 105489 h 191227"/>
              <a:gd name="connsiteX9" fmla="*/ 138060 w 170857"/>
              <a:gd name="connsiteY9" fmla="*/ 191214 h 19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857" h="191227">
                <a:moveTo>
                  <a:pt x="138060" y="191214"/>
                </a:moveTo>
                <a:cubicBezTo>
                  <a:pt x="139118" y="192272"/>
                  <a:pt x="114247" y="130360"/>
                  <a:pt x="93610" y="111839"/>
                </a:cubicBezTo>
                <a:cubicBezTo>
                  <a:pt x="72973" y="93318"/>
                  <a:pt x="17939" y="89085"/>
                  <a:pt x="14235" y="80089"/>
                </a:cubicBezTo>
                <a:cubicBezTo>
                  <a:pt x="10531" y="71093"/>
                  <a:pt x="45456" y="71093"/>
                  <a:pt x="71385" y="57864"/>
                </a:cubicBezTo>
                <a:cubicBezTo>
                  <a:pt x="97314" y="44635"/>
                  <a:pt x="162402" y="5476"/>
                  <a:pt x="169810" y="714"/>
                </a:cubicBezTo>
                <a:cubicBezTo>
                  <a:pt x="177218" y="-4049"/>
                  <a:pt x="143881" y="16060"/>
                  <a:pt x="115835" y="29289"/>
                </a:cubicBezTo>
                <a:cubicBezTo>
                  <a:pt x="87789" y="42518"/>
                  <a:pt x="12118" y="71093"/>
                  <a:pt x="1535" y="80089"/>
                </a:cubicBezTo>
                <a:cubicBezTo>
                  <a:pt x="-9048" y="89085"/>
                  <a:pt x="38048" y="79031"/>
                  <a:pt x="52335" y="83264"/>
                </a:cubicBezTo>
                <a:cubicBezTo>
                  <a:pt x="66622" y="87497"/>
                  <a:pt x="74560" y="85381"/>
                  <a:pt x="87260" y="105489"/>
                </a:cubicBezTo>
                <a:cubicBezTo>
                  <a:pt x="99960" y="125597"/>
                  <a:pt x="137002" y="190156"/>
                  <a:pt x="138060" y="19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A65943FD-6CF8-8CC7-5EF2-46A759F46708}"/>
              </a:ext>
            </a:extLst>
          </p:cNvPr>
          <p:cNvSpPr/>
          <p:nvPr/>
        </p:nvSpPr>
        <p:spPr>
          <a:xfrm>
            <a:off x="7446384" y="5234149"/>
            <a:ext cx="141910" cy="93660"/>
          </a:xfrm>
          <a:custGeom>
            <a:avLst/>
            <a:gdLst>
              <a:gd name="connsiteX0" fmla="*/ 141866 w 141910"/>
              <a:gd name="connsiteY0" fmla="*/ 93501 h 93660"/>
              <a:gd name="connsiteX1" fmla="*/ 103766 w 141910"/>
              <a:gd name="connsiteY1" fmla="*/ 36351 h 93660"/>
              <a:gd name="connsiteX2" fmla="*/ 2166 w 141910"/>
              <a:gd name="connsiteY2" fmla="*/ 1426 h 93660"/>
              <a:gd name="connsiteX3" fmla="*/ 40266 w 141910"/>
              <a:gd name="connsiteY3" fmla="*/ 7776 h 93660"/>
              <a:gd name="connsiteX4" fmla="*/ 110116 w 141910"/>
              <a:gd name="connsiteY4" fmla="*/ 17301 h 93660"/>
              <a:gd name="connsiteX5" fmla="*/ 141866 w 141910"/>
              <a:gd name="connsiteY5" fmla="*/ 93501 h 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910" h="93660">
                <a:moveTo>
                  <a:pt x="141866" y="93501"/>
                </a:moveTo>
                <a:cubicBezTo>
                  <a:pt x="140808" y="96676"/>
                  <a:pt x="127049" y="51697"/>
                  <a:pt x="103766" y="36351"/>
                </a:cubicBezTo>
                <a:cubicBezTo>
                  <a:pt x="80483" y="21005"/>
                  <a:pt x="12749" y="6188"/>
                  <a:pt x="2166" y="1426"/>
                </a:cubicBezTo>
                <a:cubicBezTo>
                  <a:pt x="-8417" y="-3337"/>
                  <a:pt x="22274" y="5130"/>
                  <a:pt x="40266" y="7776"/>
                </a:cubicBezTo>
                <a:cubicBezTo>
                  <a:pt x="58258" y="10422"/>
                  <a:pt x="95299" y="4072"/>
                  <a:pt x="110116" y="17301"/>
                </a:cubicBezTo>
                <a:cubicBezTo>
                  <a:pt x="124933" y="30530"/>
                  <a:pt x="142924" y="90326"/>
                  <a:pt x="141866" y="93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4614906-9B3C-84B8-39DF-2A91FD8F4F52}"/>
              </a:ext>
            </a:extLst>
          </p:cNvPr>
          <p:cNvSpPr/>
          <p:nvPr/>
        </p:nvSpPr>
        <p:spPr>
          <a:xfrm>
            <a:off x="7337254" y="5126655"/>
            <a:ext cx="261969" cy="195604"/>
          </a:xfrm>
          <a:custGeom>
            <a:avLst/>
            <a:gdLst>
              <a:gd name="connsiteX0" fmla="*/ 212896 w 261969"/>
              <a:gd name="connsiteY0" fmla="*/ 194645 h 195604"/>
              <a:gd name="connsiteX1" fmla="*/ 174796 w 261969"/>
              <a:gd name="connsiteY1" fmla="*/ 153370 h 195604"/>
              <a:gd name="connsiteX2" fmla="*/ 82721 w 261969"/>
              <a:gd name="connsiteY2" fmla="*/ 127970 h 195604"/>
              <a:gd name="connsiteX3" fmla="*/ 171 w 261969"/>
              <a:gd name="connsiteY3" fmla="*/ 140670 h 195604"/>
              <a:gd name="connsiteX4" fmla="*/ 104946 w 261969"/>
              <a:gd name="connsiteY4" fmla="*/ 118445 h 195604"/>
              <a:gd name="connsiteX5" fmla="*/ 260521 w 261969"/>
              <a:gd name="connsiteY5" fmla="*/ 970 h 195604"/>
              <a:gd name="connsiteX6" fmla="*/ 177971 w 261969"/>
              <a:gd name="connsiteY6" fmla="*/ 64470 h 195604"/>
              <a:gd name="connsiteX7" fmla="*/ 98596 w 261969"/>
              <a:gd name="connsiteY7" fmla="*/ 99395 h 195604"/>
              <a:gd name="connsiteX8" fmla="*/ 127171 w 261969"/>
              <a:gd name="connsiteY8" fmla="*/ 108920 h 195604"/>
              <a:gd name="connsiteX9" fmla="*/ 212896 w 261969"/>
              <a:gd name="connsiteY9" fmla="*/ 194645 h 1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69" h="195604">
                <a:moveTo>
                  <a:pt x="212896" y="194645"/>
                </a:moveTo>
                <a:cubicBezTo>
                  <a:pt x="220834" y="202053"/>
                  <a:pt x="196492" y="164482"/>
                  <a:pt x="174796" y="153370"/>
                </a:cubicBezTo>
                <a:cubicBezTo>
                  <a:pt x="153100" y="142258"/>
                  <a:pt x="111825" y="130087"/>
                  <a:pt x="82721" y="127970"/>
                </a:cubicBezTo>
                <a:cubicBezTo>
                  <a:pt x="53617" y="125853"/>
                  <a:pt x="-3533" y="142257"/>
                  <a:pt x="171" y="140670"/>
                </a:cubicBezTo>
                <a:cubicBezTo>
                  <a:pt x="3875" y="139083"/>
                  <a:pt x="61554" y="141728"/>
                  <a:pt x="104946" y="118445"/>
                </a:cubicBezTo>
                <a:cubicBezTo>
                  <a:pt x="148338" y="95162"/>
                  <a:pt x="248350" y="9966"/>
                  <a:pt x="260521" y="970"/>
                </a:cubicBezTo>
                <a:cubicBezTo>
                  <a:pt x="272692" y="-8026"/>
                  <a:pt x="204958" y="48066"/>
                  <a:pt x="177971" y="64470"/>
                </a:cubicBezTo>
                <a:cubicBezTo>
                  <a:pt x="150984" y="80874"/>
                  <a:pt x="107063" y="91987"/>
                  <a:pt x="98596" y="99395"/>
                </a:cubicBezTo>
                <a:cubicBezTo>
                  <a:pt x="90129" y="106803"/>
                  <a:pt x="108121" y="93574"/>
                  <a:pt x="127171" y="108920"/>
                </a:cubicBezTo>
                <a:cubicBezTo>
                  <a:pt x="146221" y="124266"/>
                  <a:pt x="204958" y="187237"/>
                  <a:pt x="212896" y="194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2262A221-0A44-F530-9416-A3C4E9237FEE}"/>
              </a:ext>
            </a:extLst>
          </p:cNvPr>
          <p:cNvSpPr/>
          <p:nvPr/>
        </p:nvSpPr>
        <p:spPr>
          <a:xfrm>
            <a:off x="7352326" y="5089421"/>
            <a:ext cx="353855" cy="111320"/>
          </a:xfrm>
          <a:custGeom>
            <a:avLst/>
            <a:gdLst>
              <a:gd name="connsiteX0" fmla="*/ 70824 w 353855"/>
              <a:gd name="connsiteY0" fmla="*/ 47729 h 111320"/>
              <a:gd name="connsiteX1" fmla="*/ 147024 w 353855"/>
              <a:gd name="connsiteY1" fmla="*/ 35029 h 111320"/>
              <a:gd name="connsiteX2" fmla="*/ 223224 w 353855"/>
              <a:gd name="connsiteY2" fmla="*/ 73129 h 111320"/>
              <a:gd name="connsiteX3" fmla="*/ 150199 w 353855"/>
              <a:gd name="connsiteY3" fmla="*/ 104 h 111320"/>
              <a:gd name="connsiteX4" fmla="*/ 226399 w 353855"/>
              <a:gd name="connsiteY4" fmla="*/ 92179 h 111320"/>
              <a:gd name="connsiteX5" fmla="*/ 353399 w 353855"/>
              <a:gd name="connsiteY5" fmla="*/ 76304 h 111320"/>
              <a:gd name="connsiteX6" fmla="*/ 264499 w 353855"/>
              <a:gd name="connsiteY6" fmla="*/ 85829 h 111320"/>
              <a:gd name="connsiteX7" fmla="*/ 150199 w 353855"/>
              <a:gd name="connsiteY7" fmla="*/ 82654 h 111320"/>
              <a:gd name="connsiteX8" fmla="*/ 108924 w 353855"/>
              <a:gd name="connsiteY8" fmla="*/ 111229 h 111320"/>
              <a:gd name="connsiteX9" fmla="*/ 121624 w 353855"/>
              <a:gd name="connsiteY9" fmla="*/ 92179 h 111320"/>
              <a:gd name="connsiteX10" fmla="*/ 974 w 353855"/>
              <a:gd name="connsiteY10" fmla="*/ 104879 h 111320"/>
              <a:gd name="connsiteX11" fmla="*/ 197824 w 353855"/>
              <a:gd name="connsiteY11" fmla="*/ 73129 h 111320"/>
              <a:gd name="connsiteX12" fmla="*/ 185124 w 353855"/>
              <a:gd name="connsiteY12" fmla="*/ 38204 h 111320"/>
              <a:gd name="connsiteX13" fmla="*/ 13674 w 353855"/>
              <a:gd name="connsiteY13" fmla="*/ 54079 h 111320"/>
              <a:gd name="connsiteX14" fmla="*/ 70824 w 353855"/>
              <a:gd name="connsiteY14" fmla="*/ 47729 h 11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3855" h="111320">
                <a:moveTo>
                  <a:pt x="70824" y="47729"/>
                </a:moveTo>
                <a:cubicBezTo>
                  <a:pt x="93049" y="44554"/>
                  <a:pt x="121624" y="30796"/>
                  <a:pt x="147024" y="35029"/>
                </a:cubicBezTo>
                <a:cubicBezTo>
                  <a:pt x="172424" y="39262"/>
                  <a:pt x="222695" y="78950"/>
                  <a:pt x="223224" y="73129"/>
                </a:cubicBezTo>
                <a:cubicBezTo>
                  <a:pt x="223753" y="67308"/>
                  <a:pt x="149670" y="-3071"/>
                  <a:pt x="150199" y="104"/>
                </a:cubicBezTo>
                <a:cubicBezTo>
                  <a:pt x="150728" y="3279"/>
                  <a:pt x="192532" y="79479"/>
                  <a:pt x="226399" y="92179"/>
                </a:cubicBezTo>
                <a:cubicBezTo>
                  <a:pt x="260266" y="104879"/>
                  <a:pt x="347049" y="77362"/>
                  <a:pt x="353399" y="76304"/>
                </a:cubicBezTo>
                <a:cubicBezTo>
                  <a:pt x="359749" y="75246"/>
                  <a:pt x="298366" y="84771"/>
                  <a:pt x="264499" y="85829"/>
                </a:cubicBezTo>
                <a:cubicBezTo>
                  <a:pt x="230632" y="86887"/>
                  <a:pt x="176128" y="78421"/>
                  <a:pt x="150199" y="82654"/>
                </a:cubicBezTo>
                <a:cubicBezTo>
                  <a:pt x="124270" y="86887"/>
                  <a:pt x="108924" y="111229"/>
                  <a:pt x="108924" y="111229"/>
                </a:cubicBezTo>
                <a:cubicBezTo>
                  <a:pt x="104162" y="112816"/>
                  <a:pt x="139615" y="93237"/>
                  <a:pt x="121624" y="92179"/>
                </a:cubicBezTo>
                <a:cubicBezTo>
                  <a:pt x="103633" y="91121"/>
                  <a:pt x="-11726" y="108054"/>
                  <a:pt x="974" y="104879"/>
                </a:cubicBezTo>
                <a:cubicBezTo>
                  <a:pt x="13674" y="101704"/>
                  <a:pt x="167132" y="84242"/>
                  <a:pt x="197824" y="73129"/>
                </a:cubicBezTo>
                <a:cubicBezTo>
                  <a:pt x="228516" y="62017"/>
                  <a:pt x="215816" y="41379"/>
                  <a:pt x="185124" y="38204"/>
                </a:cubicBezTo>
                <a:cubicBezTo>
                  <a:pt x="154432" y="35029"/>
                  <a:pt x="34841" y="51962"/>
                  <a:pt x="13674" y="54079"/>
                </a:cubicBezTo>
                <a:cubicBezTo>
                  <a:pt x="-7493" y="56196"/>
                  <a:pt x="48599" y="50904"/>
                  <a:pt x="70824" y="47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6059251E-BEAA-C3A2-D142-C827194AFCBF}"/>
              </a:ext>
            </a:extLst>
          </p:cNvPr>
          <p:cNvSpPr/>
          <p:nvPr/>
        </p:nvSpPr>
        <p:spPr>
          <a:xfrm>
            <a:off x="7988892" y="5195685"/>
            <a:ext cx="21633" cy="175030"/>
          </a:xfrm>
          <a:custGeom>
            <a:avLst/>
            <a:gdLst>
              <a:gd name="connsiteX0" fmla="*/ 21633 w 21633"/>
              <a:gd name="connsiteY0" fmla="*/ 1790 h 175030"/>
              <a:gd name="connsiteX1" fmla="*/ 2583 w 21633"/>
              <a:gd name="connsiteY1" fmla="*/ 173240 h 175030"/>
              <a:gd name="connsiteX2" fmla="*/ 2583 w 21633"/>
              <a:gd name="connsiteY2" fmla="*/ 87515 h 175030"/>
              <a:gd name="connsiteX3" fmla="*/ 21633 w 21633"/>
              <a:gd name="connsiteY3" fmla="*/ 1790 h 17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33" h="175030">
                <a:moveTo>
                  <a:pt x="21633" y="1790"/>
                </a:moveTo>
                <a:cubicBezTo>
                  <a:pt x="21633" y="16077"/>
                  <a:pt x="5758" y="158953"/>
                  <a:pt x="2583" y="173240"/>
                </a:cubicBezTo>
                <a:cubicBezTo>
                  <a:pt x="-592" y="187527"/>
                  <a:pt x="-1121" y="112386"/>
                  <a:pt x="2583" y="87515"/>
                </a:cubicBezTo>
                <a:cubicBezTo>
                  <a:pt x="6287" y="62644"/>
                  <a:pt x="21633" y="-12497"/>
                  <a:pt x="21633" y="1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6A8F0505-47E5-FFC5-E79E-596CA2D5358C}"/>
              </a:ext>
            </a:extLst>
          </p:cNvPr>
          <p:cNvSpPr/>
          <p:nvPr/>
        </p:nvSpPr>
        <p:spPr>
          <a:xfrm>
            <a:off x="7375495" y="5298899"/>
            <a:ext cx="245275" cy="78636"/>
          </a:xfrm>
          <a:custGeom>
            <a:avLst/>
            <a:gdLst>
              <a:gd name="connsiteX0" fmla="*/ 30 w 245275"/>
              <a:gd name="connsiteY0" fmla="*/ 12876 h 78636"/>
              <a:gd name="connsiteX1" fmla="*/ 196880 w 245275"/>
              <a:gd name="connsiteY1" fmla="*/ 76376 h 78636"/>
              <a:gd name="connsiteX2" fmla="*/ 168305 w 245275"/>
              <a:gd name="connsiteY2" fmla="*/ 60501 h 78636"/>
              <a:gd name="connsiteX3" fmla="*/ 244505 w 245275"/>
              <a:gd name="connsiteY3" fmla="*/ 22401 h 78636"/>
              <a:gd name="connsiteX4" fmla="*/ 200055 w 245275"/>
              <a:gd name="connsiteY4" fmla="*/ 41451 h 78636"/>
              <a:gd name="connsiteX5" fmla="*/ 82580 w 245275"/>
              <a:gd name="connsiteY5" fmla="*/ 176 h 78636"/>
              <a:gd name="connsiteX6" fmla="*/ 181005 w 245275"/>
              <a:gd name="connsiteY6" fmla="*/ 60501 h 78636"/>
              <a:gd name="connsiteX7" fmla="*/ 30 w 245275"/>
              <a:gd name="connsiteY7" fmla="*/ 12876 h 7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275" h="78636">
                <a:moveTo>
                  <a:pt x="30" y="12876"/>
                </a:moveTo>
                <a:cubicBezTo>
                  <a:pt x="2676" y="15522"/>
                  <a:pt x="168834" y="68439"/>
                  <a:pt x="196880" y="76376"/>
                </a:cubicBezTo>
                <a:cubicBezTo>
                  <a:pt x="224926" y="84314"/>
                  <a:pt x="160368" y="69497"/>
                  <a:pt x="168305" y="60501"/>
                </a:cubicBezTo>
                <a:cubicBezTo>
                  <a:pt x="176243" y="51505"/>
                  <a:pt x="239213" y="25576"/>
                  <a:pt x="244505" y="22401"/>
                </a:cubicBezTo>
                <a:cubicBezTo>
                  <a:pt x="249797" y="19226"/>
                  <a:pt x="227042" y="45155"/>
                  <a:pt x="200055" y="41451"/>
                </a:cubicBezTo>
                <a:cubicBezTo>
                  <a:pt x="173068" y="37747"/>
                  <a:pt x="85755" y="-2999"/>
                  <a:pt x="82580" y="176"/>
                </a:cubicBezTo>
                <a:cubicBezTo>
                  <a:pt x="79405" y="3351"/>
                  <a:pt x="192117" y="59972"/>
                  <a:pt x="181005" y="60501"/>
                </a:cubicBezTo>
                <a:cubicBezTo>
                  <a:pt x="169893" y="61030"/>
                  <a:pt x="-2616" y="10230"/>
                  <a:pt x="30" y="12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44E5868D-2E36-A7CD-D463-9F4DBDEDED06}"/>
              </a:ext>
            </a:extLst>
          </p:cNvPr>
          <p:cNvSpPr/>
          <p:nvPr/>
        </p:nvSpPr>
        <p:spPr>
          <a:xfrm>
            <a:off x="7921213" y="5355853"/>
            <a:ext cx="118166" cy="111008"/>
          </a:xfrm>
          <a:custGeom>
            <a:avLst/>
            <a:gdLst>
              <a:gd name="connsiteX0" fmla="*/ 117887 w 118166"/>
              <a:gd name="connsiteY0" fmla="*/ 372 h 111008"/>
              <a:gd name="connsiteX1" fmla="*/ 3587 w 118166"/>
              <a:gd name="connsiteY1" fmla="*/ 108322 h 111008"/>
              <a:gd name="connsiteX2" fmla="*/ 35337 w 118166"/>
              <a:gd name="connsiteY2" fmla="*/ 73397 h 111008"/>
              <a:gd name="connsiteX3" fmla="*/ 117887 w 118166"/>
              <a:gd name="connsiteY3" fmla="*/ 372 h 11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66" h="111008">
                <a:moveTo>
                  <a:pt x="117887" y="372"/>
                </a:moveTo>
                <a:cubicBezTo>
                  <a:pt x="112595" y="6193"/>
                  <a:pt x="17345" y="96151"/>
                  <a:pt x="3587" y="108322"/>
                </a:cubicBezTo>
                <a:cubicBezTo>
                  <a:pt x="-10171" y="120493"/>
                  <a:pt x="18933" y="88214"/>
                  <a:pt x="35337" y="73397"/>
                </a:cubicBezTo>
                <a:cubicBezTo>
                  <a:pt x="51741" y="58580"/>
                  <a:pt x="123179" y="-5449"/>
                  <a:pt x="117887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59A8D51C-674D-63B5-1176-01214309E8DF}"/>
              </a:ext>
            </a:extLst>
          </p:cNvPr>
          <p:cNvSpPr/>
          <p:nvPr/>
        </p:nvSpPr>
        <p:spPr>
          <a:xfrm>
            <a:off x="8243903" y="5143228"/>
            <a:ext cx="198646" cy="303946"/>
          </a:xfrm>
          <a:custGeom>
            <a:avLst/>
            <a:gdLst>
              <a:gd name="connsiteX0" fmla="*/ 198422 w 198646"/>
              <a:gd name="connsiteY0" fmla="*/ 272 h 303946"/>
              <a:gd name="connsiteX1" fmla="*/ 71422 w 198646"/>
              <a:gd name="connsiteY1" fmla="*/ 219347 h 303946"/>
              <a:gd name="connsiteX2" fmla="*/ 106347 w 198646"/>
              <a:gd name="connsiteY2" fmla="*/ 171722 h 303946"/>
              <a:gd name="connsiteX3" fmla="*/ 1572 w 198646"/>
              <a:gd name="connsiteY3" fmla="*/ 301897 h 303946"/>
              <a:gd name="connsiteX4" fmla="*/ 49197 w 198646"/>
              <a:gd name="connsiteY4" fmla="*/ 244747 h 303946"/>
              <a:gd name="connsiteX5" fmla="*/ 128572 w 198646"/>
              <a:gd name="connsiteY5" fmla="*/ 155847 h 303946"/>
              <a:gd name="connsiteX6" fmla="*/ 96822 w 198646"/>
              <a:gd name="connsiteY6" fmla="*/ 181247 h 303946"/>
              <a:gd name="connsiteX7" fmla="*/ 134922 w 198646"/>
              <a:gd name="connsiteY7" fmla="*/ 101872 h 303946"/>
              <a:gd name="connsiteX8" fmla="*/ 103172 w 198646"/>
              <a:gd name="connsiteY8" fmla="*/ 171722 h 303946"/>
              <a:gd name="connsiteX9" fmla="*/ 198422 w 198646"/>
              <a:gd name="connsiteY9" fmla="*/ 272 h 30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646" h="303946">
                <a:moveTo>
                  <a:pt x="198422" y="272"/>
                </a:moveTo>
                <a:cubicBezTo>
                  <a:pt x="193130" y="8209"/>
                  <a:pt x="86768" y="190772"/>
                  <a:pt x="71422" y="219347"/>
                </a:cubicBezTo>
                <a:cubicBezTo>
                  <a:pt x="56076" y="247922"/>
                  <a:pt x="117989" y="157964"/>
                  <a:pt x="106347" y="171722"/>
                </a:cubicBezTo>
                <a:cubicBezTo>
                  <a:pt x="94705" y="185480"/>
                  <a:pt x="11097" y="289726"/>
                  <a:pt x="1572" y="301897"/>
                </a:cubicBezTo>
                <a:cubicBezTo>
                  <a:pt x="-7953" y="314068"/>
                  <a:pt x="28030" y="269089"/>
                  <a:pt x="49197" y="244747"/>
                </a:cubicBezTo>
                <a:cubicBezTo>
                  <a:pt x="70364" y="220405"/>
                  <a:pt x="120635" y="166430"/>
                  <a:pt x="128572" y="155847"/>
                </a:cubicBezTo>
                <a:cubicBezTo>
                  <a:pt x="136509" y="145264"/>
                  <a:pt x="95764" y="190243"/>
                  <a:pt x="96822" y="181247"/>
                </a:cubicBezTo>
                <a:cubicBezTo>
                  <a:pt x="97880" y="172251"/>
                  <a:pt x="133864" y="103460"/>
                  <a:pt x="134922" y="101872"/>
                </a:cubicBezTo>
                <a:cubicBezTo>
                  <a:pt x="135980" y="100284"/>
                  <a:pt x="92589" y="183364"/>
                  <a:pt x="103172" y="171722"/>
                </a:cubicBezTo>
                <a:cubicBezTo>
                  <a:pt x="113755" y="160080"/>
                  <a:pt x="203714" y="-7665"/>
                  <a:pt x="198422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9860DE7-86BA-7C6D-D04A-AECCFB41001D}"/>
              </a:ext>
            </a:extLst>
          </p:cNvPr>
          <p:cNvSpPr/>
          <p:nvPr/>
        </p:nvSpPr>
        <p:spPr>
          <a:xfrm>
            <a:off x="8272345" y="5248264"/>
            <a:ext cx="150932" cy="201456"/>
          </a:xfrm>
          <a:custGeom>
            <a:avLst/>
            <a:gdLst>
              <a:gd name="connsiteX0" fmla="*/ 150930 w 150932"/>
              <a:gd name="connsiteY0" fmla="*/ 11 h 201456"/>
              <a:gd name="connsiteX1" fmla="*/ 74730 w 150932"/>
              <a:gd name="connsiteY1" fmla="*/ 101611 h 201456"/>
              <a:gd name="connsiteX2" fmla="*/ 1705 w 150932"/>
              <a:gd name="connsiteY2" fmla="*/ 200036 h 201456"/>
              <a:gd name="connsiteX3" fmla="*/ 27105 w 150932"/>
              <a:gd name="connsiteY3" fmla="*/ 155586 h 201456"/>
              <a:gd name="connsiteX4" fmla="*/ 71555 w 150932"/>
              <a:gd name="connsiteY4" fmla="*/ 95261 h 201456"/>
              <a:gd name="connsiteX5" fmla="*/ 150930 w 150932"/>
              <a:gd name="connsiteY5" fmla="*/ 11 h 20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32" h="201456">
                <a:moveTo>
                  <a:pt x="150930" y="11"/>
                </a:moveTo>
                <a:cubicBezTo>
                  <a:pt x="151459" y="1069"/>
                  <a:pt x="74730" y="101611"/>
                  <a:pt x="74730" y="101611"/>
                </a:cubicBezTo>
                <a:cubicBezTo>
                  <a:pt x="49859" y="134948"/>
                  <a:pt x="9642" y="191040"/>
                  <a:pt x="1705" y="200036"/>
                </a:cubicBezTo>
                <a:cubicBezTo>
                  <a:pt x="-6233" y="209032"/>
                  <a:pt x="15463" y="173048"/>
                  <a:pt x="27105" y="155586"/>
                </a:cubicBezTo>
                <a:cubicBezTo>
                  <a:pt x="38747" y="138124"/>
                  <a:pt x="54092" y="118015"/>
                  <a:pt x="71555" y="95261"/>
                </a:cubicBezTo>
                <a:cubicBezTo>
                  <a:pt x="89017" y="72507"/>
                  <a:pt x="150401" y="-1047"/>
                  <a:pt x="15093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76E025B6-6A31-4B4B-6B82-682E4BD592F9}"/>
              </a:ext>
            </a:extLst>
          </p:cNvPr>
          <p:cNvSpPr/>
          <p:nvPr/>
        </p:nvSpPr>
        <p:spPr>
          <a:xfrm>
            <a:off x="8072450" y="5740312"/>
            <a:ext cx="230272" cy="304992"/>
          </a:xfrm>
          <a:custGeom>
            <a:avLst/>
            <a:gdLst>
              <a:gd name="connsiteX0" fmla="*/ 230175 w 230272"/>
              <a:gd name="connsiteY0" fmla="*/ 88 h 304992"/>
              <a:gd name="connsiteX1" fmla="*/ 128575 w 230272"/>
              <a:gd name="connsiteY1" fmla="*/ 22313 h 304992"/>
              <a:gd name="connsiteX2" fmla="*/ 52375 w 230272"/>
              <a:gd name="connsiteY2" fmla="*/ 88988 h 304992"/>
              <a:gd name="connsiteX3" fmla="*/ 68250 w 230272"/>
              <a:gd name="connsiteY3" fmla="*/ 54063 h 304992"/>
              <a:gd name="connsiteX4" fmla="*/ 23800 w 230272"/>
              <a:gd name="connsiteY4" fmla="*/ 133438 h 304992"/>
              <a:gd name="connsiteX5" fmla="*/ 23800 w 230272"/>
              <a:gd name="connsiteY5" fmla="*/ 225513 h 304992"/>
              <a:gd name="connsiteX6" fmla="*/ 11100 w 230272"/>
              <a:gd name="connsiteY6" fmla="*/ 152488 h 304992"/>
              <a:gd name="connsiteX7" fmla="*/ 23800 w 230272"/>
              <a:gd name="connsiteY7" fmla="*/ 301713 h 304992"/>
              <a:gd name="connsiteX8" fmla="*/ 20625 w 230272"/>
              <a:gd name="connsiteY8" fmla="*/ 244563 h 304992"/>
              <a:gd name="connsiteX9" fmla="*/ 1575 w 230272"/>
              <a:gd name="connsiteY9" fmla="*/ 117563 h 304992"/>
              <a:gd name="connsiteX10" fmla="*/ 7925 w 230272"/>
              <a:gd name="connsiteY10" fmla="*/ 146138 h 304992"/>
              <a:gd name="connsiteX11" fmla="*/ 61900 w 230272"/>
              <a:gd name="connsiteY11" fmla="*/ 60413 h 304992"/>
              <a:gd name="connsiteX12" fmla="*/ 109525 w 230272"/>
              <a:gd name="connsiteY12" fmla="*/ 28663 h 304992"/>
              <a:gd name="connsiteX13" fmla="*/ 230175 w 230272"/>
              <a:gd name="connsiteY13" fmla="*/ 88 h 30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2" h="304992">
                <a:moveTo>
                  <a:pt x="230175" y="88"/>
                </a:moveTo>
                <a:cubicBezTo>
                  <a:pt x="233350" y="-970"/>
                  <a:pt x="158208" y="7496"/>
                  <a:pt x="128575" y="22313"/>
                </a:cubicBezTo>
                <a:cubicBezTo>
                  <a:pt x="98942" y="37130"/>
                  <a:pt x="62429" y="83696"/>
                  <a:pt x="52375" y="88988"/>
                </a:cubicBezTo>
                <a:cubicBezTo>
                  <a:pt x="42321" y="94280"/>
                  <a:pt x="73012" y="46655"/>
                  <a:pt x="68250" y="54063"/>
                </a:cubicBezTo>
                <a:cubicBezTo>
                  <a:pt x="63487" y="61471"/>
                  <a:pt x="31208" y="104863"/>
                  <a:pt x="23800" y="133438"/>
                </a:cubicBezTo>
                <a:cubicBezTo>
                  <a:pt x="16392" y="162013"/>
                  <a:pt x="25917" y="222338"/>
                  <a:pt x="23800" y="225513"/>
                </a:cubicBezTo>
                <a:cubicBezTo>
                  <a:pt x="21683" y="228688"/>
                  <a:pt x="11100" y="139788"/>
                  <a:pt x="11100" y="152488"/>
                </a:cubicBezTo>
                <a:cubicBezTo>
                  <a:pt x="11100" y="165188"/>
                  <a:pt x="22212" y="286367"/>
                  <a:pt x="23800" y="301713"/>
                </a:cubicBezTo>
                <a:cubicBezTo>
                  <a:pt x="25387" y="317059"/>
                  <a:pt x="24329" y="275255"/>
                  <a:pt x="20625" y="244563"/>
                </a:cubicBezTo>
                <a:cubicBezTo>
                  <a:pt x="16921" y="213871"/>
                  <a:pt x="3692" y="133967"/>
                  <a:pt x="1575" y="117563"/>
                </a:cubicBezTo>
                <a:cubicBezTo>
                  <a:pt x="-542" y="101159"/>
                  <a:pt x="-2129" y="155663"/>
                  <a:pt x="7925" y="146138"/>
                </a:cubicBezTo>
                <a:cubicBezTo>
                  <a:pt x="17979" y="136613"/>
                  <a:pt x="44967" y="79992"/>
                  <a:pt x="61900" y="60413"/>
                </a:cubicBezTo>
                <a:cubicBezTo>
                  <a:pt x="78833" y="40834"/>
                  <a:pt x="87829" y="35013"/>
                  <a:pt x="109525" y="28663"/>
                </a:cubicBezTo>
                <a:cubicBezTo>
                  <a:pt x="131221" y="22313"/>
                  <a:pt x="227000" y="1146"/>
                  <a:pt x="230175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F33C990-6AE9-0D62-10D4-1348506B699A}"/>
              </a:ext>
            </a:extLst>
          </p:cNvPr>
          <p:cNvSpPr/>
          <p:nvPr/>
        </p:nvSpPr>
        <p:spPr>
          <a:xfrm>
            <a:off x="8093017" y="5991152"/>
            <a:ext cx="95307" cy="50940"/>
          </a:xfrm>
          <a:custGeom>
            <a:avLst/>
            <a:gdLst>
              <a:gd name="connsiteX0" fmla="*/ 58 w 95307"/>
              <a:gd name="connsiteY0" fmla="*/ 50873 h 50940"/>
              <a:gd name="connsiteX1" fmla="*/ 54033 w 95307"/>
              <a:gd name="connsiteY1" fmla="*/ 25473 h 50940"/>
              <a:gd name="connsiteX2" fmla="*/ 66733 w 95307"/>
              <a:gd name="connsiteY2" fmla="*/ 9598 h 50940"/>
              <a:gd name="connsiteX3" fmla="*/ 92133 w 95307"/>
              <a:gd name="connsiteY3" fmla="*/ 22298 h 50940"/>
              <a:gd name="connsiteX4" fmla="*/ 92133 w 95307"/>
              <a:gd name="connsiteY4" fmla="*/ 73 h 50940"/>
              <a:gd name="connsiteX5" fmla="*/ 66733 w 95307"/>
              <a:gd name="connsiteY5" fmla="*/ 15948 h 50940"/>
              <a:gd name="connsiteX6" fmla="*/ 58 w 95307"/>
              <a:gd name="connsiteY6" fmla="*/ 50873 h 5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307" h="50940">
                <a:moveTo>
                  <a:pt x="58" y="50873"/>
                </a:moveTo>
                <a:cubicBezTo>
                  <a:pt x="-2059" y="52461"/>
                  <a:pt x="54033" y="25473"/>
                  <a:pt x="54033" y="25473"/>
                </a:cubicBezTo>
                <a:cubicBezTo>
                  <a:pt x="65145" y="18594"/>
                  <a:pt x="60383" y="10127"/>
                  <a:pt x="66733" y="9598"/>
                </a:cubicBezTo>
                <a:cubicBezTo>
                  <a:pt x="73083" y="9069"/>
                  <a:pt x="87900" y="23885"/>
                  <a:pt x="92133" y="22298"/>
                </a:cubicBezTo>
                <a:cubicBezTo>
                  <a:pt x="96366" y="20711"/>
                  <a:pt x="96366" y="1131"/>
                  <a:pt x="92133" y="73"/>
                </a:cubicBezTo>
                <a:cubicBezTo>
                  <a:pt x="87900" y="-985"/>
                  <a:pt x="77845" y="9598"/>
                  <a:pt x="66733" y="15948"/>
                </a:cubicBezTo>
                <a:cubicBezTo>
                  <a:pt x="55621" y="22298"/>
                  <a:pt x="2175" y="49285"/>
                  <a:pt x="58" y="50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B70A3C9-52BF-DDAA-A4F0-57BDFFD0BB4A}"/>
              </a:ext>
            </a:extLst>
          </p:cNvPr>
          <p:cNvSpPr/>
          <p:nvPr/>
        </p:nvSpPr>
        <p:spPr>
          <a:xfrm>
            <a:off x="8102538" y="6022975"/>
            <a:ext cx="89089" cy="196885"/>
          </a:xfrm>
          <a:custGeom>
            <a:avLst/>
            <a:gdLst>
              <a:gd name="connsiteX0" fmla="*/ 88962 w 89089"/>
              <a:gd name="connsiteY0" fmla="*/ 0 h 196885"/>
              <a:gd name="connsiteX1" fmla="*/ 25462 w 89089"/>
              <a:gd name="connsiteY1" fmla="*/ 41275 h 196885"/>
              <a:gd name="connsiteX2" fmla="*/ 31812 w 89089"/>
              <a:gd name="connsiteY2" fmla="*/ 130175 h 196885"/>
              <a:gd name="connsiteX3" fmla="*/ 62 w 89089"/>
              <a:gd name="connsiteY3" fmla="*/ 66675 h 196885"/>
              <a:gd name="connsiteX4" fmla="*/ 41337 w 89089"/>
              <a:gd name="connsiteY4" fmla="*/ 196850 h 196885"/>
              <a:gd name="connsiteX5" fmla="*/ 9587 w 89089"/>
              <a:gd name="connsiteY5" fmla="*/ 79375 h 196885"/>
              <a:gd name="connsiteX6" fmla="*/ 6412 w 89089"/>
              <a:gd name="connsiteY6" fmla="*/ 41275 h 196885"/>
              <a:gd name="connsiteX7" fmla="*/ 88962 w 89089"/>
              <a:gd name="connsiteY7" fmla="*/ 0 h 19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089" h="196885">
                <a:moveTo>
                  <a:pt x="88962" y="0"/>
                </a:moveTo>
                <a:cubicBezTo>
                  <a:pt x="92137" y="0"/>
                  <a:pt x="34987" y="19579"/>
                  <a:pt x="25462" y="41275"/>
                </a:cubicBezTo>
                <a:cubicBezTo>
                  <a:pt x="15937" y="62971"/>
                  <a:pt x="36045" y="125942"/>
                  <a:pt x="31812" y="130175"/>
                </a:cubicBezTo>
                <a:cubicBezTo>
                  <a:pt x="27579" y="134408"/>
                  <a:pt x="-1525" y="55563"/>
                  <a:pt x="62" y="66675"/>
                </a:cubicBezTo>
                <a:cubicBezTo>
                  <a:pt x="1649" y="77787"/>
                  <a:pt x="39749" y="194733"/>
                  <a:pt x="41337" y="196850"/>
                </a:cubicBezTo>
                <a:cubicBezTo>
                  <a:pt x="42925" y="198967"/>
                  <a:pt x="15408" y="105304"/>
                  <a:pt x="9587" y="79375"/>
                </a:cubicBezTo>
                <a:cubicBezTo>
                  <a:pt x="3766" y="53446"/>
                  <a:pt x="-2055" y="52387"/>
                  <a:pt x="6412" y="41275"/>
                </a:cubicBezTo>
                <a:cubicBezTo>
                  <a:pt x="14879" y="30163"/>
                  <a:pt x="85787" y="0"/>
                  <a:pt x="889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1F820FC7-B4D7-EE65-C686-91E31BBE534E}"/>
              </a:ext>
            </a:extLst>
          </p:cNvPr>
          <p:cNvSpPr/>
          <p:nvPr/>
        </p:nvSpPr>
        <p:spPr>
          <a:xfrm>
            <a:off x="8100860" y="5755874"/>
            <a:ext cx="174477" cy="267926"/>
          </a:xfrm>
          <a:custGeom>
            <a:avLst/>
            <a:gdLst>
              <a:gd name="connsiteX0" fmla="*/ 173190 w 174477"/>
              <a:gd name="connsiteY0" fmla="*/ 401 h 267926"/>
              <a:gd name="connsiteX1" fmla="*/ 131915 w 174477"/>
              <a:gd name="connsiteY1" fmla="*/ 41676 h 267926"/>
              <a:gd name="connsiteX2" fmla="*/ 116040 w 174477"/>
              <a:gd name="connsiteY2" fmla="*/ 102001 h 267926"/>
              <a:gd name="connsiteX3" fmla="*/ 87465 w 174477"/>
              <a:gd name="connsiteY3" fmla="*/ 203601 h 267926"/>
              <a:gd name="connsiteX4" fmla="*/ 11265 w 174477"/>
              <a:gd name="connsiteY4" fmla="*/ 267101 h 267926"/>
              <a:gd name="connsiteX5" fmla="*/ 4915 w 174477"/>
              <a:gd name="connsiteY5" fmla="*/ 232176 h 267926"/>
              <a:gd name="connsiteX6" fmla="*/ 1740 w 174477"/>
              <a:gd name="connsiteY6" fmla="*/ 127401 h 267926"/>
              <a:gd name="connsiteX7" fmla="*/ 33490 w 174477"/>
              <a:gd name="connsiteY7" fmla="*/ 60726 h 267926"/>
              <a:gd name="connsiteX8" fmla="*/ 77940 w 174477"/>
              <a:gd name="connsiteY8" fmla="*/ 22626 h 267926"/>
              <a:gd name="connsiteX9" fmla="*/ 173190 w 174477"/>
              <a:gd name="connsiteY9" fmla="*/ 401 h 26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477" h="267926">
                <a:moveTo>
                  <a:pt x="173190" y="401"/>
                </a:moveTo>
                <a:cubicBezTo>
                  <a:pt x="182186" y="3576"/>
                  <a:pt x="141440" y="24743"/>
                  <a:pt x="131915" y="41676"/>
                </a:cubicBezTo>
                <a:cubicBezTo>
                  <a:pt x="122390" y="58609"/>
                  <a:pt x="123448" y="75014"/>
                  <a:pt x="116040" y="102001"/>
                </a:cubicBezTo>
                <a:cubicBezTo>
                  <a:pt x="108632" y="128988"/>
                  <a:pt x="104927" y="176084"/>
                  <a:pt x="87465" y="203601"/>
                </a:cubicBezTo>
                <a:cubicBezTo>
                  <a:pt x="70002" y="231118"/>
                  <a:pt x="25023" y="262339"/>
                  <a:pt x="11265" y="267101"/>
                </a:cubicBezTo>
                <a:cubicBezTo>
                  <a:pt x="-2493" y="271863"/>
                  <a:pt x="6502" y="255459"/>
                  <a:pt x="4915" y="232176"/>
                </a:cubicBezTo>
                <a:cubicBezTo>
                  <a:pt x="3327" y="208893"/>
                  <a:pt x="-3022" y="155976"/>
                  <a:pt x="1740" y="127401"/>
                </a:cubicBezTo>
                <a:cubicBezTo>
                  <a:pt x="6502" y="98826"/>
                  <a:pt x="20790" y="78189"/>
                  <a:pt x="33490" y="60726"/>
                </a:cubicBezTo>
                <a:cubicBezTo>
                  <a:pt x="46190" y="43264"/>
                  <a:pt x="57302" y="31622"/>
                  <a:pt x="77940" y="22626"/>
                </a:cubicBezTo>
                <a:cubicBezTo>
                  <a:pt x="98577" y="13630"/>
                  <a:pt x="164194" y="-2774"/>
                  <a:pt x="173190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5138F976-44F1-6ECF-65D9-FB8E43E2172F}"/>
              </a:ext>
            </a:extLst>
          </p:cNvPr>
          <p:cNvSpPr/>
          <p:nvPr/>
        </p:nvSpPr>
        <p:spPr>
          <a:xfrm>
            <a:off x="8159297" y="5799807"/>
            <a:ext cx="48612" cy="486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26CF7B21-6EA3-95AF-BC76-DD01B1051EB8}"/>
              </a:ext>
            </a:extLst>
          </p:cNvPr>
          <p:cNvSpPr/>
          <p:nvPr/>
        </p:nvSpPr>
        <p:spPr>
          <a:xfrm>
            <a:off x="8111291" y="5690486"/>
            <a:ext cx="201421" cy="98429"/>
          </a:xfrm>
          <a:custGeom>
            <a:avLst/>
            <a:gdLst>
              <a:gd name="connsiteX0" fmla="*/ 834 w 201421"/>
              <a:gd name="connsiteY0" fmla="*/ 97539 h 98429"/>
              <a:gd name="connsiteX1" fmla="*/ 137359 w 201421"/>
              <a:gd name="connsiteY1" fmla="*/ 2289 h 98429"/>
              <a:gd name="connsiteX2" fmla="*/ 111959 w 201421"/>
              <a:gd name="connsiteY2" fmla="*/ 27689 h 98429"/>
              <a:gd name="connsiteX3" fmla="*/ 146884 w 201421"/>
              <a:gd name="connsiteY3" fmla="*/ 5464 h 98429"/>
              <a:gd name="connsiteX4" fmla="*/ 200859 w 201421"/>
              <a:gd name="connsiteY4" fmla="*/ 5464 h 98429"/>
              <a:gd name="connsiteX5" fmla="*/ 172284 w 201421"/>
              <a:gd name="connsiteY5" fmla="*/ 5464 h 98429"/>
              <a:gd name="connsiteX6" fmla="*/ 127834 w 201421"/>
              <a:gd name="connsiteY6" fmla="*/ 18164 h 98429"/>
              <a:gd name="connsiteX7" fmla="*/ 83384 w 201421"/>
              <a:gd name="connsiteY7" fmla="*/ 46739 h 98429"/>
              <a:gd name="connsiteX8" fmla="*/ 834 w 201421"/>
              <a:gd name="connsiteY8" fmla="*/ 97539 h 9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21" h="98429">
                <a:moveTo>
                  <a:pt x="834" y="97539"/>
                </a:moveTo>
                <a:cubicBezTo>
                  <a:pt x="9830" y="90131"/>
                  <a:pt x="118838" y="13931"/>
                  <a:pt x="137359" y="2289"/>
                </a:cubicBezTo>
                <a:cubicBezTo>
                  <a:pt x="155880" y="-9353"/>
                  <a:pt x="110372" y="27160"/>
                  <a:pt x="111959" y="27689"/>
                </a:cubicBezTo>
                <a:cubicBezTo>
                  <a:pt x="113546" y="28218"/>
                  <a:pt x="132067" y="9168"/>
                  <a:pt x="146884" y="5464"/>
                </a:cubicBezTo>
                <a:cubicBezTo>
                  <a:pt x="161701" y="1760"/>
                  <a:pt x="200859" y="5464"/>
                  <a:pt x="200859" y="5464"/>
                </a:cubicBezTo>
                <a:cubicBezTo>
                  <a:pt x="205092" y="5464"/>
                  <a:pt x="184455" y="3347"/>
                  <a:pt x="172284" y="5464"/>
                </a:cubicBezTo>
                <a:cubicBezTo>
                  <a:pt x="160113" y="7581"/>
                  <a:pt x="142651" y="11285"/>
                  <a:pt x="127834" y="18164"/>
                </a:cubicBezTo>
                <a:cubicBezTo>
                  <a:pt x="113017" y="25043"/>
                  <a:pt x="108784" y="29276"/>
                  <a:pt x="83384" y="46739"/>
                </a:cubicBezTo>
                <a:cubicBezTo>
                  <a:pt x="57984" y="64202"/>
                  <a:pt x="-8162" y="104947"/>
                  <a:pt x="834" y="97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60CF4B4D-5843-5FEB-839A-9F6FF3AC85D8}"/>
              </a:ext>
            </a:extLst>
          </p:cNvPr>
          <p:cNvSpPr/>
          <p:nvPr/>
        </p:nvSpPr>
        <p:spPr>
          <a:xfrm>
            <a:off x="8283495" y="5587977"/>
            <a:ext cx="63866" cy="146580"/>
          </a:xfrm>
          <a:custGeom>
            <a:avLst/>
            <a:gdLst>
              <a:gd name="connsiteX0" fmla="*/ 35005 w 63866"/>
              <a:gd name="connsiteY0" fmla="*/ 23 h 146580"/>
              <a:gd name="connsiteX1" fmla="*/ 63580 w 63866"/>
              <a:gd name="connsiteY1" fmla="*/ 76223 h 146580"/>
              <a:gd name="connsiteX2" fmla="*/ 47705 w 63866"/>
              <a:gd name="connsiteY2" fmla="*/ 88923 h 146580"/>
              <a:gd name="connsiteX3" fmla="*/ 15955 w 63866"/>
              <a:gd name="connsiteY3" fmla="*/ 146073 h 146580"/>
              <a:gd name="connsiteX4" fmla="*/ 22305 w 63866"/>
              <a:gd name="connsiteY4" fmla="*/ 114323 h 146580"/>
              <a:gd name="connsiteX5" fmla="*/ 80 w 63866"/>
              <a:gd name="connsiteY5" fmla="*/ 69873 h 146580"/>
              <a:gd name="connsiteX6" fmla="*/ 15955 w 63866"/>
              <a:gd name="connsiteY6" fmla="*/ 92098 h 146580"/>
              <a:gd name="connsiteX7" fmla="*/ 44530 w 63866"/>
              <a:gd name="connsiteY7" fmla="*/ 85748 h 146580"/>
              <a:gd name="connsiteX8" fmla="*/ 35005 w 63866"/>
              <a:gd name="connsiteY8" fmla="*/ 23 h 14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66" h="146580">
                <a:moveTo>
                  <a:pt x="35005" y="23"/>
                </a:moveTo>
                <a:cubicBezTo>
                  <a:pt x="38180" y="-1564"/>
                  <a:pt x="63580" y="76223"/>
                  <a:pt x="63580" y="76223"/>
                </a:cubicBezTo>
                <a:cubicBezTo>
                  <a:pt x="65697" y="91040"/>
                  <a:pt x="55643" y="77281"/>
                  <a:pt x="47705" y="88923"/>
                </a:cubicBezTo>
                <a:cubicBezTo>
                  <a:pt x="39768" y="100565"/>
                  <a:pt x="20188" y="141840"/>
                  <a:pt x="15955" y="146073"/>
                </a:cubicBezTo>
                <a:cubicBezTo>
                  <a:pt x="11722" y="150306"/>
                  <a:pt x="24951" y="127023"/>
                  <a:pt x="22305" y="114323"/>
                </a:cubicBezTo>
                <a:cubicBezTo>
                  <a:pt x="19659" y="101623"/>
                  <a:pt x="1138" y="73577"/>
                  <a:pt x="80" y="69873"/>
                </a:cubicBezTo>
                <a:cubicBezTo>
                  <a:pt x="-978" y="66169"/>
                  <a:pt x="8547" y="89452"/>
                  <a:pt x="15955" y="92098"/>
                </a:cubicBezTo>
                <a:cubicBezTo>
                  <a:pt x="23363" y="94744"/>
                  <a:pt x="42413" y="98977"/>
                  <a:pt x="44530" y="85748"/>
                </a:cubicBezTo>
                <a:cubicBezTo>
                  <a:pt x="46647" y="72519"/>
                  <a:pt x="31830" y="1610"/>
                  <a:pt x="3500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A6E8066-BE1B-0258-A877-E1AA52EAF7B4}"/>
              </a:ext>
            </a:extLst>
          </p:cNvPr>
          <p:cNvSpPr/>
          <p:nvPr/>
        </p:nvSpPr>
        <p:spPr>
          <a:xfrm>
            <a:off x="8022495" y="5425272"/>
            <a:ext cx="153220" cy="386234"/>
          </a:xfrm>
          <a:custGeom>
            <a:avLst/>
            <a:gdLst>
              <a:gd name="connsiteX0" fmla="*/ 89630 w 153220"/>
              <a:gd name="connsiteY0" fmla="*/ 16678 h 386234"/>
              <a:gd name="connsiteX1" fmla="*/ 61055 w 153220"/>
              <a:gd name="connsiteY1" fmla="*/ 210353 h 386234"/>
              <a:gd name="connsiteX2" fmla="*/ 76930 w 153220"/>
              <a:gd name="connsiteY2" fmla="*/ 191303 h 386234"/>
              <a:gd name="connsiteX3" fmla="*/ 730 w 153220"/>
              <a:gd name="connsiteY3" fmla="*/ 384978 h 386234"/>
              <a:gd name="connsiteX4" fmla="*/ 45180 w 153220"/>
              <a:gd name="connsiteY4" fmla="*/ 261153 h 386234"/>
              <a:gd name="connsiteX5" fmla="*/ 153130 w 153220"/>
              <a:gd name="connsiteY5" fmla="*/ 803 h 386234"/>
              <a:gd name="connsiteX6" fmla="*/ 64230 w 153220"/>
              <a:gd name="connsiteY6" fmla="*/ 175428 h 386234"/>
              <a:gd name="connsiteX7" fmla="*/ 89630 w 153220"/>
              <a:gd name="connsiteY7" fmla="*/ 16678 h 38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220" h="386234">
                <a:moveTo>
                  <a:pt x="89630" y="16678"/>
                </a:moveTo>
                <a:cubicBezTo>
                  <a:pt x="89101" y="22499"/>
                  <a:pt x="63172" y="181249"/>
                  <a:pt x="61055" y="210353"/>
                </a:cubicBezTo>
                <a:cubicBezTo>
                  <a:pt x="58938" y="239457"/>
                  <a:pt x="86984" y="162199"/>
                  <a:pt x="76930" y="191303"/>
                </a:cubicBezTo>
                <a:cubicBezTo>
                  <a:pt x="66876" y="220407"/>
                  <a:pt x="6022" y="373336"/>
                  <a:pt x="730" y="384978"/>
                </a:cubicBezTo>
                <a:cubicBezTo>
                  <a:pt x="-4562" y="396620"/>
                  <a:pt x="19780" y="325182"/>
                  <a:pt x="45180" y="261153"/>
                </a:cubicBezTo>
                <a:cubicBezTo>
                  <a:pt x="70580" y="197124"/>
                  <a:pt x="149955" y="15090"/>
                  <a:pt x="153130" y="803"/>
                </a:cubicBezTo>
                <a:cubicBezTo>
                  <a:pt x="156305" y="-13484"/>
                  <a:pt x="75342" y="167491"/>
                  <a:pt x="64230" y="175428"/>
                </a:cubicBezTo>
                <a:cubicBezTo>
                  <a:pt x="53117" y="183366"/>
                  <a:pt x="90159" y="10857"/>
                  <a:pt x="89630" y="16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D59C1E5D-5374-5C52-40F2-683B119F450C}"/>
              </a:ext>
            </a:extLst>
          </p:cNvPr>
          <p:cNvSpPr/>
          <p:nvPr/>
        </p:nvSpPr>
        <p:spPr>
          <a:xfrm>
            <a:off x="8048109" y="5896969"/>
            <a:ext cx="214496" cy="758971"/>
          </a:xfrm>
          <a:custGeom>
            <a:avLst/>
            <a:gdLst>
              <a:gd name="connsiteX0" fmla="*/ 516 w 214496"/>
              <a:gd name="connsiteY0" fmla="*/ 2181 h 758971"/>
              <a:gd name="connsiteX1" fmla="*/ 121166 w 214496"/>
              <a:gd name="connsiteY1" fmla="*/ 503831 h 758971"/>
              <a:gd name="connsiteX2" fmla="*/ 124341 w 214496"/>
              <a:gd name="connsiteY2" fmla="*/ 465731 h 758971"/>
              <a:gd name="connsiteX3" fmla="*/ 210066 w 214496"/>
              <a:gd name="connsiteY3" fmla="*/ 754656 h 758971"/>
              <a:gd name="connsiteX4" fmla="*/ 181491 w 214496"/>
              <a:gd name="connsiteY4" fmla="*/ 618131 h 758971"/>
              <a:gd name="connsiteX5" fmla="*/ 6866 w 214496"/>
              <a:gd name="connsiteY5" fmla="*/ 335556 h 758971"/>
              <a:gd name="connsiteX6" fmla="*/ 67191 w 214496"/>
              <a:gd name="connsiteY6" fmla="*/ 437156 h 758971"/>
              <a:gd name="connsiteX7" fmla="*/ 22741 w 214496"/>
              <a:gd name="connsiteY7" fmla="*/ 164106 h 758971"/>
              <a:gd name="connsiteX8" fmla="*/ 67191 w 214496"/>
              <a:gd name="connsiteY8" fmla="*/ 376831 h 758971"/>
              <a:gd name="connsiteX9" fmla="*/ 76716 w 214496"/>
              <a:gd name="connsiteY9" fmla="*/ 322856 h 758971"/>
              <a:gd name="connsiteX10" fmla="*/ 516 w 214496"/>
              <a:gd name="connsiteY10" fmla="*/ 2181 h 75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496" h="758971">
                <a:moveTo>
                  <a:pt x="516" y="2181"/>
                </a:moveTo>
                <a:cubicBezTo>
                  <a:pt x="7924" y="32343"/>
                  <a:pt x="100529" y="426573"/>
                  <a:pt x="121166" y="503831"/>
                </a:cubicBezTo>
                <a:cubicBezTo>
                  <a:pt x="141804" y="581089"/>
                  <a:pt x="109524" y="423927"/>
                  <a:pt x="124341" y="465731"/>
                </a:cubicBezTo>
                <a:cubicBezTo>
                  <a:pt x="139158" y="507535"/>
                  <a:pt x="200541" y="729256"/>
                  <a:pt x="210066" y="754656"/>
                </a:cubicBezTo>
                <a:cubicBezTo>
                  <a:pt x="219591" y="780056"/>
                  <a:pt x="215358" y="687981"/>
                  <a:pt x="181491" y="618131"/>
                </a:cubicBezTo>
                <a:cubicBezTo>
                  <a:pt x="147624" y="548281"/>
                  <a:pt x="25916" y="365719"/>
                  <a:pt x="6866" y="335556"/>
                </a:cubicBezTo>
                <a:cubicBezTo>
                  <a:pt x="-12184" y="305394"/>
                  <a:pt x="64545" y="465731"/>
                  <a:pt x="67191" y="437156"/>
                </a:cubicBezTo>
                <a:cubicBezTo>
                  <a:pt x="69837" y="408581"/>
                  <a:pt x="22741" y="174160"/>
                  <a:pt x="22741" y="164106"/>
                </a:cubicBezTo>
                <a:cubicBezTo>
                  <a:pt x="22741" y="154052"/>
                  <a:pt x="58195" y="350373"/>
                  <a:pt x="67191" y="376831"/>
                </a:cubicBezTo>
                <a:cubicBezTo>
                  <a:pt x="76187" y="403289"/>
                  <a:pt x="85712" y="382123"/>
                  <a:pt x="76716" y="322856"/>
                </a:cubicBezTo>
                <a:cubicBezTo>
                  <a:pt x="67720" y="263589"/>
                  <a:pt x="-6892" y="-27981"/>
                  <a:pt x="516" y="2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A7F7C3A9-60EC-1AB5-2E6F-B16FDF5D1AA4}"/>
              </a:ext>
            </a:extLst>
          </p:cNvPr>
          <p:cNvSpPr/>
          <p:nvPr/>
        </p:nvSpPr>
        <p:spPr>
          <a:xfrm>
            <a:off x="8292727" y="6699069"/>
            <a:ext cx="92625" cy="452133"/>
          </a:xfrm>
          <a:custGeom>
            <a:avLst/>
            <a:gdLst>
              <a:gd name="connsiteX0" fmla="*/ 373 w 92625"/>
              <a:gd name="connsiteY0" fmla="*/ 181 h 452133"/>
              <a:gd name="connsiteX1" fmla="*/ 70223 w 92625"/>
              <a:gd name="connsiteY1" fmla="*/ 244656 h 452133"/>
              <a:gd name="connsiteX2" fmla="*/ 70223 w 92625"/>
              <a:gd name="connsiteY2" fmla="*/ 327206 h 452133"/>
              <a:gd name="connsiteX3" fmla="*/ 79748 w 92625"/>
              <a:gd name="connsiteY3" fmla="*/ 282756 h 452133"/>
              <a:gd name="connsiteX4" fmla="*/ 82923 w 92625"/>
              <a:gd name="connsiteY4" fmla="*/ 447856 h 452133"/>
              <a:gd name="connsiteX5" fmla="*/ 82923 w 92625"/>
              <a:gd name="connsiteY5" fmla="*/ 387531 h 452133"/>
              <a:gd name="connsiteX6" fmla="*/ 92448 w 92625"/>
              <a:gd name="connsiteY6" fmla="*/ 216081 h 452133"/>
              <a:gd name="connsiteX7" fmla="*/ 73398 w 92625"/>
              <a:gd name="connsiteY7" fmla="*/ 260531 h 452133"/>
              <a:gd name="connsiteX8" fmla="*/ 32123 w 92625"/>
              <a:gd name="connsiteY8" fmla="*/ 143056 h 452133"/>
              <a:gd name="connsiteX9" fmla="*/ 41648 w 92625"/>
              <a:gd name="connsiteY9" fmla="*/ 203381 h 452133"/>
              <a:gd name="connsiteX10" fmla="*/ 373 w 92625"/>
              <a:gd name="connsiteY10" fmla="*/ 181 h 45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625" h="452133">
                <a:moveTo>
                  <a:pt x="373" y="181"/>
                </a:moveTo>
                <a:cubicBezTo>
                  <a:pt x="5135" y="7060"/>
                  <a:pt x="58581" y="190152"/>
                  <a:pt x="70223" y="244656"/>
                </a:cubicBezTo>
                <a:cubicBezTo>
                  <a:pt x="81865" y="299160"/>
                  <a:pt x="68636" y="320856"/>
                  <a:pt x="70223" y="327206"/>
                </a:cubicBezTo>
                <a:cubicBezTo>
                  <a:pt x="71811" y="333556"/>
                  <a:pt x="77631" y="262648"/>
                  <a:pt x="79748" y="282756"/>
                </a:cubicBezTo>
                <a:cubicBezTo>
                  <a:pt x="81865" y="302864"/>
                  <a:pt x="82394" y="430394"/>
                  <a:pt x="82923" y="447856"/>
                </a:cubicBezTo>
                <a:cubicBezTo>
                  <a:pt x="83452" y="465318"/>
                  <a:pt x="81336" y="426160"/>
                  <a:pt x="82923" y="387531"/>
                </a:cubicBezTo>
                <a:cubicBezTo>
                  <a:pt x="84510" y="348902"/>
                  <a:pt x="94035" y="237248"/>
                  <a:pt x="92448" y="216081"/>
                </a:cubicBezTo>
                <a:cubicBezTo>
                  <a:pt x="90861" y="194914"/>
                  <a:pt x="83452" y="272702"/>
                  <a:pt x="73398" y="260531"/>
                </a:cubicBezTo>
                <a:cubicBezTo>
                  <a:pt x="63344" y="248360"/>
                  <a:pt x="37415" y="152581"/>
                  <a:pt x="32123" y="143056"/>
                </a:cubicBezTo>
                <a:cubicBezTo>
                  <a:pt x="26831" y="133531"/>
                  <a:pt x="45352" y="222431"/>
                  <a:pt x="41648" y="203381"/>
                </a:cubicBezTo>
                <a:cubicBezTo>
                  <a:pt x="37944" y="184331"/>
                  <a:pt x="-4389" y="-6698"/>
                  <a:pt x="373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8EE85144-CA50-B152-4842-CAEE49D45613}"/>
              </a:ext>
            </a:extLst>
          </p:cNvPr>
          <p:cNvSpPr/>
          <p:nvPr/>
        </p:nvSpPr>
        <p:spPr>
          <a:xfrm>
            <a:off x="8083218" y="7136607"/>
            <a:ext cx="305841" cy="191549"/>
          </a:xfrm>
          <a:custGeom>
            <a:avLst/>
            <a:gdLst>
              <a:gd name="connsiteX0" fmla="*/ 305132 w 305841"/>
              <a:gd name="connsiteY0" fmla="*/ 793 h 191549"/>
              <a:gd name="connsiteX1" fmla="*/ 155907 w 305841"/>
              <a:gd name="connsiteY1" fmla="*/ 105568 h 191549"/>
              <a:gd name="connsiteX2" fmla="*/ 190832 w 305841"/>
              <a:gd name="connsiteY2" fmla="*/ 102393 h 191549"/>
              <a:gd name="connsiteX3" fmla="*/ 332 w 305841"/>
              <a:gd name="connsiteY3" fmla="*/ 191293 h 191549"/>
              <a:gd name="connsiteX4" fmla="*/ 146382 w 305841"/>
              <a:gd name="connsiteY4" fmla="*/ 127793 h 191549"/>
              <a:gd name="connsiteX5" fmla="*/ 209882 w 305841"/>
              <a:gd name="connsiteY5" fmla="*/ 80168 h 191549"/>
              <a:gd name="connsiteX6" fmla="*/ 168607 w 305841"/>
              <a:gd name="connsiteY6" fmla="*/ 57943 h 191549"/>
              <a:gd name="connsiteX7" fmla="*/ 124157 w 305841"/>
              <a:gd name="connsiteY7" fmla="*/ 48418 h 191549"/>
              <a:gd name="connsiteX8" fmla="*/ 181307 w 305841"/>
              <a:gd name="connsiteY8" fmla="*/ 7143 h 191549"/>
              <a:gd name="connsiteX9" fmla="*/ 105107 w 305841"/>
              <a:gd name="connsiteY9" fmla="*/ 70643 h 191549"/>
              <a:gd name="connsiteX10" fmla="*/ 206707 w 305841"/>
              <a:gd name="connsiteY10" fmla="*/ 57943 h 191549"/>
              <a:gd name="connsiteX11" fmla="*/ 305132 w 305841"/>
              <a:gd name="connsiteY11" fmla="*/ 793 h 19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5841" h="191549">
                <a:moveTo>
                  <a:pt x="305132" y="793"/>
                </a:moveTo>
                <a:cubicBezTo>
                  <a:pt x="296665" y="8731"/>
                  <a:pt x="174957" y="88635"/>
                  <a:pt x="155907" y="105568"/>
                </a:cubicBezTo>
                <a:cubicBezTo>
                  <a:pt x="136857" y="122501"/>
                  <a:pt x="216761" y="88106"/>
                  <a:pt x="190832" y="102393"/>
                </a:cubicBezTo>
                <a:cubicBezTo>
                  <a:pt x="164903" y="116680"/>
                  <a:pt x="7740" y="187060"/>
                  <a:pt x="332" y="191293"/>
                </a:cubicBezTo>
                <a:cubicBezTo>
                  <a:pt x="-7076" y="195526"/>
                  <a:pt x="111457" y="146314"/>
                  <a:pt x="146382" y="127793"/>
                </a:cubicBezTo>
                <a:cubicBezTo>
                  <a:pt x="181307" y="109272"/>
                  <a:pt x="206178" y="91810"/>
                  <a:pt x="209882" y="80168"/>
                </a:cubicBezTo>
                <a:cubicBezTo>
                  <a:pt x="213586" y="68526"/>
                  <a:pt x="182894" y="63235"/>
                  <a:pt x="168607" y="57943"/>
                </a:cubicBezTo>
                <a:cubicBezTo>
                  <a:pt x="154320" y="52651"/>
                  <a:pt x="122040" y="56885"/>
                  <a:pt x="124157" y="48418"/>
                </a:cubicBezTo>
                <a:cubicBezTo>
                  <a:pt x="126274" y="39951"/>
                  <a:pt x="184482" y="3439"/>
                  <a:pt x="181307" y="7143"/>
                </a:cubicBezTo>
                <a:cubicBezTo>
                  <a:pt x="178132" y="10847"/>
                  <a:pt x="100874" y="62176"/>
                  <a:pt x="105107" y="70643"/>
                </a:cubicBezTo>
                <a:cubicBezTo>
                  <a:pt x="109340" y="79110"/>
                  <a:pt x="169136" y="69056"/>
                  <a:pt x="206707" y="57943"/>
                </a:cubicBezTo>
                <a:cubicBezTo>
                  <a:pt x="244278" y="46831"/>
                  <a:pt x="313599" y="-7145"/>
                  <a:pt x="305132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C2F0D762-FAB6-07D9-5813-E32D80FA7DED}"/>
              </a:ext>
            </a:extLst>
          </p:cNvPr>
          <p:cNvSpPr/>
          <p:nvPr/>
        </p:nvSpPr>
        <p:spPr>
          <a:xfrm>
            <a:off x="8158625" y="6482060"/>
            <a:ext cx="160643" cy="511245"/>
          </a:xfrm>
          <a:custGeom>
            <a:avLst/>
            <a:gdLst>
              <a:gd name="connsiteX0" fmla="*/ 1125 w 160643"/>
              <a:gd name="connsiteY0" fmla="*/ 1290 h 511245"/>
              <a:gd name="connsiteX1" fmla="*/ 96375 w 160643"/>
              <a:gd name="connsiteY1" fmla="*/ 404515 h 511245"/>
              <a:gd name="connsiteX2" fmla="*/ 83675 w 160643"/>
              <a:gd name="connsiteY2" fmla="*/ 363240 h 511245"/>
              <a:gd name="connsiteX3" fmla="*/ 159875 w 160643"/>
              <a:gd name="connsiteY3" fmla="*/ 509290 h 511245"/>
              <a:gd name="connsiteX4" fmla="*/ 118600 w 160643"/>
              <a:gd name="connsiteY4" fmla="*/ 436265 h 511245"/>
              <a:gd name="connsiteX5" fmla="*/ 48750 w 160643"/>
              <a:gd name="connsiteY5" fmla="*/ 280690 h 511245"/>
              <a:gd name="connsiteX6" fmla="*/ 1125 w 160643"/>
              <a:gd name="connsiteY6" fmla="*/ 1290 h 51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643" h="511245">
                <a:moveTo>
                  <a:pt x="1125" y="1290"/>
                </a:moveTo>
                <a:cubicBezTo>
                  <a:pt x="9063" y="21928"/>
                  <a:pt x="82617" y="344190"/>
                  <a:pt x="96375" y="404515"/>
                </a:cubicBezTo>
                <a:cubicBezTo>
                  <a:pt x="110133" y="464840"/>
                  <a:pt x="73092" y="345778"/>
                  <a:pt x="83675" y="363240"/>
                </a:cubicBezTo>
                <a:cubicBezTo>
                  <a:pt x="94258" y="380703"/>
                  <a:pt x="154054" y="497119"/>
                  <a:pt x="159875" y="509290"/>
                </a:cubicBezTo>
                <a:cubicBezTo>
                  <a:pt x="165696" y="521461"/>
                  <a:pt x="137121" y="474365"/>
                  <a:pt x="118600" y="436265"/>
                </a:cubicBezTo>
                <a:cubicBezTo>
                  <a:pt x="100079" y="398165"/>
                  <a:pt x="68329" y="347894"/>
                  <a:pt x="48750" y="280690"/>
                </a:cubicBezTo>
                <a:cubicBezTo>
                  <a:pt x="29171" y="213486"/>
                  <a:pt x="-6813" y="-19348"/>
                  <a:pt x="1125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2A30EEE2-1FF2-37EF-D701-1B144E66091B}"/>
              </a:ext>
            </a:extLst>
          </p:cNvPr>
          <p:cNvSpPr/>
          <p:nvPr/>
        </p:nvSpPr>
        <p:spPr>
          <a:xfrm>
            <a:off x="8168677" y="6433477"/>
            <a:ext cx="177810" cy="721631"/>
          </a:xfrm>
          <a:custGeom>
            <a:avLst/>
            <a:gdLst>
              <a:gd name="connsiteX0" fmla="*/ 598 w 177810"/>
              <a:gd name="connsiteY0" fmla="*/ 2248 h 721631"/>
              <a:gd name="connsiteX1" fmla="*/ 152998 w 177810"/>
              <a:gd name="connsiteY1" fmla="*/ 573748 h 721631"/>
              <a:gd name="connsiteX2" fmla="*/ 140298 w 177810"/>
              <a:gd name="connsiteY2" fmla="*/ 462623 h 721631"/>
              <a:gd name="connsiteX3" fmla="*/ 175223 w 177810"/>
              <a:gd name="connsiteY3" fmla="*/ 580098 h 721631"/>
              <a:gd name="connsiteX4" fmla="*/ 175223 w 177810"/>
              <a:gd name="connsiteY4" fmla="*/ 719798 h 721631"/>
              <a:gd name="connsiteX5" fmla="*/ 175223 w 177810"/>
              <a:gd name="connsiteY5" fmla="*/ 643598 h 721631"/>
              <a:gd name="connsiteX6" fmla="*/ 149823 w 177810"/>
              <a:gd name="connsiteY6" fmla="*/ 418173 h 721631"/>
              <a:gd name="connsiteX7" fmla="*/ 127598 w 177810"/>
              <a:gd name="connsiteY7" fmla="*/ 316573 h 721631"/>
              <a:gd name="connsiteX8" fmla="*/ 133948 w 177810"/>
              <a:gd name="connsiteY8" fmla="*/ 437223 h 721631"/>
              <a:gd name="connsiteX9" fmla="*/ 95848 w 177810"/>
              <a:gd name="connsiteY9" fmla="*/ 300698 h 721631"/>
              <a:gd name="connsiteX10" fmla="*/ 99023 w 177810"/>
              <a:gd name="connsiteY10" fmla="*/ 370548 h 721631"/>
              <a:gd name="connsiteX11" fmla="*/ 598 w 177810"/>
              <a:gd name="connsiteY11" fmla="*/ 2248 h 72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810" h="721631">
                <a:moveTo>
                  <a:pt x="598" y="2248"/>
                </a:moveTo>
                <a:cubicBezTo>
                  <a:pt x="9594" y="36115"/>
                  <a:pt x="129715" y="497019"/>
                  <a:pt x="152998" y="573748"/>
                </a:cubicBezTo>
                <a:cubicBezTo>
                  <a:pt x="176281" y="650477"/>
                  <a:pt x="136594" y="461565"/>
                  <a:pt x="140298" y="462623"/>
                </a:cubicBezTo>
                <a:cubicBezTo>
                  <a:pt x="144002" y="463681"/>
                  <a:pt x="169402" y="537236"/>
                  <a:pt x="175223" y="580098"/>
                </a:cubicBezTo>
                <a:cubicBezTo>
                  <a:pt x="181044" y="622961"/>
                  <a:pt x="175223" y="719798"/>
                  <a:pt x="175223" y="719798"/>
                </a:cubicBezTo>
                <a:cubicBezTo>
                  <a:pt x="175223" y="730381"/>
                  <a:pt x="179456" y="693869"/>
                  <a:pt x="175223" y="643598"/>
                </a:cubicBezTo>
                <a:cubicBezTo>
                  <a:pt x="170990" y="593327"/>
                  <a:pt x="157760" y="472677"/>
                  <a:pt x="149823" y="418173"/>
                </a:cubicBezTo>
                <a:cubicBezTo>
                  <a:pt x="141886" y="363669"/>
                  <a:pt x="130244" y="313398"/>
                  <a:pt x="127598" y="316573"/>
                </a:cubicBezTo>
                <a:cubicBezTo>
                  <a:pt x="124952" y="319748"/>
                  <a:pt x="139240" y="439869"/>
                  <a:pt x="133948" y="437223"/>
                </a:cubicBezTo>
                <a:cubicBezTo>
                  <a:pt x="128656" y="434577"/>
                  <a:pt x="101669" y="311810"/>
                  <a:pt x="95848" y="300698"/>
                </a:cubicBezTo>
                <a:cubicBezTo>
                  <a:pt x="90027" y="289586"/>
                  <a:pt x="111194" y="413410"/>
                  <a:pt x="99023" y="370548"/>
                </a:cubicBezTo>
                <a:cubicBezTo>
                  <a:pt x="86852" y="327686"/>
                  <a:pt x="-8398" y="-31619"/>
                  <a:pt x="598" y="2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38AD137C-3403-DD41-C007-A1A7F2025AB0}"/>
              </a:ext>
            </a:extLst>
          </p:cNvPr>
          <p:cNvSpPr/>
          <p:nvPr/>
        </p:nvSpPr>
        <p:spPr>
          <a:xfrm>
            <a:off x="8046745" y="5607619"/>
            <a:ext cx="100846" cy="279015"/>
          </a:xfrm>
          <a:custGeom>
            <a:avLst/>
            <a:gdLst>
              <a:gd name="connsiteX0" fmla="*/ 100305 w 100846"/>
              <a:gd name="connsiteY0" fmla="*/ 2606 h 279015"/>
              <a:gd name="connsiteX1" fmla="*/ 1880 w 100846"/>
              <a:gd name="connsiteY1" fmla="*/ 275656 h 279015"/>
              <a:gd name="connsiteX2" fmla="*/ 39980 w 100846"/>
              <a:gd name="connsiteY2" fmla="*/ 145481 h 279015"/>
              <a:gd name="connsiteX3" fmla="*/ 100305 w 100846"/>
              <a:gd name="connsiteY3" fmla="*/ 2606 h 27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46" h="279015">
                <a:moveTo>
                  <a:pt x="100305" y="2606"/>
                </a:moveTo>
                <a:cubicBezTo>
                  <a:pt x="93955" y="24302"/>
                  <a:pt x="11934" y="251844"/>
                  <a:pt x="1880" y="275656"/>
                </a:cubicBezTo>
                <a:cubicBezTo>
                  <a:pt x="-8174" y="299468"/>
                  <a:pt x="24634" y="190460"/>
                  <a:pt x="39980" y="145481"/>
                </a:cubicBezTo>
                <a:cubicBezTo>
                  <a:pt x="55326" y="100502"/>
                  <a:pt x="106655" y="-19090"/>
                  <a:pt x="100305" y="2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0B17D44-BF88-AFDA-9059-085569B3E025}"/>
              </a:ext>
            </a:extLst>
          </p:cNvPr>
          <p:cNvSpPr/>
          <p:nvPr/>
        </p:nvSpPr>
        <p:spPr>
          <a:xfrm>
            <a:off x="7959722" y="5848880"/>
            <a:ext cx="80447" cy="552673"/>
          </a:xfrm>
          <a:custGeom>
            <a:avLst/>
            <a:gdLst>
              <a:gd name="connsiteX0" fmla="*/ 63503 w 80447"/>
              <a:gd name="connsiteY0" fmla="*/ 2645 h 552673"/>
              <a:gd name="connsiteX1" fmla="*/ 66678 w 80447"/>
              <a:gd name="connsiteY1" fmla="*/ 294745 h 552673"/>
              <a:gd name="connsiteX2" fmla="*/ 79378 w 80447"/>
              <a:gd name="connsiteY2" fmla="*/ 269345 h 552673"/>
              <a:gd name="connsiteX3" fmla="*/ 79378 w 80447"/>
              <a:gd name="connsiteY3" fmla="*/ 548745 h 552673"/>
              <a:gd name="connsiteX4" fmla="*/ 76203 w 80447"/>
              <a:gd name="connsiteY4" fmla="*/ 421745 h 552673"/>
              <a:gd name="connsiteX5" fmla="*/ 34928 w 80447"/>
              <a:gd name="connsiteY5" fmla="*/ 259820 h 552673"/>
              <a:gd name="connsiteX6" fmla="*/ 69853 w 80447"/>
              <a:gd name="connsiteY6" fmla="*/ 332845 h 552673"/>
              <a:gd name="connsiteX7" fmla="*/ 3 w 80447"/>
              <a:gd name="connsiteY7" fmla="*/ 142345 h 552673"/>
              <a:gd name="connsiteX8" fmla="*/ 66678 w 80447"/>
              <a:gd name="connsiteY8" fmla="*/ 278870 h 552673"/>
              <a:gd name="connsiteX9" fmla="*/ 50803 w 80447"/>
              <a:gd name="connsiteY9" fmla="*/ 158220 h 552673"/>
              <a:gd name="connsiteX10" fmla="*/ 63503 w 80447"/>
              <a:gd name="connsiteY10" fmla="*/ 2645 h 55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47" h="552673">
                <a:moveTo>
                  <a:pt x="63503" y="2645"/>
                </a:moveTo>
                <a:cubicBezTo>
                  <a:pt x="66149" y="25399"/>
                  <a:pt x="64032" y="250295"/>
                  <a:pt x="66678" y="294745"/>
                </a:cubicBezTo>
                <a:cubicBezTo>
                  <a:pt x="69324" y="339195"/>
                  <a:pt x="77261" y="227012"/>
                  <a:pt x="79378" y="269345"/>
                </a:cubicBezTo>
                <a:cubicBezTo>
                  <a:pt x="81495" y="311678"/>
                  <a:pt x="79907" y="523345"/>
                  <a:pt x="79378" y="548745"/>
                </a:cubicBezTo>
                <a:cubicBezTo>
                  <a:pt x="78849" y="574145"/>
                  <a:pt x="83611" y="469899"/>
                  <a:pt x="76203" y="421745"/>
                </a:cubicBezTo>
                <a:cubicBezTo>
                  <a:pt x="68795" y="373591"/>
                  <a:pt x="35986" y="274637"/>
                  <a:pt x="34928" y="259820"/>
                </a:cubicBezTo>
                <a:cubicBezTo>
                  <a:pt x="33870" y="245003"/>
                  <a:pt x="75674" y="352424"/>
                  <a:pt x="69853" y="332845"/>
                </a:cubicBezTo>
                <a:cubicBezTo>
                  <a:pt x="64032" y="313266"/>
                  <a:pt x="532" y="151341"/>
                  <a:pt x="3" y="142345"/>
                </a:cubicBezTo>
                <a:cubicBezTo>
                  <a:pt x="-526" y="133349"/>
                  <a:pt x="58211" y="276224"/>
                  <a:pt x="66678" y="278870"/>
                </a:cubicBezTo>
                <a:cubicBezTo>
                  <a:pt x="75145" y="281516"/>
                  <a:pt x="53978" y="206374"/>
                  <a:pt x="50803" y="158220"/>
                </a:cubicBezTo>
                <a:cubicBezTo>
                  <a:pt x="47628" y="110066"/>
                  <a:pt x="60857" y="-20109"/>
                  <a:pt x="63503" y="2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12D0C778-0B9F-093E-85E9-4EBC2F99E8CD}"/>
              </a:ext>
            </a:extLst>
          </p:cNvPr>
          <p:cNvSpPr/>
          <p:nvPr/>
        </p:nvSpPr>
        <p:spPr>
          <a:xfrm>
            <a:off x="8035884" y="6480031"/>
            <a:ext cx="164154" cy="409756"/>
          </a:xfrm>
          <a:custGeom>
            <a:avLst/>
            <a:gdLst>
              <a:gd name="connsiteX0" fmla="*/ 107991 w 164154"/>
              <a:gd name="connsiteY0" fmla="*/ 144 h 409756"/>
              <a:gd name="connsiteX1" fmla="*/ 111166 w 164154"/>
              <a:gd name="connsiteY1" fmla="*/ 254144 h 409756"/>
              <a:gd name="connsiteX2" fmla="*/ 111166 w 164154"/>
              <a:gd name="connsiteY2" fmla="*/ 219219 h 409756"/>
              <a:gd name="connsiteX3" fmla="*/ 161966 w 164154"/>
              <a:gd name="connsiteY3" fmla="*/ 362094 h 409756"/>
              <a:gd name="connsiteX4" fmla="*/ 146091 w 164154"/>
              <a:gd name="connsiteY4" fmla="*/ 381144 h 409756"/>
              <a:gd name="connsiteX5" fmla="*/ 73066 w 164154"/>
              <a:gd name="connsiteY5" fmla="*/ 409719 h 409756"/>
              <a:gd name="connsiteX6" fmla="*/ 158791 w 164154"/>
              <a:gd name="connsiteY6" fmla="*/ 374794 h 409756"/>
              <a:gd name="connsiteX7" fmla="*/ 152441 w 164154"/>
              <a:gd name="connsiteY7" fmla="*/ 314469 h 409756"/>
              <a:gd name="connsiteX8" fmla="*/ 130216 w 164154"/>
              <a:gd name="connsiteY8" fmla="*/ 292244 h 409756"/>
              <a:gd name="connsiteX9" fmla="*/ 155616 w 164154"/>
              <a:gd name="connsiteY9" fmla="*/ 346219 h 409756"/>
              <a:gd name="connsiteX10" fmla="*/ 41 w 164154"/>
              <a:gd name="connsiteY10" fmla="*/ 308119 h 409756"/>
              <a:gd name="connsiteX11" fmla="*/ 139741 w 164154"/>
              <a:gd name="connsiteY11" fmla="*/ 327169 h 409756"/>
              <a:gd name="connsiteX12" fmla="*/ 107991 w 164154"/>
              <a:gd name="connsiteY12" fmla="*/ 257319 h 409756"/>
              <a:gd name="connsiteX13" fmla="*/ 3216 w 164154"/>
              <a:gd name="connsiteY13" fmla="*/ 104919 h 409756"/>
              <a:gd name="connsiteX14" fmla="*/ 101641 w 164154"/>
              <a:gd name="connsiteY14" fmla="*/ 216044 h 409756"/>
              <a:gd name="connsiteX15" fmla="*/ 107991 w 164154"/>
              <a:gd name="connsiteY15" fmla="*/ 144 h 40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154" h="409756">
                <a:moveTo>
                  <a:pt x="107991" y="144"/>
                </a:moveTo>
                <a:cubicBezTo>
                  <a:pt x="109579" y="6494"/>
                  <a:pt x="110637" y="217632"/>
                  <a:pt x="111166" y="254144"/>
                </a:cubicBezTo>
                <a:cubicBezTo>
                  <a:pt x="111695" y="290656"/>
                  <a:pt x="102699" y="201227"/>
                  <a:pt x="111166" y="219219"/>
                </a:cubicBezTo>
                <a:cubicBezTo>
                  <a:pt x="119633" y="237211"/>
                  <a:pt x="156145" y="335106"/>
                  <a:pt x="161966" y="362094"/>
                </a:cubicBezTo>
                <a:cubicBezTo>
                  <a:pt x="167787" y="389082"/>
                  <a:pt x="160908" y="373207"/>
                  <a:pt x="146091" y="381144"/>
                </a:cubicBezTo>
                <a:cubicBezTo>
                  <a:pt x="131274" y="389082"/>
                  <a:pt x="70949" y="410777"/>
                  <a:pt x="73066" y="409719"/>
                </a:cubicBezTo>
                <a:cubicBezTo>
                  <a:pt x="75183" y="408661"/>
                  <a:pt x="145562" y="390669"/>
                  <a:pt x="158791" y="374794"/>
                </a:cubicBezTo>
                <a:cubicBezTo>
                  <a:pt x="172020" y="358919"/>
                  <a:pt x="157203" y="328227"/>
                  <a:pt x="152441" y="314469"/>
                </a:cubicBezTo>
                <a:cubicBezTo>
                  <a:pt x="147679" y="300711"/>
                  <a:pt x="129687" y="286952"/>
                  <a:pt x="130216" y="292244"/>
                </a:cubicBezTo>
                <a:cubicBezTo>
                  <a:pt x="130745" y="297536"/>
                  <a:pt x="177312" y="343573"/>
                  <a:pt x="155616" y="346219"/>
                </a:cubicBezTo>
                <a:cubicBezTo>
                  <a:pt x="133920" y="348865"/>
                  <a:pt x="2687" y="311294"/>
                  <a:pt x="41" y="308119"/>
                </a:cubicBezTo>
                <a:cubicBezTo>
                  <a:pt x="-2605" y="304944"/>
                  <a:pt x="121749" y="335636"/>
                  <a:pt x="139741" y="327169"/>
                </a:cubicBezTo>
                <a:cubicBezTo>
                  <a:pt x="157733" y="318702"/>
                  <a:pt x="130745" y="294361"/>
                  <a:pt x="107991" y="257319"/>
                </a:cubicBezTo>
                <a:cubicBezTo>
                  <a:pt x="85237" y="220277"/>
                  <a:pt x="4274" y="111798"/>
                  <a:pt x="3216" y="104919"/>
                </a:cubicBezTo>
                <a:cubicBezTo>
                  <a:pt x="2158" y="98040"/>
                  <a:pt x="81003" y="232977"/>
                  <a:pt x="101641" y="216044"/>
                </a:cubicBezTo>
                <a:cubicBezTo>
                  <a:pt x="122279" y="199111"/>
                  <a:pt x="106403" y="-6206"/>
                  <a:pt x="107991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C6FFA82-66CC-DC8A-A6C9-9CB44FDB7ED7}"/>
              </a:ext>
            </a:extLst>
          </p:cNvPr>
          <p:cNvSpPr/>
          <p:nvPr/>
        </p:nvSpPr>
        <p:spPr>
          <a:xfrm>
            <a:off x="7488306" y="6829585"/>
            <a:ext cx="234658" cy="390777"/>
          </a:xfrm>
          <a:custGeom>
            <a:avLst/>
            <a:gdLst>
              <a:gd name="connsiteX0" fmla="*/ 233294 w 234658"/>
              <a:gd name="connsiteY0" fmla="*/ 3015 h 390777"/>
              <a:gd name="connsiteX1" fmla="*/ 71369 w 234658"/>
              <a:gd name="connsiteY1" fmla="*/ 291940 h 390777"/>
              <a:gd name="connsiteX2" fmla="*/ 106294 w 234658"/>
              <a:gd name="connsiteY2" fmla="*/ 237965 h 390777"/>
              <a:gd name="connsiteX3" fmla="*/ 23744 w 234658"/>
              <a:gd name="connsiteY3" fmla="*/ 387190 h 390777"/>
              <a:gd name="connsiteX4" fmla="*/ 36444 w 234658"/>
              <a:gd name="connsiteY4" fmla="*/ 333215 h 390777"/>
              <a:gd name="connsiteX5" fmla="*/ 39619 w 234658"/>
              <a:gd name="connsiteY5" fmla="*/ 209390 h 390777"/>
              <a:gd name="connsiteX6" fmla="*/ 33269 w 234658"/>
              <a:gd name="connsiteY6" fmla="*/ 212565 h 390777"/>
              <a:gd name="connsiteX7" fmla="*/ 80894 w 234658"/>
              <a:gd name="connsiteY7" fmla="*/ 120490 h 390777"/>
              <a:gd name="connsiteX8" fmla="*/ 153919 w 234658"/>
              <a:gd name="connsiteY8" fmla="*/ 34765 h 390777"/>
              <a:gd name="connsiteX9" fmla="*/ 80894 w 234658"/>
              <a:gd name="connsiteY9" fmla="*/ 117315 h 390777"/>
              <a:gd name="connsiteX10" fmla="*/ 1519 w 234658"/>
              <a:gd name="connsiteY10" fmla="*/ 168115 h 390777"/>
              <a:gd name="connsiteX11" fmla="*/ 26919 w 234658"/>
              <a:gd name="connsiteY11" fmla="*/ 155415 h 390777"/>
              <a:gd name="connsiteX12" fmla="*/ 4694 w 234658"/>
              <a:gd name="connsiteY12" fmla="*/ 228440 h 390777"/>
              <a:gd name="connsiteX13" fmla="*/ 20569 w 234658"/>
              <a:gd name="connsiteY13" fmla="*/ 282415 h 390777"/>
              <a:gd name="connsiteX14" fmla="*/ 23744 w 234658"/>
              <a:gd name="connsiteY14" fmla="*/ 225265 h 390777"/>
              <a:gd name="connsiteX15" fmla="*/ 36444 w 234658"/>
              <a:gd name="connsiteY15" fmla="*/ 349090 h 390777"/>
              <a:gd name="connsiteX16" fmla="*/ 36444 w 234658"/>
              <a:gd name="connsiteY16" fmla="*/ 345915 h 390777"/>
              <a:gd name="connsiteX17" fmla="*/ 84069 w 234658"/>
              <a:gd name="connsiteY17" fmla="*/ 228440 h 390777"/>
              <a:gd name="connsiteX18" fmla="*/ 99944 w 234658"/>
              <a:gd name="connsiteY18" fmla="*/ 203040 h 390777"/>
              <a:gd name="connsiteX19" fmla="*/ 115819 w 234658"/>
              <a:gd name="connsiteY19" fmla="*/ 161765 h 390777"/>
              <a:gd name="connsiteX20" fmla="*/ 74544 w 234658"/>
              <a:gd name="connsiteY20" fmla="*/ 130015 h 390777"/>
              <a:gd name="connsiteX21" fmla="*/ 144394 w 234658"/>
              <a:gd name="connsiteY21" fmla="*/ 139540 h 390777"/>
              <a:gd name="connsiteX22" fmla="*/ 233294 w 234658"/>
              <a:gd name="connsiteY22" fmla="*/ 3015 h 3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4658" h="390777">
                <a:moveTo>
                  <a:pt x="233294" y="3015"/>
                </a:moveTo>
                <a:cubicBezTo>
                  <a:pt x="221123" y="28415"/>
                  <a:pt x="92536" y="252782"/>
                  <a:pt x="71369" y="291940"/>
                </a:cubicBezTo>
                <a:cubicBezTo>
                  <a:pt x="50202" y="331098"/>
                  <a:pt x="114231" y="222090"/>
                  <a:pt x="106294" y="237965"/>
                </a:cubicBezTo>
                <a:cubicBezTo>
                  <a:pt x="98357" y="253840"/>
                  <a:pt x="35386" y="371315"/>
                  <a:pt x="23744" y="387190"/>
                </a:cubicBezTo>
                <a:cubicBezTo>
                  <a:pt x="12102" y="403065"/>
                  <a:pt x="33798" y="362848"/>
                  <a:pt x="36444" y="333215"/>
                </a:cubicBezTo>
                <a:cubicBezTo>
                  <a:pt x="39090" y="303582"/>
                  <a:pt x="39619" y="209390"/>
                  <a:pt x="39619" y="209390"/>
                </a:cubicBezTo>
                <a:cubicBezTo>
                  <a:pt x="39090" y="189282"/>
                  <a:pt x="26390" y="227382"/>
                  <a:pt x="33269" y="212565"/>
                </a:cubicBezTo>
                <a:cubicBezTo>
                  <a:pt x="40148" y="197748"/>
                  <a:pt x="60786" y="150123"/>
                  <a:pt x="80894" y="120490"/>
                </a:cubicBezTo>
                <a:cubicBezTo>
                  <a:pt x="101002" y="90857"/>
                  <a:pt x="153919" y="35294"/>
                  <a:pt x="153919" y="34765"/>
                </a:cubicBezTo>
                <a:cubicBezTo>
                  <a:pt x="153919" y="34236"/>
                  <a:pt x="106294" y="95090"/>
                  <a:pt x="80894" y="117315"/>
                </a:cubicBezTo>
                <a:cubicBezTo>
                  <a:pt x="55494" y="139540"/>
                  <a:pt x="10515" y="161765"/>
                  <a:pt x="1519" y="168115"/>
                </a:cubicBezTo>
                <a:cubicBezTo>
                  <a:pt x="-7477" y="174465"/>
                  <a:pt x="26390" y="145361"/>
                  <a:pt x="26919" y="155415"/>
                </a:cubicBezTo>
                <a:cubicBezTo>
                  <a:pt x="27448" y="165469"/>
                  <a:pt x="5752" y="207273"/>
                  <a:pt x="4694" y="228440"/>
                </a:cubicBezTo>
                <a:cubicBezTo>
                  <a:pt x="3636" y="249607"/>
                  <a:pt x="17394" y="282944"/>
                  <a:pt x="20569" y="282415"/>
                </a:cubicBezTo>
                <a:cubicBezTo>
                  <a:pt x="23744" y="281886"/>
                  <a:pt x="21098" y="214152"/>
                  <a:pt x="23744" y="225265"/>
                </a:cubicBezTo>
                <a:cubicBezTo>
                  <a:pt x="26390" y="236378"/>
                  <a:pt x="36444" y="349090"/>
                  <a:pt x="36444" y="349090"/>
                </a:cubicBezTo>
                <a:cubicBezTo>
                  <a:pt x="38561" y="369198"/>
                  <a:pt x="28507" y="366023"/>
                  <a:pt x="36444" y="345915"/>
                </a:cubicBezTo>
                <a:cubicBezTo>
                  <a:pt x="44381" y="325807"/>
                  <a:pt x="73486" y="252252"/>
                  <a:pt x="84069" y="228440"/>
                </a:cubicBezTo>
                <a:cubicBezTo>
                  <a:pt x="94652" y="204628"/>
                  <a:pt x="94652" y="214153"/>
                  <a:pt x="99944" y="203040"/>
                </a:cubicBezTo>
                <a:cubicBezTo>
                  <a:pt x="105236" y="191928"/>
                  <a:pt x="120052" y="173936"/>
                  <a:pt x="115819" y="161765"/>
                </a:cubicBezTo>
                <a:cubicBezTo>
                  <a:pt x="111586" y="149594"/>
                  <a:pt x="69782" y="133719"/>
                  <a:pt x="74544" y="130015"/>
                </a:cubicBezTo>
                <a:cubicBezTo>
                  <a:pt x="79306" y="126311"/>
                  <a:pt x="115819" y="158590"/>
                  <a:pt x="144394" y="139540"/>
                </a:cubicBezTo>
                <a:cubicBezTo>
                  <a:pt x="172969" y="120490"/>
                  <a:pt x="245465" y="-22385"/>
                  <a:pt x="233294" y="3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BB71FF4-14C1-139A-BB84-E7CEF151F96F}"/>
              </a:ext>
            </a:extLst>
          </p:cNvPr>
          <p:cNvSpPr/>
          <p:nvPr/>
        </p:nvSpPr>
        <p:spPr>
          <a:xfrm>
            <a:off x="7498798" y="6758635"/>
            <a:ext cx="287854" cy="450779"/>
          </a:xfrm>
          <a:custGeom>
            <a:avLst/>
            <a:gdLst>
              <a:gd name="connsiteX0" fmla="*/ 286302 w 287854"/>
              <a:gd name="connsiteY0" fmla="*/ 4115 h 450779"/>
              <a:gd name="connsiteX1" fmla="*/ 102152 w 287854"/>
              <a:gd name="connsiteY1" fmla="*/ 375590 h 450779"/>
              <a:gd name="connsiteX2" fmla="*/ 54527 w 287854"/>
              <a:gd name="connsiteY2" fmla="*/ 448615 h 450779"/>
              <a:gd name="connsiteX3" fmla="*/ 92627 w 287854"/>
              <a:gd name="connsiteY3" fmla="*/ 334315 h 450779"/>
              <a:gd name="connsiteX4" fmla="*/ 552 w 287854"/>
              <a:gd name="connsiteY4" fmla="*/ 445440 h 450779"/>
              <a:gd name="connsiteX5" fmla="*/ 143427 w 287854"/>
              <a:gd name="connsiteY5" fmla="*/ 277165 h 450779"/>
              <a:gd name="connsiteX6" fmla="*/ 213277 w 287854"/>
              <a:gd name="connsiteY6" fmla="*/ 156515 h 450779"/>
              <a:gd name="connsiteX7" fmla="*/ 191052 w 287854"/>
              <a:gd name="connsiteY7" fmla="*/ 175565 h 450779"/>
              <a:gd name="connsiteX8" fmla="*/ 286302 w 287854"/>
              <a:gd name="connsiteY8" fmla="*/ 4115 h 45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854" h="450779">
                <a:moveTo>
                  <a:pt x="286302" y="4115"/>
                </a:moveTo>
                <a:cubicBezTo>
                  <a:pt x="271485" y="37453"/>
                  <a:pt x="140781" y="301507"/>
                  <a:pt x="102152" y="375590"/>
                </a:cubicBezTo>
                <a:cubicBezTo>
                  <a:pt x="63523" y="449673"/>
                  <a:pt x="56114" y="455494"/>
                  <a:pt x="54527" y="448615"/>
                </a:cubicBezTo>
                <a:cubicBezTo>
                  <a:pt x="52940" y="441736"/>
                  <a:pt x="101623" y="334844"/>
                  <a:pt x="92627" y="334315"/>
                </a:cubicBezTo>
                <a:cubicBezTo>
                  <a:pt x="83631" y="333786"/>
                  <a:pt x="-7915" y="454965"/>
                  <a:pt x="552" y="445440"/>
                </a:cubicBezTo>
                <a:cubicBezTo>
                  <a:pt x="9019" y="435915"/>
                  <a:pt x="107973" y="325319"/>
                  <a:pt x="143427" y="277165"/>
                </a:cubicBezTo>
                <a:cubicBezTo>
                  <a:pt x="178881" y="229011"/>
                  <a:pt x="205340" y="173448"/>
                  <a:pt x="213277" y="156515"/>
                </a:cubicBezTo>
                <a:cubicBezTo>
                  <a:pt x="221214" y="139582"/>
                  <a:pt x="176765" y="200965"/>
                  <a:pt x="191052" y="175565"/>
                </a:cubicBezTo>
                <a:cubicBezTo>
                  <a:pt x="205339" y="150165"/>
                  <a:pt x="301119" y="-29223"/>
                  <a:pt x="286302" y="4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E4BD6ADE-22A6-92F6-DB95-261CB9ED97F1}"/>
              </a:ext>
            </a:extLst>
          </p:cNvPr>
          <p:cNvSpPr/>
          <p:nvPr/>
        </p:nvSpPr>
        <p:spPr>
          <a:xfrm>
            <a:off x="8070850" y="6905267"/>
            <a:ext cx="266702" cy="293563"/>
          </a:xfrm>
          <a:custGeom>
            <a:avLst/>
            <a:gdLst>
              <a:gd name="connsiteX0" fmla="*/ 266700 w 266702"/>
              <a:gd name="connsiteY0" fmla="*/ 111483 h 293563"/>
              <a:gd name="connsiteX1" fmla="*/ 139700 w 266702"/>
              <a:gd name="connsiteY1" fmla="*/ 282933 h 293563"/>
              <a:gd name="connsiteX2" fmla="*/ 158750 w 266702"/>
              <a:gd name="connsiteY2" fmla="*/ 270233 h 293563"/>
              <a:gd name="connsiteX3" fmla="*/ 9525 w 266702"/>
              <a:gd name="connsiteY3" fmla="*/ 228958 h 293563"/>
              <a:gd name="connsiteX4" fmla="*/ 165100 w 266702"/>
              <a:gd name="connsiteY4" fmla="*/ 251183 h 293563"/>
              <a:gd name="connsiteX5" fmla="*/ 161925 w 266702"/>
              <a:gd name="connsiteY5" fmla="*/ 200383 h 293563"/>
              <a:gd name="connsiteX6" fmla="*/ 85725 w 266702"/>
              <a:gd name="connsiteY6" fmla="*/ 181333 h 293563"/>
              <a:gd name="connsiteX7" fmla="*/ 171450 w 266702"/>
              <a:gd name="connsiteY7" fmla="*/ 165458 h 293563"/>
              <a:gd name="connsiteX8" fmla="*/ 139700 w 266702"/>
              <a:gd name="connsiteY8" fmla="*/ 114658 h 293563"/>
              <a:gd name="connsiteX9" fmla="*/ 0 w 266702"/>
              <a:gd name="connsiteY9" fmla="*/ 79733 h 293563"/>
              <a:gd name="connsiteX10" fmla="*/ 139700 w 266702"/>
              <a:gd name="connsiteY10" fmla="*/ 117833 h 293563"/>
              <a:gd name="connsiteX11" fmla="*/ 241300 w 266702"/>
              <a:gd name="connsiteY11" fmla="*/ 358 h 293563"/>
              <a:gd name="connsiteX12" fmla="*/ 158750 w 266702"/>
              <a:gd name="connsiteY12" fmla="*/ 82908 h 293563"/>
              <a:gd name="connsiteX13" fmla="*/ 187325 w 266702"/>
              <a:gd name="connsiteY13" fmla="*/ 130533 h 293563"/>
              <a:gd name="connsiteX14" fmla="*/ 165100 w 266702"/>
              <a:gd name="connsiteY14" fmla="*/ 146408 h 293563"/>
              <a:gd name="connsiteX15" fmla="*/ 79375 w 266702"/>
              <a:gd name="connsiteY15" fmla="*/ 181333 h 293563"/>
              <a:gd name="connsiteX16" fmla="*/ 152400 w 266702"/>
              <a:gd name="connsiteY16" fmla="*/ 178158 h 293563"/>
              <a:gd name="connsiteX17" fmla="*/ 142875 w 266702"/>
              <a:gd name="connsiteY17" fmla="*/ 209908 h 293563"/>
              <a:gd name="connsiteX18" fmla="*/ 266700 w 266702"/>
              <a:gd name="connsiteY18" fmla="*/ 111483 h 29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702" h="293563">
                <a:moveTo>
                  <a:pt x="266700" y="111483"/>
                </a:moveTo>
                <a:cubicBezTo>
                  <a:pt x="266171" y="123654"/>
                  <a:pt x="139700" y="282933"/>
                  <a:pt x="139700" y="282933"/>
                </a:cubicBezTo>
                <a:cubicBezTo>
                  <a:pt x="121708" y="309391"/>
                  <a:pt x="180446" y="279229"/>
                  <a:pt x="158750" y="270233"/>
                </a:cubicBezTo>
                <a:cubicBezTo>
                  <a:pt x="137054" y="261237"/>
                  <a:pt x="8467" y="232133"/>
                  <a:pt x="9525" y="228958"/>
                </a:cubicBezTo>
                <a:cubicBezTo>
                  <a:pt x="10583" y="225783"/>
                  <a:pt x="139700" y="255945"/>
                  <a:pt x="165100" y="251183"/>
                </a:cubicBezTo>
                <a:cubicBezTo>
                  <a:pt x="190500" y="246421"/>
                  <a:pt x="175154" y="212025"/>
                  <a:pt x="161925" y="200383"/>
                </a:cubicBezTo>
                <a:cubicBezTo>
                  <a:pt x="148696" y="188741"/>
                  <a:pt x="84137" y="187154"/>
                  <a:pt x="85725" y="181333"/>
                </a:cubicBezTo>
                <a:cubicBezTo>
                  <a:pt x="87312" y="175512"/>
                  <a:pt x="162454" y="176570"/>
                  <a:pt x="171450" y="165458"/>
                </a:cubicBezTo>
                <a:cubicBezTo>
                  <a:pt x="180446" y="154346"/>
                  <a:pt x="168275" y="128945"/>
                  <a:pt x="139700" y="114658"/>
                </a:cubicBezTo>
                <a:cubicBezTo>
                  <a:pt x="111125" y="100371"/>
                  <a:pt x="0" y="79204"/>
                  <a:pt x="0" y="79733"/>
                </a:cubicBezTo>
                <a:cubicBezTo>
                  <a:pt x="0" y="80262"/>
                  <a:pt x="99483" y="131062"/>
                  <a:pt x="139700" y="117833"/>
                </a:cubicBezTo>
                <a:cubicBezTo>
                  <a:pt x="179917" y="104604"/>
                  <a:pt x="238125" y="6179"/>
                  <a:pt x="241300" y="358"/>
                </a:cubicBezTo>
                <a:cubicBezTo>
                  <a:pt x="244475" y="-5463"/>
                  <a:pt x="167746" y="61212"/>
                  <a:pt x="158750" y="82908"/>
                </a:cubicBezTo>
                <a:cubicBezTo>
                  <a:pt x="149754" y="104604"/>
                  <a:pt x="186267" y="119950"/>
                  <a:pt x="187325" y="130533"/>
                </a:cubicBezTo>
                <a:cubicBezTo>
                  <a:pt x="188383" y="141116"/>
                  <a:pt x="183092" y="137941"/>
                  <a:pt x="165100" y="146408"/>
                </a:cubicBezTo>
                <a:cubicBezTo>
                  <a:pt x="147108" y="154875"/>
                  <a:pt x="81492" y="176041"/>
                  <a:pt x="79375" y="181333"/>
                </a:cubicBezTo>
                <a:cubicBezTo>
                  <a:pt x="77258" y="186625"/>
                  <a:pt x="141817" y="173396"/>
                  <a:pt x="152400" y="178158"/>
                </a:cubicBezTo>
                <a:cubicBezTo>
                  <a:pt x="162983" y="182921"/>
                  <a:pt x="121708" y="221021"/>
                  <a:pt x="142875" y="209908"/>
                </a:cubicBezTo>
                <a:cubicBezTo>
                  <a:pt x="164042" y="198796"/>
                  <a:pt x="267229" y="99312"/>
                  <a:pt x="266700" y="111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8CA19938-B216-65E4-DEAC-2D6232D06E9F}"/>
              </a:ext>
            </a:extLst>
          </p:cNvPr>
          <p:cNvSpPr/>
          <p:nvPr/>
        </p:nvSpPr>
        <p:spPr>
          <a:xfrm>
            <a:off x="8024885" y="6981787"/>
            <a:ext cx="316274" cy="206413"/>
          </a:xfrm>
          <a:custGeom>
            <a:avLst/>
            <a:gdLst>
              <a:gd name="connsiteX0" fmla="*/ 230115 w 316274"/>
              <a:gd name="connsiteY0" fmla="*/ 38 h 206413"/>
              <a:gd name="connsiteX1" fmla="*/ 290440 w 316274"/>
              <a:gd name="connsiteY1" fmla="*/ 114338 h 206413"/>
              <a:gd name="connsiteX2" fmla="*/ 230115 w 316274"/>
              <a:gd name="connsiteY2" fmla="*/ 190538 h 206413"/>
              <a:gd name="connsiteX3" fmla="*/ 217415 w 316274"/>
              <a:gd name="connsiteY3" fmla="*/ 206413 h 206413"/>
              <a:gd name="connsiteX4" fmla="*/ 134865 w 316274"/>
              <a:gd name="connsiteY4" fmla="*/ 190538 h 206413"/>
              <a:gd name="connsiteX5" fmla="*/ 1515 w 316274"/>
              <a:gd name="connsiteY5" fmla="*/ 187363 h 206413"/>
              <a:gd name="connsiteX6" fmla="*/ 230115 w 316274"/>
              <a:gd name="connsiteY6" fmla="*/ 190538 h 206413"/>
              <a:gd name="connsiteX7" fmla="*/ 315840 w 316274"/>
              <a:gd name="connsiteY7" fmla="*/ 190538 h 206413"/>
              <a:gd name="connsiteX8" fmla="*/ 265040 w 316274"/>
              <a:gd name="connsiteY8" fmla="*/ 177838 h 206413"/>
              <a:gd name="connsiteX9" fmla="*/ 303140 w 316274"/>
              <a:gd name="connsiteY9" fmla="*/ 127038 h 206413"/>
              <a:gd name="connsiteX10" fmla="*/ 230115 w 316274"/>
              <a:gd name="connsiteY10" fmla="*/ 38 h 2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274" h="206413">
                <a:moveTo>
                  <a:pt x="230115" y="38"/>
                </a:moveTo>
                <a:cubicBezTo>
                  <a:pt x="227998" y="-2079"/>
                  <a:pt x="290440" y="82588"/>
                  <a:pt x="290440" y="114338"/>
                </a:cubicBezTo>
                <a:cubicBezTo>
                  <a:pt x="290440" y="146088"/>
                  <a:pt x="242286" y="175192"/>
                  <a:pt x="230115" y="190538"/>
                </a:cubicBezTo>
                <a:cubicBezTo>
                  <a:pt x="217944" y="205884"/>
                  <a:pt x="233290" y="206413"/>
                  <a:pt x="217415" y="206413"/>
                </a:cubicBezTo>
                <a:cubicBezTo>
                  <a:pt x="201540" y="206413"/>
                  <a:pt x="170848" y="193713"/>
                  <a:pt x="134865" y="190538"/>
                </a:cubicBezTo>
                <a:cubicBezTo>
                  <a:pt x="98882" y="187363"/>
                  <a:pt x="-14360" y="187363"/>
                  <a:pt x="1515" y="187363"/>
                </a:cubicBezTo>
                <a:cubicBezTo>
                  <a:pt x="17390" y="187363"/>
                  <a:pt x="177728" y="190009"/>
                  <a:pt x="230115" y="190538"/>
                </a:cubicBezTo>
                <a:cubicBezTo>
                  <a:pt x="282502" y="191067"/>
                  <a:pt x="310019" y="192655"/>
                  <a:pt x="315840" y="190538"/>
                </a:cubicBezTo>
                <a:cubicBezTo>
                  <a:pt x="321661" y="188421"/>
                  <a:pt x="267157" y="188421"/>
                  <a:pt x="265040" y="177838"/>
                </a:cubicBezTo>
                <a:cubicBezTo>
                  <a:pt x="262923" y="167255"/>
                  <a:pt x="305786" y="151909"/>
                  <a:pt x="303140" y="127038"/>
                </a:cubicBezTo>
                <a:cubicBezTo>
                  <a:pt x="300494" y="102167"/>
                  <a:pt x="232232" y="2155"/>
                  <a:pt x="230115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4F7290E2-81C4-C28A-D14F-09BDDE29961D}"/>
              </a:ext>
            </a:extLst>
          </p:cNvPr>
          <p:cNvSpPr/>
          <p:nvPr/>
        </p:nvSpPr>
        <p:spPr>
          <a:xfrm>
            <a:off x="7971113" y="7144726"/>
            <a:ext cx="313911" cy="193725"/>
          </a:xfrm>
          <a:custGeom>
            <a:avLst/>
            <a:gdLst>
              <a:gd name="connsiteX0" fmla="*/ 36237 w 313911"/>
              <a:gd name="connsiteY0" fmla="*/ 8549 h 193725"/>
              <a:gd name="connsiteX1" fmla="*/ 239437 w 313911"/>
              <a:gd name="connsiteY1" fmla="*/ 78399 h 193725"/>
              <a:gd name="connsiteX2" fmla="*/ 169587 w 313911"/>
              <a:gd name="connsiteY2" fmla="*/ 119674 h 193725"/>
              <a:gd name="connsiteX3" fmla="*/ 1312 w 313911"/>
              <a:gd name="connsiteY3" fmla="*/ 192699 h 193725"/>
              <a:gd name="connsiteX4" fmla="*/ 93387 w 313911"/>
              <a:gd name="connsiteY4" fmla="*/ 160949 h 193725"/>
              <a:gd name="connsiteX5" fmla="*/ 131487 w 313911"/>
              <a:gd name="connsiteY5" fmla="*/ 138724 h 193725"/>
              <a:gd name="connsiteX6" fmla="*/ 121962 w 313911"/>
              <a:gd name="connsiteY6" fmla="*/ 78399 h 193725"/>
              <a:gd name="connsiteX7" fmla="*/ 137837 w 313911"/>
              <a:gd name="connsiteY7" fmla="*/ 113324 h 193725"/>
              <a:gd name="connsiteX8" fmla="*/ 312462 w 313911"/>
              <a:gd name="connsiteY8" fmla="*/ 81574 h 193725"/>
              <a:gd name="connsiteX9" fmla="*/ 217212 w 313911"/>
              <a:gd name="connsiteY9" fmla="*/ 49824 h 193725"/>
              <a:gd name="connsiteX10" fmla="*/ 147362 w 313911"/>
              <a:gd name="connsiteY10" fmla="*/ 18074 h 193725"/>
              <a:gd name="connsiteX11" fmla="*/ 87037 w 313911"/>
              <a:gd name="connsiteY11" fmla="*/ 2199 h 193725"/>
              <a:gd name="connsiteX12" fmla="*/ 36237 w 313911"/>
              <a:gd name="connsiteY12" fmla="*/ 8549 h 19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3911" h="193725">
                <a:moveTo>
                  <a:pt x="36237" y="8549"/>
                </a:moveTo>
                <a:cubicBezTo>
                  <a:pt x="61637" y="21249"/>
                  <a:pt x="217212" y="59878"/>
                  <a:pt x="239437" y="78399"/>
                </a:cubicBezTo>
                <a:cubicBezTo>
                  <a:pt x="261662" y="96920"/>
                  <a:pt x="209275" y="100624"/>
                  <a:pt x="169587" y="119674"/>
                </a:cubicBezTo>
                <a:cubicBezTo>
                  <a:pt x="129899" y="138724"/>
                  <a:pt x="14012" y="185820"/>
                  <a:pt x="1312" y="192699"/>
                </a:cubicBezTo>
                <a:cubicBezTo>
                  <a:pt x="-11388" y="199578"/>
                  <a:pt x="71691" y="169945"/>
                  <a:pt x="93387" y="160949"/>
                </a:cubicBezTo>
                <a:cubicBezTo>
                  <a:pt x="115083" y="151953"/>
                  <a:pt x="126725" y="152482"/>
                  <a:pt x="131487" y="138724"/>
                </a:cubicBezTo>
                <a:cubicBezTo>
                  <a:pt x="136249" y="124966"/>
                  <a:pt x="120904" y="82632"/>
                  <a:pt x="121962" y="78399"/>
                </a:cubicBezTo>
                <a:cubicBezTo>
                  <a:pt x="123020" y="74166"/>
                  <a:pt x="106087" y="112795"/>
                  <a:pt x="137837" y="113324"/>
                </a:cubicBezTo>
                <a:cubicBezTo>
                  <a:pt x="169587" y="113853"/>
                  <a:pt x="299233" y="92157"/>
                  <a:pt x="312462" y="81574"/>
                </a:cubicBezTo>
                <a:cubicBezTo>
                  <a:pt x="325691" y="70991"/>
                  <a:pt x="244729" y="60407"/>
                  <a:pt x="217212" y="49824"/>
                </a:cubicBezTo>
                <a:cubicBezTo>
                  <a:pt x="189695" y="39241"/>
                  <a:pt x="169058" y="26011"/>
                  <a:pt x="147362" y="18074"/>
                </a:cubicBezTo>
                <a:cubicBezTo>
                  <a:pt x="125666" y="10137"/>
                  <a:pt x="106087" y="3786"/>
                  <a:pt x="87037" y="2199"/>
                </a:cubicBezTo>
                <a:cubicBezTo>
                  <a:pt x="67987" y="612"/>
                  <a:pt x="10837" y="-4151"/>
                  <a:pt x="36237" y="8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1114224-6F77-2B72-6F8F-2FAD06312F07}"/>
              </a:ext>
            </a:extLst>
          </p:cNvPr>
          <p:cNvSpPr/>
          <p:nvPr/>
        </p:nvSpPr>
        <p:spPr>
          <a:xfrm>
            <a:off x="7962872" y="6838901"/>
            <a:ext cx="340793" cy="305608"/>
          </a:xfrm>
          <a:custGeom>
            <a:avLst/>
            <a:gdLst>
              <a:gd name="connsiteX0" fmla="*/ 339753 w 340793"/>
              <a:gd name="connsiteY0" fmla="*/ 28624 h 305608"/>
              <a:gd name="connsiteX1" fmla="*/ 174653 w 340793"/>
              <a:gd name="connsiteY1" fmla="*/ 95299 h 305608"/>
              <a:gd name="connsiteX2" fmla="*/ 34953 w 340793"/>
              <a:gd name="connsiteY2" fmla="*/ 146099 h 305608"/>
              <a:gd name="connsiteX3" fmla="*/ 98453 w 340793"/>
              <a:gd name="connsiteY3" fmla="*/ 142924 h 305608"/>
              <a:gd name="connsiteX4" fmla="*/ 34953 w 340793"/>
              <a:gd name="connsiteY4" fmla="*/ 212774 h 305608"/>
              <a:gd name="connsiteX5" fmla="*/ 95278 w 340793"/>
              <a:gd name="connsiteY5" fmla="*/ 234999 h 305608"/>
              <a:gd name="connsiteX6" fmla="*/ 9553 w 340793"/>
              <a:gd name="connsiteY6" fmla="*/ 234999 h 305608"/>
              <a:gd name="connsiteX7" fmla="*/ 311178 w 340793"/>
              <a:gd name="connsiteY7" fmla="*/ 304849 h 305608"/>
              <a:gd name="connsiteX8" fmla="*/ 136553 w 340793"/>
              <a:gd name="connsiteY8" fmla="*/ 257224 h 305608"/>
              <a:gd name="connsiteX9" fmla="*/ 73053 w 340793"/>
              <a:gd name="connsiteY9" fmla="*/ 266749 h 305608"/>
              <a:gd name="connsiteX10" fmla="*/ 9553 w 340793"/>
              <a:gd name="connsiteY10" fmla="*/ 304849 h 305608"/>
              <a:gd name="connsiteX11" fmla="*/ 9553 w 340793"/>
              <a:gd name="connsiteY11" fmla="*/ 288974 h 305608"/>
              <a:gd name="connsiteX12" fmla="*/ 82578 w 340793"/>
              <a:gd name="connsiteY12" fmla="*/ 250874 h 305608"/>
              <a:gd name="connsiteX13" fmla="*/ 22253 w 340793"/>
              <a:gd name="connsiteY13" fmla="*/ 206424 h 305608"/>
              <a:gd name="connsiteX14" fmla="*/ 19078 w 340793"/>
              <a:gd name="connsiteY14" fmla="*/ 171499 h 305608"/>
              <a:gd name="connsiteX15" fmla="*/ 88928 w 340793"/>
              <a:gd name="connsiteY15" fmla="*/ 158799 h 305608"/>
              <a:gd name="connsiteX16" fmla="*/ 73053 w 340793"/>
              <a:gd name="connsiteY16" fmla="*/ 130224 h 305608"/>
              <a:gd name="connsiteX17" fmla="*/ 228628 w 340793"/>
              <a:gd name="connsiteY17" fmla="*/ 82599 h 305608"/>
              <a:gd name="connsiteX18" fmla="*/ 28 w 340793"/>
              <a:gd name="connsiteY18" fmla="*/ 49 h 305608"/>
              <a:gd name="connsiteX19" fmla="*/ 212753 w 340793"/>
              <a:gd name="connsiteY19" fmla="*/ 69899 h 305608"/>
              <a:gd name="connsiteX20" fmla="*/ 215928 w 340793"/>
              <a:gd name="connsiteY20" fmla="*/ 31799 h 305608"/>
              <a:gd name="connsiteX21" fmla="*/ 174653 w 340793"/>
              <a:gd name="connsiteY21" fmla="*/ 3224 h 305608"/>
              <a:gd name="connsiteX22" fmla="*/ 241328 w 340793"/>
              <a:gd name="connsiteY22" fmla="*/ 63549 h 305608"/>
              <a:gd name="connsiteX23" fmla="*/ 339753 w 340793"/>
              <a:gd name="connsiteY23" fmla="*/ 28624 h 30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793" h="305608">
                <a:moveTo>
                  <a:pt x="339753" y="28624"/>
                </a:moveTo>
                <a:cubicBezTo>
                  <a:pt x="328640" y="33916"/>
                  <a:pt x="225453" y="75720"/>
                  <a:pt x="174653" y="95299"/>
                </a:cubicBezTo>
                <a:cubicBezTo>
                  <a:pt x="123853" y="114878"/>
                  <a:pt x="47653" y="138162"/>
                  <a:pt x="34953" y="146099"/>
                </a:cubicBezTo>
                <a:cubicBezTo>
                  <a:pt x="22253" y="154036"/>
                  <a:pt x="98453" y="131812"/>
                  <a:pt x="98453" y="142924"/>
                </a:cubicBezTo>
                <a:cubicBezTo>
                  <a:pt x="98453" y="154036"/>
                  <a:pt x="35482" y="197428"/>
                  <a:pt x="34953" y="212774"/>
                </a:cubicBezTo>
                <a:cubicBezTo>
                  <a:pt x="34424" y="228120"/>
                  <a:pt x="99511" y="231295"/>
                  <a:pt x="95278" y="234999"/>
                </a:cubicBezTo>
                <a:cubicBezTo>
                  <a:pt x="91045" y="238703"/>
                  <a:pt x="-26430" y="223357"/>
                  <a:pt x="9553" y="234999"/>
                </a:cubicBezTo>
                <a:cubicBezTo>
                  <a:pt x="45536" y="246641"/>
                  <a:pt x="290011" y="301145"/>
                  <a:pt x="311178" y="304849"/>
                </a:cubicBezTo>
                <a:cubicBezTo>
                  <a:pt x="332345" y="308553"/>
                  <a:pt x="176240" y="263574"/>
                  <a:pt x="136553" y="257224"/>
                </a:cubicBezTo>
                <a:cubicBezTo>
                  <a:pt x="96866" y="250874"/>
                  <a:pt x="94220" y="258812"/>
                  <a:pt x="73053" y="266749"/>
                </a:cubicBezTo>
                <a:cubicBezTo>
                  <a:pt x="51886" y="274687"/>
                  <a:pt x="20136" y="301145"/>
                  <a:pt x="9553" y="304849"/>
                </a:cubicBezTo>
                <a:cubicBezTo>
                  <a:pt x="-1030" y="308553"/>
                  <a:pt x="-2618" y="297970"/>
                  <a:pt x="9553" y="288974"/>
                </a:cubicBezTo>
                <a:cubicBezTo>
                  <a:pt x="21724" y="279978"/>
                  <a:pt x="80461" y="264632"/>
                  <a:pt x="82578" y="250874"/>
                </a:cubicBezTo>
                <a:cubicBezTo>
                  <a:pt x="84695" y="237116"/>
                  <a:pt x="32836" y="219653"/>
                  <a:pt x="22253" y="206424"/>
                </a:cubicBezTo>
                <a:cubicBezTo>
                  <a:pt x="11670" y="193195"/>
                  <a:pt x="7965" y="179437"/>
                  <a:pt x="19078" y="171499"/>
                </a:cubicBezTo>
                <a:cubicBezTo>
                  <a:pt x="30190" y="163562"/>
                  <a:pt x="79932" y="165678"/>
                  <a:pt x="88928" y="158799"/>
                </a:cubicBezTo>
                <a:cubicBezTo>
                  <a:pt x="97924" y="151920"/>
                  <a:pt x="49770" y="142924"/>
                  <a:pt x="73053" y="130224"/>
                </a:cubicBezTo>
                <a:cubicBezTo>
                  <a:pt x="96336" y="117524"/>
                  <a:pt x="240799" y="104295"/>
                  <a:pt x="228628" y="82599"/>
                </a:cubicBezTo>
                <a:cubicBezTo>
                  <a:pt x="216457" y="60903"/>
                  <a:pt x="2674" y="2166"/>
                  <a:pt x="28" y="49"/>
                </a:cubicBezTo>
                <a:cubicBezTo>
                  <a:pt x="-2618" y="-2068"/>
                  <a:pt x="176770" y="64607"/>
                  <a:pt x="212753" y="69899"/>
                </a:cubicBezTo>
                <a:cubicBezTo>
                  <a:pt x="248736" y="75191"/>
                  <a:pt x="222278" y="42911"/>
                  <a:pt x="215928" y="31799"/>
                </a:cubicBezTo>
                <a:cubicBezTo>
                  <a:pt x="209578" y="20687"/>
                  <a:pt x="170420" y="-2068"/>
                  <a:pt x="174653" y="3224"/>
                </a:cubicBezTo>
                <a:cubicBezTo>
                  <a:pt x="178886" y="8516"/>
                  <a:pt x="212753" y="57728"/>
                  <a:pt x="241328" y="63549"/>
                </a:cubicBezTo>
                <a:cubicBezTo>
                  <a:pt x="269903" y="69370"/>
                  <a:pt x="350866" y="23332"/>
                  <a:pt x="339753" y="28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CC3907C7-2BEB-6E47-E48C-3E145712E95B}"/>
              </a:ext>
            </a:extLst>
          </p:cNvPr>
          <p:cNvSpPr/>
          <p:nvPr/>
        </p:nvSpPr>
        <p:spPr>
          <a:xfrm>
            <a:off x="7543363" y="6538250"/>
            <a:ext cx="289621" cy="426836"/>
          </a:xfrm>
          <a:custGeom>
            <a:avLst/>
            <a:gdLst>
              <a:gd name="connsiteX0" fmla="*/ 289362 w 289621"/>
              <a:gd name="connsiteY0" fmla="*/ 2250 h 426836"/>
              <a:gd name="connsiteX1" fmla="*/ 121087 w 289621"/>
              <a:gd name="connsiteY1" fmla="*/ 316575 h 426836"/>
              <a:gd name="connsiteX2" fmla="*/ 146487 w 289621"/>
              <a:gd name="connsiteY2" fmla="*/ 303875 h 426836"/>
              <a:gd name="connsiteX3" fmla="*/ 121087 w 289621"/>
              <a:gd name="connsiteY3" fmla="*/ 354675 h 426836"/>
              <a:gd name="connsiteX4" fmla="*/ 127437 w 289621"/>
              <a:gd name="connsiteY4" fmla="*/ 402300 h 426836"/>
              <a:gd name="connsiteX5" fmla="*/ 117912 w 289621"/>
              <a:gd name="connsiteY5" fmla="*/ 338800 h 426836"/>
              <a:gd name="connsiteX6" fmla="*/ 89337 w 289621"/>
              <a:gd name="connsiteY6" fmla="*/ 383250 h 426836"/>
              <a:gd name="connsiteX7" fmla="*/ 437 w 289621"/>
              <a:gd name="connsiteY7" fmla="*/ 424525 h 426836"/>
              <a:gd name="connsiteX8" fmla="*/ 130612 w 289621"/>
              <a:gd name="connsiteY8" fmla="*/ 310225 h 426836"/>
              <a:gd name="connsiteX9" fmla="*/ 175062 w 289621"/>
              <a:gd name="connsiteY9" fmla="*/ 119725 h 426836"/>
              <a:gd name="connsiteX10" fmla="*/ 159187 w 289621"/>
              <a:gd name="connsiteY10" fmla="*/ 173700 h 426836"/>
              <a:gd name="connsiteX11" fmla="*/ 289362 w 289621"/>
              <a:gd name="connsiteY11" fmla="*/ 2250 h 42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621" h="426836">
                <a:moveTo>
                  <a:pt x="289362" y="2250"/>
                </a:moveTo>
                <a:cubicBezTo>
                  <a:pt x="283012" y="26062"/>
                  <a:pt x="144899" y="266304"/>
                  <a:pt x="121087" y="316575"/>
                </a:cubicBezTo>
                <a:cubicBezTo>
                  <a:pt x="97275" y="366846"/>
                  <a:pt x="146487" y="297525"/>
                  <a:pt x="146487" y="303875"/>
                </a:cubicBezTo>
                <a:cubicBezTo>
                  <a:pt x="146487" y="310225"/>
                  <a:pt x="124262" y="338271"/>
                  <a:pt x="121087" y="354675"/>
                </a:cubicBezTo>
                <a:cubicBezTo>
                  <a:pt x="117912" y="371079"/>
                  <a:pt x="127966" y="404946"/>
                  <a:pt x="127437" y="402300"/>
                </a:cubicBezTo>
                <a:cubicBezTo>
                  <a:pt x="126908" y="399654"/>
                  <a:pt x="124262" y="341975"/>
                  <a:pt x="117912" y="338800"/>
                </a:cubicBezTo>
                <a:cubicBezTo>
                  <a:pt x="111562" y="335625"/>
                  <a:pt x="108916" y="368963"/>
                  <a:pt x="89337" y="383250"/>
                </a:cubicBezTo>
                <a:cubicBezTo>
                  <a:pt x="69758" y="397537"/>
                  <a:pt x="-6442" y="436696"/>
                  <a:pt x="437" y="424525"/>
                </a:cubicBezTo>
                <a:cubicBezTo>
                  <a:pt x="7316" y="412354"/>
                  <a:pt x="101508" y="361025"/>
                  <a:pt x="130612" y="310225"/>
                </a:cubicBezTo>
                <a:cubicBezTo>
                  <a:pt x="159716" y="259425"/>
                  <a:pt x="170299" y="142479"/>
                  <a:pt x="175062" y="119725"/>
                </a:cubicBezTo>
                <a:cubicBezTo>
                  <a:pt x="179825" y="96971"/>
                  <a:pt x="134845" y="196454"/>
                  <a:pt x="159187" y="173700"/>
                </a:cubicBezTo>
                <a:cubicBezTo>
                  <a:pt x="183529" y="150946"/>
                  <a:pt x="295712" y="-21562"/>
                  <a:pt x="289362" y="2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118A9CD9-911B-AB63-CF88-FFEBC15820C1}"/>
              </a:ext>
            </a:extLst>
          </p:cNvPr>
          <p:cNvSpPr/>
          <p:nvPr/>
        </p:nvSpPr>
        <p:spPr>
          <a:xfrm>
            <a:off x="7543797" y="7032625"/>
            <a:ext cx="308851" cy="248733"/>
          </a:xfrm>
          <a:custGeom>
            <a:avLst/>
            <a:gdLst>
              <a:gd name="connsiteX0" fmla="*/ 3 w 308851"/>
              <a:gd name="connsiteY0" fmla="*/ 196850 h 248733"/>
              <a:gd name="connsiteX1" fmla="*/ 69853 w 308851"/>
              <a:gd name="connsiteY1" fmla="*/ 222250 h 248733"/>
              <a:gd name="connsiteX2" fmla="*/ 44453 w 308851"/>
              <a:gd name="connsiteY2" fmla="*/ 247650 h 248733"/>
              <a:gd name="connsiteX3" fmla="*/ 146053 w 308851"/>
              <a:gd name="connsiteY3" fmla="*/ 184150 h 248733"/>
              <a:gd name="connsiteX4" fmla="*/ 247653 w 308851"/>
              <a:gd name="connsiteY4" fmla="*/ 120650 h 248733"/>
              <a:gd name="connsiteX5" fmla="*/ 228603 w 308851"/>
              <a:gd name="connsiteY5" fmla="*/ 130175 h 248733"/>
              <a:gd name="connsiteX6" fmla="*/ 295278 w 308851"/>
              <a:gd name="connsiteY6" fmla="*/ 79375 h 248733"/>
              <a:gd name="connsiteX7" fmla="*/ 301628 w 308851"/>
              <a:gd name="connsiteY7" fmla="*/ 3175 h 248733"/>
              <a:gd name="connsiteX8" fmla="*/ 304803 w 308851"/>
              <a:gd name="connsiteY8" fmla="*/ 47625 h 248733"/>
              <a:gd name="connsiteX9" fmla="*/ 241303 w 308851"/>
              <a:gd name="connsiteY9" fmla="*/ 0 h 248733"/>
              <a:gd name="connsiteX10" fmla="*/ 279403 w 308851"/>
              <a:gd name="connsiteY10" fmla="*/ 47625 h 248733"/>
              <a:gd name="connsiteX11" fmla="*/ 222253 w 308851"/>
              <a:gd name="connsiteY11" fmla="*/ 92075 h 248733"/>
              <a:gd name="connsiteX12" fmla="*/ 273053 w 308851"/>
              <a:gd name="connsiteY12" fmla="*/ 47625 h 248733"/>
              <a:gd name="connsiteX13" fmla="*/ 273053 w 308851"/>
              <a:gd name="connsiteY13" fmla="*/ 28575 h 248733"/>
              <a:gd name="connsiteX14" fmla="*/ 298453 w 308851"/>
              <a:gd name="connsiteY14" fmla="*/ 69850 h 248733"/>
              <a:gd name="connsiteX15" fmla="*/ 174628 w 308851"/>
              <a:gd name="connsiteY15" fmla="*/ 152400 h 248733"/>
              <a:gd name="connsiteX16" fmla="*/ 238128 w 308851"/>
              <a:gd name="connsiteY16" fmla="*/ 88900 h 248733"/>
              <a:gd name="connsiteX17" fmla="*/ 234953 w 308851"/>
              <a:gd name="connsiteY17" fmla="*/ 117475 h 248733"/>
              <a:gd name="connsiteX18" fmla="*/ 136528 w 308851"/>
              <a:gd name="connsiteY18" fmla="*/ 190500 h 248733"/>
              <a:gd name="connsiteX19" fmla="*/ 73028 w 308851"/>
              <a:gd name="connsiteY19" fmla="*/ 212725 h 248733"/>
              <a:gd name="connsiteX20" fmla="*/ 3 w 308851"/>
              <a:gd name="connsiteY20" fmla="*/ 196850 h 24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8851" h="248733">
                <a:moveTo>
                  <a:pt x="3" y="196850"/>
                </a:moveTo>
                <a:cubicBezTo>
                  <a:pt x="-526" y="198437"/>
                  <a:pt x="62445" y="213783"/>
                  <a:pt x="69853" y="222250"/>
                </a:cubicBezTo>
                <a:cubicBezTo>
                  <a:pt x="77261" y="230717"/>
                  <a:pt x="31753" y="254000"/>
                  <a:pt x="44453" y="247650"/>
                </a:cubicBezTo>
                <a:cubicBezTo>
                  <a:pt x="57153" y="241300"/>
                  <a:pt x="146053" y="184150"/>
                  <a:pt x="146053" y="184150"/>
                </a:cubicBezTo>
                <a:lnTo>
                  <a:pt x="247653" y="120650"/>
                </a:lnTo>
                <a:cubicBezTo>
                  <a:pt x="261411" y="111654"/>
                  <a:pt x="220665" y="137054"/>
                  <a:pt x="228603" y="130175"/>
                </a:cubicBezTo>
                <a:cubicBezTo>
                  <a:pt x="236541" y="123296"/>
                  <a:pt x="283107" y="100542"/>
                  <a:pt x="295278" y="79375"/>
                </a:cubicBezTo>
                <a:cubicBezTo>
                  <a:pt x="307449" y="58208"/>
                  <a:pt x="300041" y="8467"/>
                  <a:pt x="301628" y="3175"/>
                </a:cubicBezTo>
                <a:cubicBezTo>
                  <a:pt x="303215" y="-2117"/>
                  <a:pt x="314857" y="48154"/>
                  <a:pt x="304803" y="47625"/>
                </a:cubicBezTo>
                <a:cubicBezTo>
                  <a:pt x="294749" y="47096"/>
                  <a:pt x="245536" y="0"/>
                  <a:pt x="241303" y="0"/>
                </a:cubicBezTo>
                <a:cubicBezTo>
                  <a:pt x="237070" y="0"/>
                  <a:pt x="282578" y="32279"/>
                  <a:pt x="279403" y="47625"/>
                </a:cubicBezTo>
                <a:cubicBezTo>
                  <a:pt x="276228" y="62971"/>
                  <a:pt x="223311" y="92075"/>
                  <a:pt x="222253" y="92075"/>
                </a:cubicBezTo>
                <a:cubicBezTo>
                  <a:pt x="221195" y="92075"/>
                  <a:pt x="264586" y="58208"/>
                  <a:pt x="273053" y="47625"/>
                </a:cubicBezTo>
                <a:cubicBezTo>
                  <a:pt x="281520" y="37042"/>
                  <a:pt x="268820" y="24871"/>
                  <a:pt x="273053" y="28575"/>
                </a:cubicBezTo>
                <a:cubicBezTo>
                  <a:pt x="277286" y="32279"/>
                  <a:pt x="314857" y="49213"/>
                  <a:pt x="298453" y="69850"/>
                </a:cubicBezTo>
                <a:cubicBezTo>
                  <a:pt x="282049" y="90487"/>
                  <a:pt x="184682" y="149225"/>
                  <a:pt x="174628" y="152400"/>
                </a:cubicBezTo>
                <a:cubicBezTo>
                  <a:pt x="164574" y="155575"/>
                  <a:pt x="228074" y="94721"/>
                  <a:pt x="238128" y="88900"/>
                </a:cubicBezTo>
                <a:cubicBezTo>
                  <a:pt x="248182" y="83079"/>
                  <a:pt x="251886" y="100542"/>
                  <a:pt x="234953" y="117475"/>
                </a:cubicBezTo>
                <a:cubicBezTo>
                  <a:pt x="218020" y="134408"/>
                  <a:pt x="163516" y="174625"/>
                  <a:pt x="136528" y="190500"/>
                </a:cubicBezTo>
                <a:cubicBezTo>
                  <a:pt x="109541" y="206375"/>
                  <a:pt x="94724" y="209550"/>
                  <a:pt x="73028" y="212725"/>
                </a:cubicBezTo>
                <a:cubicBezTo>
                  <a:pt x="51332" y="215900"/>
                  <a:pt x="532" y="195263"/>
                  <a:pt x="3" y="196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37194428-274A-9E10-CA4A-AAE23E24E2C9}"/>
              </a:ext>
            </a:extLst>
          </p:cNvPr>
          <p:cNvSpPr/>
          <p:nvPr/>
        </p:nvSpPr>
        <p:spPr>
          <a:xfrm>
            <a:off x="8015855" y="6405733"/>
            <a:ext cx="126394" cy="271456"/>
          </a:xfrm>
          <a:custGeom>
            <a:avLst/>
            <a:gdLst>
              <a:gd name="connsiteX0" fmla="*/ 124845 w 126394"/>
              <a:gd name="connsiteY0" fmla="*/ 42692 h 271456"/>
              <a:gd name="connsiteX1" fmla="*/ 70870 w 126394"/>
              <a:gd name="connsiteY1" fmla="*/ 128417 h 271456"/>
              <a:gd name="connsiteX2" fmla="*/ 45470 w 126394"/>
              <a:gd name="connsiteY2" fmla="*/ 156992 h 271456"/>
              <a:gd name="connsiteX3" fmla="*/ 61345 w 126394"/>
              <a:gd name="connsiteY3" fmla="*/ 147467 h 271456"/>
              <a:gd name="connsiteX4" fmla="*/ 118495 w 126394"/>
              <a:gd name="connsiteY4" fmla="*/ 271292 h 271456"/>
              <a:gd name="connsiteX5" fmla="*/ 51820 w 126394"/>
              <a:gd name="connsiteY5" fmla="*/ 176042 h 271456"/>
              <a:gd name="connsiteX6" fmla="*/ 29595 w 126394"/>
              <a:gd name="connsiteY6" fmla="*/ 144292 h 271456"/>
              <a:gd name="connsiteX7" fmla="*/ 48645 w 126394"/>
              <a:gd name="connsiteY7" fmla="*/ 71267 h 271456"/>
              <a:gd name="connsiteX8" fmla="*/ 42295 w 126394"/>
              <a:gd name="connsiteY8" fmla="*/ 1417 h 271456"/>
              <a:gd name="connsiteX9" fmla="*/ 26420 w 126394"/>
              <a:gd name="connsiteY9" fmla="*/ 137942 h 271456"/>
              <a:gd name="connsiteX10" fmla="*/ 4195 w 126394"/>
              <a:gd name="connsiteY10" fmla="*/ 160167 h 271456"/>
              <a:gd name="connsiteX11" fmla="*/ 124845 w 126394"/>
              <a:gd name="connsiteY11" fmla="*/ 42692 h 27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394" h="271456">
                <a:moveTo>
                  <a:pt x="124845" y="42692"/>
                </a:moveTo>
                <a:cubicBezTo>
                  <a:pt x="135958" y="37400"/>
                  <a:pt x="84099" y="109367"/>
                  <a:pt x="70870" y="128417"/>
                </a:cubicBezTo>
                <a:cubicBezTo>
                  <a:pt x="57641" y="147467"/>
                  <a:pt x="45470" y="156992"/>
                  <a:pt x="45470" y="156992"/>
                </a:cubicBezTo>
                <a:cubicBezTo>
                  <a:pt x="43883" y="160167"/>
                  <a:pt x="49174" y="128417"/>
                  <a:pt x="61345" y="147467"/>
                </a:cubicBezTo>
                <a:cubicBezTo>
                  <a:pt x="73516" y="166517"/>
                  <a:pt x="120082" y="266530"/>
                  <a:pt x="118495" y="271292"/>
                </a:cubicBezTo>
                <a:cubicBezTo>
                  <a:pt x="116908" y="276054"/>
                  <a:pt x="51820" y="176042"/>
                  <a:pt x="51820" y="176042"/>
                </a:cubicBezTo>
                <a:cubicBezTo>
                  <a:pt x="37003" y="154875"/>
                  <a:pt x="30124" y="161754"/>
                  <a:pt x="29595" y="144292"/>
                </a:cubicBezTo>
                <a:cubicBezTo>
                  <a:pt x="29066" y="126830"/>
                  <a:pt x="46528" y="95080"/>
                  <a:pt x="48645" y="71267"/>
                </a:cubicBezTo>
                <a:cubicBezTo>
                  <a:pt x="50762" y="47454"/>
                  <a:pt x="45999" y="-9695"/>
                  <a:pt x="42295" y="1417"/>
                </a:cubicBezTo>
                <a:cubicBezTo>
                  <a:pt x="38591" y="12529"/>
                  <a:pt x="32770" y="111484"/>
                  <a:pt x="26420" y="137942"/>
                </a:cubicBezTo>
                <a:cubicBezTo>
                  <a:pt x="20070" y="164400"/>
                  <a:pt x="-11151" y="174455"/>
                  <a:pt x="4195" y="160167"/>
                </a:cubicBezTo>
                <a:cubicBezTo>
                  <a:pt x="19541" y="145880"/>
                  <a:pt x="113732" y="47984"/>
                  <a:pt x="124845" y="42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96CF0BBB-9C26-9EEE-58B3-20B0A66C006A}"/>
              </a:ext>
            </a:extLst>
          </p:cNvPr>
          <p:cNvSpPr/>
          <p:nvPr/>
        </p:nvSpPr>
        <p:spPr>
          <a:xfrm>
            <a:off x="7901622" y="5930258"/>
            <a:ext cx="242140" cy="811565"/>
          </a:xfrm>
          <a:custGeom>
            <a:avLst/>
            <a:gdLst>
              <a:gd name="connsiteX0" fmla="*/ 10478 w 242140"/>
              <a:gd name="connsiteY0" fmla="*/ 642 h 811565"/>
              <a:gd name="connsiteX1" fmla="*/ 96203 w 242140"/>
              <a:gd name="connsiteY1" fmla="*/ 407042 h 811565"/>
              <a:gd name="connsiteX2" fmla="*/ 108903 w 242140"/>
              <a:gd name="connsiteY2" fmla="*/ 381642 h 811565"/>
              <a:gd name="connsiteX3" fmla="*/ 118428 w 242140"/>
              <a:gd name="connsiteY3" fmla="*/ 537217 h 811565"/>
              <a:gd name="connsiteX4" fmla="*/ 80328 w 242140"/>
              <a:gd name="connsiteY4" fmla="*/ 648342 h 811565"/>
              <a:gd name="connsiteX5" fmla="*/ 115253 w 242140"/>
              <a:gd name="connsiteY5" fmla="*/ 718192 h 811565"/>
              <a:gd name="connsiteX6" fmla="*/ 96203 w 242140"/>
              <a:gd name="connsiteY6" fmla="*/ 689617 h 811565"/>
              <a:gd name="connsiteX7" fmla="*/ 153353 w 242140"/>
              <a:gd name="connsiteY7" fmla="*/ 807092 h 811565"/>
              <a:gd name="connsiteX8" fmla="*/ 953 w 242140"/>
              <a:gd name="connsiteY8" fmla="*/ 788042 h 811565"/>
              <a:gd name="connsiteX9" fmla="*/ 239078 w 242140"/>
              <a:gd name="connsiteY9" fmla="*/ 797567 h 811565"/>
              <a:gd name="connsiteX10" fmla="*/ 134303 w 242140"/>
              <a:gd name="connsiteY10" fmla="*/ 746767 h 811565"/>
              <a:gd name="connsiteX11" fmla="*/ 108903 w 242140"/>
              <a:gd name="connsiteY11" fmla="*/ 676917 h 811565"/>
              <a:gd name="connsiteX12" fmla="*/ 80328 w 242140"/>
              <a:gd name="connsiteY12" fmla="*/ 737242 h 811565"/>
              <a:gd name="connsiteX13" fmla="*/ 83503 w 242140"/>
              <a:gd name="connsiteY13" fmla="*/ 664217 h 811565"/>
              <a:gd name="connsiteX14" fmla="*/ 67628 w 242140"/>
              <a:gd name="connsiteY14" fmla="*/ 603892 h 811565"/>
              <a:gd name="connsiteX15" fmla="*/ 86678 w 242140"/>
              <a:gd name="connsiteY15" fmla="*/ 505467 h 811565"/>
              <a:gd name="connsiteX16" fmla="*/ 61278 w 242140"/>
              <a:gd name="connsiteY16" fmla="*/ 638817 h 811565"/>
              <a:gd name="connsiteX17" fmla="*/ 118428 w 242140"/>
              <a:gd name="connsiteY17" fmla="*/ 537217 h 811565"/>
              <a:gd name="connsiteX18" fmla="*/ 239078 w 242140"/>
              <a:gd name="connsiteY18" fmla="*/ 476892 h 811565"/>
              <a:gd name="connsiteX19" fmla="*/ 121603 w 242140"/>
              <a:gd name="connsiteY19" fmla="*/ 495942 h 811565"/>
              <a:gd name="connsiteX20" fmla="*/ 89853 w 242140"/>
              <a:gd name="connsiteY20" fmla="*/ 276867 h 811565"/>
              <a:gd name="connsiteX21" fmla="*/ 89853 w 242140"/>
              <a:gd name="connsiteY21" fmla="*/ 311792 h 811565"/>
              <a:gd name="connsiteX22" fmla="*/ 10478 w 242140"/>
              <a:gd name="connsiteY22" fmla="*/ 642 h 81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2140" h="811565">
                <a:moveTo>
                  <a:pt x="10478" y="642"/>
                </a:moveTo>
                <a:cubicBezTo>
                  <a:pt x="11536" y="16517"/>
                  <a:pt x="79799" y="343542"/>
                  <a:pt x="96203" y="407042"/>
                </a:cubicBezTo>
                <a:cubicBezTo>
                  <a:pt x="112607" y="470542"/>
                  <a:pt x="105199" y="359946"/>
                  <a:pt x="108903" y="381642"/>
                </a:cubicBezTo>
                <a:cubicBezTo>
                  <a:pt x="112607" y="403338"/>
                  <a:pt x="123191" y="492767"/>
                  <a:pt x="118428" y="537217"/>
                </a:cubicBezTo>
                <a:cubicBezTo>
                  <a:pt x="113666" y="581667"/>
                  <a:pt x="80857" y="618180"/>
                  <a:pt x="80328" y="648342"/>
                </a:cubicBezTo>
                <a:cubicBezTo>
                  <a:pt x="79799" y="678505"/>
                  <a:pt x="112607" y="711313"/>
                  <a:pt x="115253" y="718192"/>
                </a:cubicBezTo>
                <a:cubicBezTo>
                  <a:pt x="117899" y="725071"/>
                  <a:pt x="89853" y="674800"/>
                  <a:pt x="96203" y="689617"/>
                </a:cubicBezTo>
                <a:cubicBezTo>
                  <a:pt x="102553" y="704434"/>
                  <a:pt x="169228" y="790688"/>
                  <a:pt x="153353" y="807092"/>
                </a:cubicBezTo>
                <a:cubicBezTo>
                  <a:pt x="137478" y="823496"/>
                  <a:pt x="-13334" y="789629"/>
                  <a:pt x="953" y="788042"/>
                </a:cubicBezTo>
                <a:cubicBezTo>
                  <a:pt x="15240" y="786455"/>
                  <a:pt x="216853" y="804446"/>
                  <a:pt x="239078" y="797567"/>
                </a:cubicBezTo>
                <a:cubicBezTo>
                  <a:pt x="261303" y="790688"/>
                  <a:pt x="155999" y="766875"/>
                  <a:pt x="134303" y="746767"/>
                </a:cubicBezTo>
                <a:cubicBezTo>
                  <a:pt x="112607" y="726659"/>
                  <a:pt x="117899" y="678504"/>
                  <a:pt x="108903" y="676917"/>
                </a:cubicBezTo>
                <a:cubicBezTo>
                  <a:pt x="99907" y="675330"/>
                  <a:pt x="84561" y="739359"/>
                  <a:pt x="80328" y="737242"/>
                </a:cubicBezTo>
                <a:cubicBezTo>
                  <a:pt x="76095" y="735125"/>
                  <a:pt x="85620" y="686442"/>
                  <a:pt x="83503" y="664217"/>
                </a:cubicBezTo>
                <a:cubicBezTo>
                  <a:pt x="81386" y="641992"/>
                  <a:pt x="67099" y="630350"/>
                  <a:pt x="67628" y="603892"/>
                </a:cubicBezTo>
                <a:cubicBezTo>
                  <a:pt x="68157" y="577434"/>
                  <a:pt x="87736" y="499646"/>
                  <a:pt x="86678" y="505467"/>
                </a:cubicBezTo>
                <a:cubicBezTo>
                  <a:pt x="85620" y="511288"/>
                  <a:pt x="55986" y="633525"/>
                  <a:pt x="61278" y="638817"/>
                </a:cubicBezTo>
                <a:cubicBezTo>
                  <a:pt x="66570" y="644109"/>
                  <a:pt x="88795" y="564205"/>
                  <a:pt x="118428" y="537217"/>
                </a:cubicBezTo>
                <a:cubicBezTo>
                  <a:pt x="148061" y="510230"/>
                  <a:pt x="238549" y="483771"/>
                  <a:pt x="239078" y="476892"/>
                </a:cubicBezTo>
                <a:cubicBezTo>
                  <a:pt x="239607" y="470013"/>
                  <a:pt x="146474" y="529279"/>
                  <a:pt x="121603" y="495942"/>
                </a:cubicBezTo>
                <a:cubicBezTo>
                  <a:pt x="96732" y="462605"/>
                  <a:pt x="95145" y="307559"/>
                  <a:pt x="89853" y="276867"/>
                </a:cubicBezTo>
                <a:cubicBezTo>
                  <a:pt x="84561" y="246175"/>
                  <a:pt x="106257" y="355713"/>
                  <a:pt x="89853" y="311792"/>
                </a:cubicBezTo>
                <a:cubicBezTo>
                  <a:pt x="73449" y="267871"/>
                  <a:pt x="9420" y="-15233"/>
                  <a:pt x="10478" y="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918CB231-0C9D-0D59-EE61-D333B4DA6BC8}"/>
              </a:ext>
            </a:extLst>
          </p:cNvPr>
          <p:cNvSpPr/>
          <p:nvPr/>
        </p:nvSpPr>
        <p:spPr>
          <a:xfrm>
            <a:off x="7883456" y="5925533"/>
            <a:ext cx="6488" cy="495883"/>
          </a:xfrm>
          <a:custGeom>
            <a:avLst/>
            <a:gdLst>
              <a:gd name="connsiteX0" fmla="*/ 3244 w 6488"/>
              <a:gd name="connsiteY0" fmla="*/ 2192 h 495883"/>
              <a:gd name="connsiteX1" fmla="*/ 6419 w 6488"/>
              <a:gd name="connsiteY1" fmla="*/ 484792 h 495883"/>
              <a:gd name="connsiteX2" fmla="*/ 69 w 6488"/>
              <a:gd name="connsiteY2" fmla="*/ 313342 h 495883"/>
              <a:gd name="connsiteX3" fmla="*/ 3244 w 6488"/>
              <a:gd name="connsiteY3" fmla="*/ 2192 h 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8" h="495883">
                <a:moveTo>
                  <a:pt x="3244" y="2192"/>
                </a:moveTo>
                <a:cubicBezTo>
                  <a:pt x="4302" y="30767"/>
                  <a:pt x="6948" y="432934"/>
                  <a:pt x="6419" y="484792"/>
                </a:cubicBezTo>
                <a:cubicBezTo>
                  <a:pt x="5890" y="536650"/>
                  <a:pt x="598" y="394304"/>
                  <a:pt x="69" y="313342"/>
                </a:cubicBezTo>
                <a:cubicBezTo>
                  <a:pt x="-460" y="232380"/>
                  <a:pt x="2186" y="-26383"/>
                  <a:pt x="3244" y="2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97A00D6F-DDAB-BC6E-0005-90F3B0BB181C}"/>
              </a:ext>
            </a:extLst>
          </p:cNvPr>
          <p:cNvSpPr/>
          <p:nvPr/>
        </p:nvSpPr>
        <p:spPr>
          <a:xfrm>
            <a:off x="7812889" y="6657844"/>
            <a:ext cx="465066" cy="242450"/>
          </a:xfrm>
          <a:custGeom>
            <a:avLst/>
            <a:gdLst>
              <a:gd name="connsiteX0" fmla="*/ 134136 w 465066"/>
              <a:gd name="connsiteY0" fmla="*/ 19181 h 242450"/>
              <a:gd name="connsiteX1" fmla="*/ 86511 w 465066"/>
              <a:gd name="connsiteY1" fmla="*/ 89031 h 242450"/>
              <a:gd name="connsiteX2" fmla="*/ 86511 w 465066"/>
              <a:gd name="connsiteY2" fmla="*/ 127131 h 242450"/>
              <a:gd name="connsiteX3" fmla="*/ 51586 w 465066"/>
              <a:gd name="connsiteY3" fmla="*/ 35056 h 242450"/>
              <a:gd name="connsiteX4" fmla="*/ 140486 w 465066"/>
              <a:gd name="connsiteY4" fmla="*/ 152531 h 242450"/>
              <a:gd name="connsiteX5" fmla="*/ 140486 w 465066"/>
              <a:gd name="connsiteY5" fmla="*/ 222381 h 242450"/>
              <a:gd name="connsiteX6" fmla="*/ 226211 w 465066"/>
              <a:gd name="connsiteY6" fmla="*/ 66806 h 242450"/>
              <a:gd name="connsiteX7" fmla="*/ 165886 w 465066"/>
              <a:gd name="connsiteY7" fmla="*/ 206506 h 242450"/>
              <a:gd name="connsiteX8" fmla="*/ 175411 w 465066"/>
              <a:gd name="connsiteY8" fmla="*/ 177931 h 242450"/>
              <a:gd name="connsiteX9" fmla="*/ 464336 w 465066"/>
              <a:gd name="connsiteY9" fmla="*/ 168406 h 242450"/>
              <a:gd name="connsiteX10" fmla="*/ 257961 w 465066"/>
              <a:gd name="connsiteY10" fmla="*/ 158881 h 242450"/>
              <a:gd name="connsiteX11" fmla="*/ 251611 w 465066"/>
              <a:gd name="connsiteY11" fmla="*/ 225556 h 242450"/>
              <a:gd name="connsiteX12" fmla="*/ 286536 w 465066"/>
              <a:gd name="connsiteY12" fmla="*/ 238256 h 242450"/>
              <a:gd name="connsiteX13" fmla="*/ 188111 w 465066"/>
              <a:gd name="connsiteY13" fmla="*/ 165231 h 242450"/>
              <a:gd name="connsiteX14" fmla="*/ 45236 w 465066"/>
              <a:gd name="connsiteY14" fmla="*/ 79506 h 242450"/>
              <a:gd name="connsiteX15" fmla="*/ 38886 w 465066"/>
              <a:gd name="connsiteY15" fmla="*/ 131 h 242450"/>
              <a:gd name="connsiteX16" fmla="*/ 3961 w 465066"/>
              <a:gd name="connsiteY16" fmla="*/ 98556 h 242450"/>
              <a:gd name="connsiteX17" fmla="*/ 134136 w 465066"/>
              <a:gd name="connsiteY17" fmla="*/ 19181 h 24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5066" h="242450">
                <a:moveTo>
                  <a:pt x="134136" y="19181"/>
                </a:moveTo>
                <a:cubicBezTo>
                  <a:pt x="147894" y="17594"/>
                  <a:pt x="94448" y="71039"/>
                  <a:pt x="86511" y="89031"/>
                </a:cubicBezTo>
                <a:cubicBezTo>
                  <a:pt x="78573" y="107023"/>
                  <a:pt x="92332" y="136127"/>
                  <a:pt x="86511" y="127131"/>
                </a:cubicBezTo>
                <a:cubicBezTo>
                  <a:pt x="80690" y="118135"/>
                  <a:pt x="42590" y="30823"/>
                  <a:pt x="51586" y="35056"/>
                </a:cubicBezTo>
                <a:cubicBezTo>
                  <a:pt x="60582" y="39289"/>
                  <a:pt x="125669" y="121310"/>
                  <a:pt x="140486" y="152531"/>
                </a:cubicBezTo>
                <a:cubicBezTo>
                  <a:pt x="155303" y="183752"/>
                  <a:pt x="126199" y="236668"/>
                  <a:pt x="140486" y="222381"/>
                </a:cubicBezTo>
                <a:cubicBezTo>
                  <a:pt x="154773" y="208094"/>
                  <a:pt x="221978" y="69452"/>
                  <a:pt x="226211" y="66806"/>
                </a:cubicBezTo>
                <a:cubicBezTo>
                  <a:pt x="230444" y="64160"/>
                  <a:pt x="174353" y="187985"/>
                  <a:pt x="165886" y="206506"/>
                </a:cubicBezTo>
                <a:cubicBezTo>
                  <a:pt x="157419" y="225027"/>
                  <a:pt x="125669" y="184281"/>
                  <a:pt x="175411" y="177931"/>
                </a:cubicBezTo>
                <a:cubicBezTo>
                  <a:pt x="225153" y="171581"/>
                  <a:pt x="450578" y="171581"/>
                  <a:pt x="464336" y="168406"/>
                </a:cubicBezTo>
                <a:cubicBezTo>
                  <a:pt x="478094" y="165231"/>
                  <a:pt x="293415" y="149356"/>
                  <a:pt x="257961" y="158881"/>
                </a:cubicBezTo>
                <a:cubicBezTo>
                  <a:pt x="222507" y="168406"/>
                  <a:pt x="246849" y="212327"/>
                  <a:pt x="251611" y="225556"/>
                </a:cubicBezTo>
                <a:cubicBezTo>
                  <a:pt x="256373" y="238785"/>
                  <a:pt x="297119" y="248310"/>
                  <a:pt x="286536" y="238256"/>
                </a:cubicBezTo>
                <a:cubicBezTo>
                  <a:pt x="275953" y="228202"/>
                  <a:pt x="228328" y="191689"/>
                  <a:pt x="188111" y="165231"/>
                </a:cubicBezTo>
                <a:cubicBezTo>
                  <a:pt x="147894" y="138773"/>
                  <a:pt x="70107" y="107023"/>
                  <a:pt x="45236" y="79506"/>
                </a:cubicBezTo>
                <a:cubicBezTo>
                  <a:pt x="20365" y="51989"/>
                  <a:pt x="45765" y="-3044"/>
                  <a:pt x="38886" y="131"/>
                </a:cubicBezTo>
                <a:cubicBezTo>
                  <a:pt x="32007" y="3306"/>
                  <a:pt x="-13501" y="98027"/>
                  <a:pt x="3961" y="98556"/>
                </a:cubicBezTo>
                <a:cubicBezTo>
                  <a:pt x="21423" y="99085"/>
                  <a:pt x="120378" y="20768"/>
                  <a:pt x="134136" y="19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5E7AAE8E-7424-C776-3DF2-9E00F0DE84F7}"/>
              </a:ext>
            </a:extLst>
          </p:cNvPr>
          <p:cNvSpPr/>
          <p:nvPr/>
        </p:nvSpPr>
        <p:spPr>
          <a:xfrm>
            <a:off x="7513000" y="7007225"/>
            <a:ext cx="232446" cy="184663"/>
          </a:xfrm>
          <a:custGeom>
            <a:avLst/>
            <a:gdLst>
              <a:gd name="connsiteX0" fmla="*/ 2225 w 232446"/>
              <a:gd name="connsiteY0" fmla="*/ 184150 h 184663"/>
              <a:gd name="connsiteX1" fmla="*/ 103825 w 232446"/>
              <a:gd name="connsiteY1" fmla="*/ 168275 h 184663"/>
              <a:gd name="connsiteX2" fmla="*/ 208600 w 232446"/>
              <a:gd name="connsiteY2" fmla="*/ 171450 h 184663"/>
              <a:gd name="connsiteX3" fmla="*/ 170500 w 232446"/>
              <a:gd name="connsiteY3" fmla="*/ 111125 h 184663"/>
              <a:gd name="connsiteX4" fmla="*/ 148275 w 232446"/>
              <a:gd name="connsiteY4" fmla="*/ 66675 h 184663"/>
              <a:gd name="connsiteX5" fmla="*/ 202250 w 232446"/>
              <a:gd name="connsiteY5" fmla="*/ 0 h 184663"/>
              <a:gd name="connsiteX6" fmla="*/ 160975 w 232446"/>
              <a:gd name="connsiteY6" fmla="*/ 66675 h 184663"/>
              <a:gd name="connsiteX7" fmla="*/ 135575 w 232446"/>
              <a:gd name="connsiteY7" fmla="*/ 73025 h 184663"/>
              <a:gd name="connsiteX8" fmla="*/ 186375 w 232446"/>
              <a:gd name="connsiteY8" fmla="*/ 123825 h 184663"/>
              <a:gd name="connsiteX9" fmla="*/ 122875 w 232446"/>
              <a:gd name="connsiteY9" fmla="*/ 92075 h 184663"/>
              <a:gd name="connsiteX10" fmla="*/ 224475 w 232446"/>
              <a:gd name="connsiteY10" fmla="*/ 165100 h 184663"/>
              <a:gd name="connsiteX11" fmla="*/ 205425 w 232446"/>
              <a:gd name="connsiteY11" fmla="*/ 146050 h 184663"/>
              <a:gd name="connsiteX12" fmla="*/ 2225 w 232446"/>
              <a:gd name="connsiteY12" fmla="*/ 184150 h 18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446" h="184663">
                <a:moveTo>
                  <a:pt x="2225" y="184150"/>
                </a:moveTo>
                <a:cubicBezTo>
                  <a:pt x="-14708" y="187854"/>
                  <a:pt x="69429" y="170392"/>
                  <a:pt x="103825" y="168275"/>
                </a:cubicBezTo>
                <a:cubicBezTo>
                  <a:pt x="138221" y="166158"/>
                  <a:pt x="197488" y="180975"/>
                  <a:pt x="208600" y="171450"/>
                </a:cubicBezTo>
                <a:cubicBezTo>
                  <a:pt x="219713" y="161925"/>
                  <a:pt x="180554" y="128587"/>
                  <a:pt x="170500" y="111125"/>
                </a:cubicBezTo>
                <a:cubicBezTo>
                  <a:pt x="160446" y="93663"/>
                  <a:pt x="142983" y="85196"/>
                  <a:pt x="148275" y="66675"/>
                </a:cubicBezTo>
                <a:cubicBezTo>
                  <a:pt x="153567" y="48154"/>
                  <a:pt x="200133" y="0"/>
                  <a:pt x="202250" y="0"/>
                </a:cubicBezTo>
                <a:cubicBezTo>
                  <a:pt x="204367" y="0"/>
                  <a:pt x="172088" y="54504"/>
                  <a:pt x="160975" y="66675"/>
                </a:cubicBezTo>
                <a:cubicBezTo>
                  <a:pt x="149862" y="78846"/>
                  <a:pt x="131342" y="63500"/>
                  <a:pt x="135575" y="73025"/>
                </a:cubicBezTo>
                <a:cubicBezTo>
                  <a:pt x="139808" y="82550"/>
                  <a:pt x="188492" y="120650"/>
                  <a:pt x="186375" y="123825"/>
                </a:cubicBezTo>
                <a:cubicBezTo>
                  <a:pt x="184258" y="127000"/>
                  <a:pt x="116525" y="85196"/>
                  <a:pt x="122875" y="92075"/>
                </a:cubicBezTo>
                <a:cubicBezTo>
                  <a:pt x="129225" y="98954"/>
                  <a:pt x="224475" y="165100"/>
                  <a:pt x="224475" y="165100"/>
                </a:cubicBezTo>
                <a:cubicBezTo>
                  <a:pt x="238233" y="174096"/>
                  <a:pt x="235587" y="144463"/>
                  <a:pt x="205425" y="146050"/>
                </a:cubicBezTo>
                <a:cubicBezTo>
                  <a:pt x="175263" y="147637"/>
                  <a:pt x="19158" y="180446"/>
                  <a:pt x="2225" y="184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FE0EA7DA-78D4-5DE4-9DAD-53E4D0CA6ADC}"/>
              </a:ext>
            </a:extLst>
          </p:cNvPr>
          <p:cNvSpPr/>
          <p:nvPr/>
        </p:nvSpPr>
        <p:spPr>
          <a:xfrm>
            <a:off x="7607207" y="7140314"/>
            <a:ext cx="458354" cy="130455"/>
          </a:xfrm>
          <a:custGeom>
            <a:avLst/>
            <a:gdLst>
              <a:gd name="connsiteX0" fmla="*/ 93 w 458354"/>
              <a:gd name="connsiteY0" fmla="*/ 130436 h 130455"/>
              <a:gd name="connsiteX1" fmla="*/ 269968 w 458354"/>
              <a:gd name="connsiteY1" fmla="*/ 12961 h 130455"/>
              <a:gd name="connsiteX2" fmla="*/ 184243 w 458354"/>
              <a:gd name="connsiteY2" fmla="*/ 25661 h 130455"/>
              <a:gd name="connsiteX3" fmla="*/ 292193 w 458354"/>
              <a:gd name="connsiteY3" fmla="*/ 16136 h 130455"/>
              <a:gd name="connsiteX4" fmla="*/ 422368 w 458354"/>
              <a:gd name="connsiteY4" fmla="*/ 51061 h 130455"/>
              <a:gd name="connsiteX5" fmla="*/ 377918 w 458354"/>
              <a:gd name="connsiteY5" fmla="*/ 16136 h 130455"/>
              <a:gd name="connsiteX6" fmla="*/ 457293 w 458354"/>
              <a:gd name="connsiteY6" fmla="*/ 60586 h 130455"/>
              <a:gd name="connsiteX7" fmla="*/ 409668 w 458354"/>
              <a:gd name="connsiteY7" fmla="*/ 19311 h 130455"/>
              <a:gd name="connsiteX8" fmla="*/ 225518 w 458354"/>
              <a:gd name="connsiteY8" fmla="*/ 261 h 130455"/>
              <a:gd name="connsiteX9" fmla="*/ 158843 w 458354"/>
              <a:gd name="connsiteY9" fmla="*/ 32011 h 130455"/>
              <a:gd name="connsiteX10" fmla="*/ 238218 w 458354"/>
              <a:gd name="connsiteY10" fmla="*/ 22486 h 130455"/>
              <a:gd name="connsiteX11" fmla="*/ 93 w 458354"/>
              <a:gd name="connsiteY11" fmla="*/ 130436 h 13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54" h="130455">
                <a:moveTo>
                  <a:pt x="93" y="130436"/>
                </a:moveTo>
                <a:cubicBezTo>
                  <a:pt x="5385" y="128849"/>
                  <a:pt x="239276" y="30423"/>
                  <a:pt x="269968" y="12961"/>
                </a:cubicBezTo>
                <a:cubicBezTo>
                  <a:pt x="300660" y="-4502"/>
                  <a:pt x="180539" y="25132"/>
                  <a:pt x="184243" y="25661"/>
                </a:cubicBezTo>
                <a:cubicBezTo>
                  <a:pt x="187947" y="26190"/>
                  <a:pt x="252505" y="11903"/>
                  <a:pt x="292193" y="16136"/>
                </a:cubicBezTo>
                <a:cubicBezTo>
                  <a:pt x="331881" y="20369"/>
                  <a:pt x="408081" y="51061"/>
                  <a:pt x="422368" y="51061"/>
                </a:cubicBezTo>
                <a:cubicBezTo>
                  <a:pt x="436655" y="51061"/>
                  <a:pt x="372097" y="14548"/>
                  <a:pt x="377918" y="16136"/>
                </a:cubicBezTo>
                <a:cubicBezTo>
                  <a:pt x="383739" y="17723"/>
                  <a:pt x="452001" y="60057"/>
                  <a:pt x="457293" y="60586"/>
                </a:cubicBezTo>
                <a:cubicBezTo>
                  <a:pt x="462585" y="61115"/>
                  <a:pt x="448297" y="29365"/>
                  <a:pt x="409668" y="19311"/>
                </a:cubicBezTo>
                <a:cubicBezTo>
                  <a:pt x="371039" y="9257"/>
                  <a:pt x="267322" y="-1856"/>
                  <a:pt x="225518" y="261"/>
                </a:cubicBezTo>
                <a:cubicBezTo>
                  <a:pt x="183714" y="2378"/>
                  <a:pt x="156726" y="28307"/>
                  <a:pt x="158843" y="32011"/>
                </a:cubicBezTo>
                <a:cubicBezTo>
                  <a:pt x="160960" y="35715"/>
                  <a:pt x="260443" y="9786"/>
                  <a:pt x="238218" y="22486"/>
                </a:cubicBezTo>
                <a:cubicBezTo>
                  <a:pt x="215993" y="35186"/>
                  <a:pt x="-5199" y="132023"/>
                  <a:pt x="93" y="130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8285F542-572D-B7CA-4B3F-E49C47733F6F}"/>
              </a:ext>
            </a:extLst>
          </p:cNvPr>
          <p:cNvSpPr/>
          <p:nvPr/>
        </p:nvSpPr>
        <p:spPr>
          <a:xfrm>
            <a:off x="7886132" y="7108669"/>
            <a:ext cx="321274" cy="243594"/>
          </a:xfrm>
          <a:custGeom>
            <a:avLst/>
            <a:gdLst>
              <a:gd name="connsiteX0" fmla="*/ 95818 w 321274"/>
              <a:gd name="connsiteY0" fmla="*/ 156 h 243594"/>
              <a:gd name="connsiteX1" fmla="*/ 172018 w 321274"/>
              <a:gd name="connsiteY1" fmla="*/ 104931 h 243594"/>
              <a:gd name="connsiteX2" fmla="*/ 181543 w 321274"/>
              <a:gd name="connsiteY2" fmla="*/ 158906 h 243594"/>
              <a:gd name="connsiteX3" fmla="*/ 200593 w 321274"/>
              <a:gd name="connsiteY3" fmla="*/ 162081 h 243594"/>
              <a:gd name="connsiteX4" fmla="*/ 178368 w 321274"/>
              <a:gd name="connsiteY4" fmla="*/ 181131 h 243594"/>
              <a:gd name="connsiteX5" fmla="*/ 118043 w 321274"/>
              <a:gd name="connsiteY5" fmla="*/ 168431 h 243594"/>
              <a:gd name="connsiteX6" fmla="*/ 25968 w 321274"/>
              <a:gd name="connsiteY6" fmla="*/ 174781 h 243594"/>
              <a:gd name="connsiteX7" fmla="*/ 168843 w 321274"/>
              <a:gd name="connsiteY7" fmla="*/ 184306 h 243594"/>
              <a:gd name="connsiteX8" fmla="*/ 51368 w 321274"/>
              <a:gd name="connsiteY8" fmla="*/ 219231 h 243594"/>
              <a:gd name="connsiteX9" fmla="*/ 6918 w 321274"/>
              <a:gd name="connsiteY9" fmla="*/ 241456 h 243594"/>
              <a:gd name="connsiteX10" fmla="*/ 191068 w 321274"/>
              <a:gd name="connsiteY10" fmla="*/ 165256 h 243594"/>
              <a:gd name="connsiteX11" fmla="*/ 229168 w 321274"/>
              <a:gd name="connsiteY11" fmla="*/ 155731 h 243594"/>
              <a:gd name="connsiteX12" fmla="*/ 203768 w 321274"/>
              <a:gd name="connsiteY12" fmla="*/ 111281 h 243594"/>
              <a:gd name="connsiteX13" fmla="*/ 321243 w 321274"/>
              <a:gd name="connsiteY13" fmla="*/ 104931 h 243594"/>
              <a:gd name="connsiteX14" fmla="*/ 191068 w 321274"/>
              <a:gd name="connsiteY14" fmla="*/ 123981 h 243594"/>
              <a:gd name="connsiteX15" fmla="*/ 206943 w 321274"/>
              <a:gd name="connsiteY15" fmla="*/ 158906 h 243594"/>
              <a:gd name="connsiteX16" fmla="*/ 175193 w 321274"/>
              <a:gd name="connsiteY16" fmla="*/ 82706 h 243594"/>
              <a:gd name="connsiteX17" fmla="*/ 95818 w 321274"/>
              <a:gd name="connsiteY17" fmla="*/ 156 h 24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1274" h="243594">
                <a:moveTo>
                  <a:pt x="95818" y="156"/>
                </a:moveTo>
                <a:cubicBezTo>
                  <a:pt x="95289" y="3860"/>
                  <a:pt x="157731" y="78473"/>
                  <a:pt x="172018" y="104931"/>
                </a:cubicBezTo>
                <a:cubicBezTo>
                  <a:pt x="186305" y="131389"/>
                  <a:pt x="181543" y="158906"/>
                  <a:pt x="181543" y="158906"/>
                </a:cubicBezTo>
                <a:cubicBezTo>
                  <a:pt x="186306" y="168431"/>
                  <a:pt x="201122" y="158377"/>
                  <a:pt x="200593" y="162081"/>
                </a:cubicBezTo>
                <a:cubicBezTo>
                  <a:pt x="200064" y="165785"/>
                  <a:pt x="192126" y="180073"/>
                  <a:pt x="178368" y="181131"/>
                </a:cubicBezTo>
                <a:cubicBezTo>
                  <a:pt x="164610" y="182189"/>
                  <a:pt x="143443" y="169489"/>
                  <a:pt x="118043" y="168431"/>
                </a:cubicBezTo>
                <a:cubicBezTo>
                  <a:pt x="92643" y="167373"/>
                  <a:pt x="17501" y="172135"/>
                  <a:pt x="25968" y="174781"/>
                </a:cubicBezTo>
                <a:cubicBezTo>
                  <a:pt x="34435" y="177427"/>
                  <a:pt x="164610" y="176898"/>
                  <a:pt x="168843" y="184306"/>
                </a:cubicBezTo>
                <a:cubicBezTo>
                  <a:pt x="173076" y="191714"/>
                  <a:pt x="78355" y="209706"/>
                  <a:pt x="51368" y="219231"/>
                </a:cubicBezTo>
                <a:cubicBezTo>
                  <a:pt x="24381" y="228756"/>
                  <a:pt x="-16365" y="250452"/>
                  <a:pt x="6918" y="241456"/>
                </a:cubicBezTo>
                <a:cubicBezTo>
                  <a:pt x="30201" y="232460"/>
                  <a:pt x="154026" y="179544"/>
                  <a:pt x="191068" y="165256"/>
                </a:cubicBezTo>
                <a:cubicBezTo>
                  <a:pt x="228110" y="150969"/>
                  <a:pt x="227051" y="164727"/>
                  <a:pt x="229168" y="155731"/>
                </a:cubicBezTo>
                <a:cubicBezTo>
                  <a:pt x="231285" y="146735"/>
                  <a:pt x="188422" y="119748"/>
                  <a:pt x="203768" y="111281"/>
                </a:cubicBezTo>
                <a:cubicBezTo>
                  <a:pt x="219114" y="102814"/>
                  <a:pt x="323360" y="102814"/>
                  <a:pt x="321243" y="104931"/>
                </a:cubicBezTo>
                <a:cubicBezTo>
                  <a:pt x="319126" y="107048"/>
                  <a:pt x="210118" y="114985"/>
                  <a:pt x="191068" y="123981"/>
                </a:cubicBezTo>
                <a:cubicBezTo>
                  <a:pt x="172018" y="132977"/>
                  <a:pt x="209589" y="165785"/>
                  <a:pt x="206943" y="158906"/>
                </a:cubicBezTo>
                <a:cubicBezTo>
                  <a:pt x="204297" y="152027"/>
                  <a:pt x="192656" y="105989"/>
                  <a:pt x="175193" y="82706"/>
                </a:cubicBezTo>
                <a:cubicBezTo>
                  <a:pt x="157731" y="59423"/>
                  <a:pt x="96347" y="-3548"/>
                  <a:pt x="95818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A644B7B5-C333-C42C-9F13-C04F24F73CD0}"/>
              </a:ext>
            </a:extLst>
          </p:cNvPr>
          <p:cNvSpPr/>
          <p:nvPr/>
        </p:nvSpPr>
        <p:spPr>
          <a:xfrm>
            <a:off x="7492735" y="6981706"/>
            <a:ext cx="346165" cy="156562"/>
          </a:xfrm>
          <a:custGeom>
            <a:avLst/>
            <a:gdLst>
              <a:gd name="connsiteX0" fmla="*/ 98690 w 346165"/>
              <a:gd name="connsiteY0" fmla="*/ 119 h 156562"/>
              <a:gd name="connsiteX1" fmla="*/ 241565 w 346165"/>
              <a:gd name="connsiteY1" fmla="*/ 22344 h 156562"/>
              <a:gd name="connsiteX2" fmla="*/ 343165 w 346165"/>
              <a:gd name="connsiteY2" fmla="*/ 104894 h 156562"/>
              <a:gd name="connsiteX3" fmla="*/ 305065 w 346165"/>
              <a:gd name="connsiteY3" fmla="*/ 69969 h 156562"/>
              <a:gd name="connsiteX4" fmla="*/ 162190 w 346165"/>
              <a:gd name="connsiteY4" fmla="*/ 50919 h 156562"/>
              <a:gd name="connsiteX5" fmla="*/ 130440 w 346165"/>
              <a:gd name="connsiteY5" fmla="*/ 89019 h 156562"/>
              <a:gd name="connsiteX6" fmla="*/ 265 w 346165"/>
              <a:gd name="connsiteY6" fmla="*/ 35044 h 156562"/>
              <a:gd name="connsiteX7" fmla="*/ 168540 w 346165"/>
              <a:gd name="connsiteY7" fmla="*/ 76319 h 156562"/>
              <a:gd name="connsiteX8" fmla="*/ 292365 w 346165"/>
              <a:gd name="connsiteY8" fmla="*/ 108069 h 156562"/>
              <a:gd name="connsiteX9" fmla="*/ 203465 w 346165"/>
              <a:gd name="connsiteY9" fmla="*/ 142994 h 156562"/>
              <a:gd name="connsiteX10" fmla="*/ 184415 w 346165"/>
              <a:gd name="connsiteY10" fmla="*/ 152519 h 156562"/>
              <a:gd name="connsiteX11" fmla="*/ 276490 w 346165"/>
              <a:gd name="connsiteY11" fmla="*/ 79494 h 156562"/>
              <a:gd name="connsiteX12" fmla="*/ 146315 w 346165"/>
              <a:gd name="connsiteY12" fmla="*/ 44569 h 156562"/>
              <a:gd name="connsiteX13" fmla="*/ 225690 w 346165"/>
              <a:gd name="connsiteY13" fmla="*/ 28694 h 156562"/>
              <a:gd name="connsiteX14" fmla="*/ 98690 w 346165"/>
              <a:gd name="connsiteY14" fmla="*/ 119 h 15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6165" h="156562">
                <a:moveTo>
                  <a:pt x="98690" y="119"/>
                </a:moveTo>
                <a:cubicBezTo>
                  <a:pt x="101336" y="-939"/>
                  <a:pt x="200819" y="4882"/>
                  <a:pt x="241565" y="22344"/>
                </a:cubicBezTo>
                <a:cubicBezTo>
                  <a:pt x="282311" y="39807"/>
                  <a:pt x="332582" y="96957"/>
                  <a:pt x="343165" y="104894"/>
                </a:cubicBezTo>
                <a:cubicBezTo>
                  <a:pt x="353748" y="112831"/>
                  <a:pt x="335228" y="78965"/>
                  <a:pt x="305065" y="69969"/>
                </a:cubicBezTo>
                <a:cubicBezTo>
                  <a:pt x="274903" y="60973"/>
                  <a:pt x="191294" y="47744"/>
                  <a:pt x="162190" y="50919"/>
                </a:cubicBezTo>
                <a:cubicBezTo>
                  <a:pt x="133086" y="54094"/>
                  <a:pt x="157428" y="91665"/>
                  <a:pt x="130440" y="89019"/>
                </a:cubicBezTo>
                <a:cubicBezTo>
                  <a:pt x="103453" y="86373"/>
                  <a:pt x="-6085" y="37161"/>
                  <a:pt x="265" y="35044"/>
                </a:cubicBezTo>
                <a:cubicBezTo>
                  <a:pt x="6615" y="32927"/>
                  <a:pt x="168540" y="76319"/>
                  <a:pt x="168540" y="76319"/>
                </a:cubicBezTo>
                <a:cubicBezTo>
                  <a:pt x="217223" y="88490"/>
                  <a:pt x="286544" y="96957"/>
                  <a:pt x="292365" y="108069"/>
                </a:cubicBezTo>
                <a:cubicBezTo>
                  <a:pt x="298186" y="119181"/>
                  <a:pt x="221457" y="135586"/>
                  <a:pt x="203465" y="142994"/>
                </a:cubicBezTo>
                <a:cubicBezTo>
                  <a:pt x="185473" y="150402"/>
                  <a:pt x="172244" y="163102"/>
                  <a:pt x="184415" y="152519"/>
                </a:cubicBezTo>
                <a:cubicBezTo>
                  <a:pt x="196586" y="141936"/>
                  <a:pt x="282840" y="97486"/>
                  <a:pt x="276490" y="79494"/>
                </a:cubicBezTo>
                <a:cubicBezTo>
                  <a:pt x="270140" y="61502"/>
                  <a:pt x="154782" y="53036"/>
                  <a:pt x="146315" y="44569"/>
                </a:cubicBezTo>
                <a:cubicBezTo>
                  <a:pt x="137848" y="36102"/>
                  <a:pt x="234157" y="38219"/>
                  <a:pt x="225690" y="28694"/>
                </a:cubicBezTo>
                <a:cubicBezTo>
                  <a:pt x="217223" y="19169"/>
                  <a:pt x="96044" y="1177"/>
                  <a:pt x="98690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B01ABE6D-1213-2560-5EE2-5F96F4784D48}"/>
              </a:ext>
            </a:extLst>
          </p:cNvPr>
          <p:cNvSpPr/>
          <p:nvPr/>
        </p:nvSpPr>
        <p:spPr>
          <a:xfrm>
            <a:off x="7514857" y="7172056"/>
            <a:ext cx="343268" cy="138981"/>
          </a:xfrm>
          <a:custGeom>
            <a:avLst/>
            <a:gdLst>
              <a:gd name="connsiteX0" fmla="*/ 368 w 343268"/>
              <a:gd name="connsiteY0" fmla="*/ 269 h 138981"/>
              <a:gd name="connsiteX1" fmla="*/ 143243 w 343268"/>
              <a:gd name="connsiteY1" fmla="*/ 127269 h 138981"/>
              <a:gd name="connsiteX2" fmla="*/ 155943 w 343268"/>
              <a:gd name="connsiteY2" fmla="*/ 130444 h 138981"/>
              <a:gd name="connsiteX3" fmla="*/ 124193 w 343268"/>
              <a:gd name="connsiteY3" fmla="*/ 101869 h 138981"/>
              <a:gd name="connsiteX4" fmla="*/ 98793 w 343268"/>
              <a:gd name="connsiteY4" fmla="*/ 89169 h 138981"/>
              <a:gd name="connsiteX5" fmla="*/ 238493 w 343268"/>
              <a:gd name="connsiteY5" fmla="*/ 6619 h 138981"/>
              <a:gd name="connsiteX6" fmla="*/ 178168 w 343268"/>
              <a:gd name="connsiteY6" fmla="*/ 66944 h 138981"/>
              <a:gd name="connsiteX7" fmla="*/ 343268 w 343268"/>
              <a:gd name="connsiteY7" fmla="*/ 12969 h 138981"/>
              <a:gd name="connsiteX8" fmla="*/ 178168 w 343268"/>
              <a:gd name="connsiteY8" fmla="*/ 54244 h 138981"/>
              <a:gd name="connsiteX9" fmla="*/ 98793 w 343268"/>
              <a:gd name="connsiteY9" fmla="*/ 105044 h 138981"/>
              <a:gd name="connsiteX10" fmla="*/ 9893 w 343268"/>
              <a:gd name="connsiteY10" fmla="*/ 57419 h 138981"/>
              <a:gd name="connsiteX11" fmla="*/ 98793 w 343268"/>
              <a:gd name="connsiteY11" fmla="*/ 92344 h 138981"/>
              <a:gd name="connsiteX12" fmla="*/ 368 w 343268"/>
              <a:gd name="connsiteY12" fmla="*/ 269 h 13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268" h="138981">
                <a:moveTo>
                  <a:pt x="368" y="269"/>
                </a:moveTo>
                <a:cubicBezTo>
                  <a:pt x="7776" y="6090"/>
                  <a:pt x="143243" y="127269"/>
                  <a:pt x="143243" y="127269"/>
                </a:cubicBezTo>
                <a:cubicBezTo>
                  <a:pt x="169172" y="148965"/>
                  <a:pt x="159118" y="134677"/>
                  <a:pt x="155943" y="130444"/>
                </a:cubicBezTo>
                <a:cubicBezTo>
                  <a:pt x="152768" y="126211"/>
                  <a:pt x="133718" y="108748"/>
                  <a:pt x="124193" y="101869"/>
                </a:cubicBezTo>
                <a:cubicBezTo>
                  <a:pt x="114668" y="94990"/>
                  <a:pt x="79743" y="105044"/>
                  <a:pt x="98793" y="89169"/>
                </a:cubicBezTo>
                <a:cubicBezTo>
                  <a:pt x="117843" y="73294"/>
                  <a:pt x="225264" y="10323"/>
                  <a:pt x="238493" y="6619"/>
                </a:cubicBezTo>
                <a:cubicBezTo>
                  <a:pt x="251722" y="2915"/>
                  <a:pt x="160706" y="65886"/>
                  <a:pt x="178168" y="66944"/>
                </a:cubicBezTo>
                <a:cubicBezTo>
                  <a:pt x="195630" y="68002"/>
                  <a:pt x="343268" y="15086"/>
                  <a:pt x="343268" y="12969"/>
                </a:cubicBezTo>
                <a:cubicBezTo>
                  <a:pt x="343268" y="10852"/>
                  <a:pt x="218914" y="38898"/>
                  <a:pt x="178168" y="54244"/>
                </a:cubicBezTo>
                <a:cubicBezTo>
                  <a:pt x="137422" y="69590"/>
                  <a:pt x="126839" y="104515"/>
                  <a:pt x="98793" y="105044"/>
                </a:cubicBezTo>
                <a:cubicBezTo>
                  <a:pt x="70747" y="105573"/>
                  <a:pt x="9893" y="59536"/>
                  <a:pt x="9893" y="57419"/>
                </a:cubicBezTo>
                <a:cubicBezTo>
                  <a:pt x="9893" y="55302"/>
                  <a:pt x="97735" y="99752"/>
                  <a:pt x="98793" y="92344"/>
                </a:cubicBezTo>
                <a:cubicBezTo>
                  <a:pt x="99851" y="84936"/>
                  <a:pt x="-7040" y="-5552"/>
                  <a:pt x="368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93974376-D2EA-15F3-B2BA-FCBD98E66051}"/>
              </a:ext>
            </a:extLst>
          </p:cNvPr>
          <p:cNvSpPr/>
          <p:nvPr/>
        </p:nvSpPr>
        <p:spPr>
          <a:xfrm>
            <a:off x="7702350" y="7149989"/>
            <a:ext cx="342670" cy="111297"/>
          </a:xfrm>
          <a:custGeom>
            <a:avLst/>
            <a:gdLst>
              <a:gd name="connsiteX0" fmla="*/ 222450 w 342670"/>
              <a:gd name="connsiteY0" fmla="*/ 111 h 111297"/>
              <a:gd name="connsiteX1" fmla="*/ 330400 w 342670"/>
              <a:gd name="connsiteY1" fmla="*/ 60436 h 111297"/>
              <a:gd name="connsiteX2" fmla="*/ 339925 w 342670"/>
              <a:gd name="connsiteY2" fmla="*/ 111236 h 111297"/>
              <a:gd name="connsiteX3" fmla="*/ 339925 w 342670"/>
              <a:gd name="connsiteY3" fmla="*/ 69961 h 111297"/>
              <a:gd name="connsiteX4" fmla="*/ 308175 w 342670"/>
              <a:gd name="connsiteY4" fmla="*/ 31861 h 111297"/>
              <a:gd name="connsiteX5" fmla="*/ 285950 w 342670"/>
              <a:gd name="connsiteY5" fmla="*/ 35036 h 111297"/>
              <a:gd name="connsiteX6" fmla="*/ 12900 w 342670"/>
              <a:gd name="connsiteY6" fmla="*/ 50911 h 111297"/>
              <a:gd name="connsiteX7" fmla="*/ 73225 w 342670"/>
              <a:gd name="connsiteY7" fmla="*/ 35036 h 111297"/>
              <a:gd name="connsiteX8" fmla="*/ 327225 w 342670"/>
              <a:gd name="connsiteY8" fmla="*/ 44561 h 111297"/>
              <a:gd name="connsiteX9" fmla="*/ 222450 w 342670"/>
              <a:gd name="connsiteY9" fmla="*/ 111 h 1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670" h="111297">
                <a:moveTo>
                  <a:pt x="222450" y="111"/>
                </a:moveTo>
                <a:cubicBezTo>
                  <a:pt x="222979" y="2757"/>
                  <a:pt x="310821" y="41915"/>
                  <a:pt x="330400" y="60436"/>
                </a:cubicBezTo>
                <a:cubicBezTo>
                  <a:pt x="349979" y="78957"/>
                  <a:pt x="338338" y="109649"/>
                  <a:pt x="339925" y="111236"/>
                </a:cubicBezTo>
                <a:cubicBezTo>
                  <a:pt x="341512" y="112823"/>
                  <a:pt x="345217" y="83190"/>
                  <a:pt x="339925" y="69961"/>
                </a:cubicBezTo>
                <a:cubicBezTo>
                  <a:pt x="334633" y="56732"/>
                  <a:pt x="317171" y="37682"/>
                  <a:pt x="308175" y="31861"/>
                </a:cubicBezTo>
                <a:cubicBezTo>
                  <a:pt x="299179" y="26040"/>
                  <a:pt x="285950" y="35036"/>
                  <a:pt x="285950" y="35036"/>
                </a:cubicBezTo>
                <a:lnTo>
                  <a:pt x="12900" y="50911"/>
                </a:lnTo>
                <a:cubicBezTo>
                  <a:pt x="-22554" y="50911"/>
                  <a:pt x="20838" y="36094"/>
                  <a:pt x="73225" y="35036"/>
                </a:cubicBezTo>
                <a:cubicBezTo>
                  <a:pt x="125612" y="33978"/>
                  <a:pt x="300238" y="46148"/>
                  <a:pt x="327225" y="44561"/>
                </a:cubicBezTo>
                <a:cubicBezTo>
                  <a:pt x="354212" y="42974"/>
                  <a:pt x="221921" y="-2535"/>
                  <a:pt x="222450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1ED2CC8D-E2F9-E3AF-D301-71AED299E492}"/>
              </a:ext>
            </a:extLst>
          </p:cNvPr>
          <p:cNvSpPr/>
          <p:nvPr/>
        </p:nvSpPr>
        <p:spPr>
          <a:xfrm>
            <a:off x="7644844" y="7171919"/>
            <a:ext cx="398457" cy="153270"/>
          </a:xfrm>
          <a:custGeom>
            <a:avLst/>
            <a:gdLst>
              <a:gd name="connsiteX0" fmla="*/ 397431 w 398457"/>
              <a:gd name="connsiteY0" fmla="*/ 79781 h 153270"/>
              <a:gd name="connsiteX1" fmla="*/ 333931 w 398457"/>
              <a:gd name="connsiteY1" fmla="*/ 25806 h 153270"/>
              <a:gd name="connsiteX2" fmla="*/ 206931 w 398457"/>
              <a:gd name="connsiteY2" fmla="*/ 32156 h 153270"/>
              <a:gd name="connsiteX3" fmla="*/ 238681 w 398457"/>
              <a:gd name="connsiteY3" fmla="*/ 41681 h 153270"/>
              <a:gd name="connsiteX4" fmla="*/ 111681 w 398457"/>
              <a:gd name="connsiteY4" fmla="*/ 54381 h 153270"/>
              <a:gd name="connsiteX5" fmla="*/ 54531 w 398457"/>
              <a:gd name="connsiteY5" fmla="*/ 95656 h 153270"/>
              <a:gd name="connsiteX6" fmla="*/ 51356 w 398457"/>
              <a:gd name="connsiteY6" fmla="*/ 152806 h 153270"/>
              <a:gd name="connsiteX7" fmla="*/ 45006 w 398457"/>
              <a:gd name="connsiteY7" fmla="*/ 117881 h 153270"/>
              <a:gd name="connsiteX8" fmla="*/ 556 w 398457"/>
              <a:gd name="connsiteY8" fmla="*/ 35331 h 153270"/>
              <a:gd name="connsiteX9" fmla="*/ 29131 w 398457"/>
              <a:gd name="connsiteY9" fmla="*/ 98831 h 153270"/>
              <a:gd name="connsiteX10" fmla="*/ 149781 w 398457"/>
              <a:gd name="connsiteY10" fmla="*/ 41681 h 153270"/>
              <a:gd name="connsiteX11" fmla="*/ 216456 w 398457"/>
              <a:gd name="connsiteY11" fmla="*/ 16281 h 153270"/>
              <a:gd name="connsiteX12" fmla="*/ 314881 w 398457"/>
              <a:gd name="connsiteY12" fmla="*/ 28981 h 153270"/>
              <a:gd name="connsiteX13" fmla="*/ 286306 w 398457"/>
              <a:gd name="connsiteY13" fmla="*/ 406 h 153270"/>
              <a:gd name="connsiteX14" fmla="*/ 397431 w 398457"/>
              <a:gd name="connsiteY14" fmla="*/ 79781 h 15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8457" h="153270">
                <a:moveTo>
                  <a:pt x="397431" y="79781"/>
                </a:moveTo>
                <a:cubicBezTo>
                  <a:pt x="405368" y="84014"/>
                  <a:pt x="365681" y="33743"/>
                  <a:pt x="333931" y="25806"/>
                </a:cubicBezTo>
                <a:cubicBezTo>
                  <a:pt x="302181" y="17869"/>
                  <a:pt x="222806" y="29510"/>
                  <a:pt x="206931" y="32156"/>
                </a:cubicBezTo>
                <a:cubicBezTo>
                  <a:pt x="191056" y="34802"/>
                  <a:pt x="254556" y="37977"/>
                  <a:pt x="238681" y="41681"/>
                </a:cubicBezTo>
                <a:cubicBezTo>
                  <a:pt x="222806" y="45385"/>
                  <a:pt x="142373" y="45385"/>
                  <a:pt x="111681" y="54381"/>
                </a:cubicBezTo>
                <a:cubicBezTo>
                  <a:pt x="80989" y="63377"/>
                  <a:pt x="64585" y="79252"/>
                  <a:pt x="54531" y="95656"/>
                </a:cubicBezTo>
                <a:cubicBezTo>
                  <a:pt x="44477" y="112060"/>
                  <a:pt x="52943" y="149102"/>
                  <a:pt x="51356" y="152806"/>
                </a:cubicBezTo>
                <a:cubicBezTo>
                  <a:pt x="49769" y="156510"/>
                  <a:pt x="53473" y="137460"/>
                  <a:pt x="45006" y="117881"/>
                </a:cubicBezTo>
                <a:cubicBezTo>
                  <a:pt x="36539" y="98302"/>
                  <a:pt x="3202" y="38506"/>
                  <a:pt x="556" y="35331"/>
                </a:cubicBezTo>
                <a:cubicBezTo>
                  <a:pt x="-2090" y="32156"/>
                  <a:pt x="4260" y="97773"/>
                  <a:pt x="29131" y="98831"/>
                </a:cubicBezTo>
                <a:cubicBezTo>
                  <a:pt x="54002" y="99889"/>
                  <a:pt x="118560" y="55439"/>
                  <a:pt x="149781" y="41681"/>
                </a:cubicBezTo>
                <a:cubicBezTo>
                  <a:pt x="181002" y="27923"/>
                  <a:pt x="188939" y="18398"/>
                  <a:pt x="216456" y="16281"/>
                </a:cubicBezTo>
                <a:cubicBezTo>
                  <a:pt x="243973" y="14164"/>
                  <a:pt x="303239" y="31627"/>
                  <a:pt x="314881" y="28981"/>
                </a:cubicBezTo>
                <a:cubicBezTo>
                  <a:pt x="326523" y="26335"/>
                  <a:pt x="273606" y="-3827"/>
                  <a:pt x="286306" y="406"/>
                </a:cubicBezTo>
                <a:cubicBezTo>
                  <a:pt x="299006" y="4639"/>
                  <a:pt x="389494" y="75548"/>
                  <a:pt x="397431" y="79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766C1114-84EC-FFFF-36DE-874D137CB4C3}"/>
              </a:ext>
            </a:extLst>
          </p:cNvPr>
          <p:cNvSpPr/>
          <p:nvPr/>
        </p:nvSpPr>
        <p:spPr>
          <a:xfrm>
            <a:off x="7664141" y="7229263"/>
            <a:ext cx="344354" cy="63751"/>
          </a:xfrm>
          <a:custGeom>
            <a:avLst/>
            <a:gdLst>
              <a:gd name="connsiteX0" fmla="*/ 309 w 344354"/>
              <a:gd name="connsiteY0" fmla="*/ 44662 h 63751"/>
              <a:gd name="connsiteX1" fmla="*/ 241609 w 344354"/>
              <a:gd name="connsiteY1" fmla="*/ 22437 h 63751"/>
              <a:gd name="connsiteX2" fmla="*/ 222559 w 344354"/>
              <a:gd name="connsiteY2" fmla="*/ 28787 h 63751"/>
              <a:gd name="connsiteX3" fmla="*/ 343209 w 344354"/>
              <a:gd name="connsiteY3" fmla="*/ 63712 h 63751"/>
              <a:gd name="connsiteX4" fmla="*/ 279709 w 344354"/>
              <a:gd name="connsiteY4" fmla="*/ 35137 h 63751"/>
              <a:gd name="connsiteX5" fmla="*/ 219384 w 344354"/>
              <a:gd name="connsiteY5" fmla="*/ 9737 h 63751"/>
              <a:gd name="connsiteX6" fmla="*/ 174934 w 344354"/>
              <a:gd name="connsiteY6" fmla="*/ 212 h 63751"/>
              <a:gd name="connsiteX7" fmla="*/ 181284 w 344354"/>
              <a:gd name="connsiteY7" fmla="*/ 3387 h 63751"/>
              <a:gd name="connsiteX8" fmla="*/ 60634 w 344354"/>
              <a:gd name="connsiteY8" fmla="*/ 6562 h 63751"/>
              <a:gd name="connsiteX9" fmla="*/ 187634 w 344354"/>
              <a:gd name="connsiteY9" fmla="*/ 16087 h 63751"/>
              <a:gd name="connsiteX10" fmla="*/ 309 w 344354"/>
              <a:gd name="connsiteY10" fmla="*/ 44662 h 6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354" h="63751">
                <a:moveTo>
                  <a:pt x="309" y="44662"/>
                </a:moveTo>
                <a:cubicBezTo>
                  <a:pt x="9305" y="45720"/>
                  <a:pt x="241609" y="22437"/>
                  <a:pt x="241609" y="22437"/>
                </a:cubicBezTo>
                <a:cubicBezTo>
                  <a:pt x="278651" y="19791"/>
                  <a:pt x="205626" y="21908"/>
                  <a:pt x="222559" y="28787"/>
                </a:cubicBezTo>
                <a:cubicBezTo>
                  <a:pt x="239492" y="35666"/>
                  <a:pt x="333684" y="62654"/>
                  <a:pt x="343209" y="63712"/>
                </a:cubicBezTo>
                <a:cubicBezTo>
                  <a:pt x="352734" y="64770"/>
                  <a:pt x="300347" y="44133"/>
                  <a:pt x="279709" y="35137"/>
                </a:cubicBezTo>
                <a:cubicBezTo>
                  <a:pt x="259072" y="26141"/>
                  <a:pt x="236846" y="15558"/>
                  <a:pt x="219384" y="9737"/>
                </a:cubicBezTo>
                <a:cubicBezTo>
                  <a:pt x="201922" y="3916"/>
                  <a:pt x="181284" y="1270"/>
                  <a:pt x="174934" y="212"/>
                </a:cubicBezTo>
                <a:cubicBezTo>
                  <a:pt x="168584" y="-846"/>
                  <a:pt x="200334" y="2329"/>
                  <a:pt x="181284" y="3387"/>
                </a:cubicBezTo>
                <a:cubicBezTo>
                  <a:pt x="162234" y="4445"/>
                  <a:pt x="59576" y="4445"/>
                  <a:pt x="60634" y="6562"/>
                </a:cubicBezTo>
                <a:cubicBezTo>
                  <a:pt x="61692" y="8679"/>
                  <a:pt x="193984" y="11325"/>
                  <a:pt x="187634" y="16087"/>
                </a:cubicBezTo>
                <a:cubicBezTo>
                  <a:pt x="181284" y="20849"/>
                  <a:pt x="-8687" y="43604"/>
                  <a:pt x="309" y="44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E27B2A4C-BBB9-922E-D9B3-8E9184B5E100}"/>
              </a:ext>
            </a:extLst>
          </p:cNvPr>
          <p:cNvSpPr/>
          <p:nvPr/>
        </p:nvSpPr>
        <p:spPr>
          <a:xfrm>
            <a:off x="8057088" y="6832531"/>
            <a:ext cx="197924" cy="308374"/>
          </a:xfrm>
          <a:custGeom>
            <a:avLst/>
            <a:gdLst>
              <a:gd name="connsiteX0" fmla="*/ 197912 w 197924"/>
              <a:gd name="connsiteY0" fmla="*/ 69 h 308374"/>
              <a:gd name="connsiteX1" fmla="*/ 124887 w 197924"/>
              <a:gd name="connsiteY1" fmla="*/ 136594 h 308374"/>
              <a:gd name="connsiteX2" fmla="*/ 156637 w 197924"/>
              <a:gd name="connsiteY2" fmla="*/ 184219 h 308374"/>
              <a:gd name="connsiteX3" fmla="*/ 29637 w 197924"/>
              <a:gd name="connsiteY3" fmla="*/ 231844 h 308374"/>
              <a:gd name="connsiteX4" fmla="*/ 1062 w 197924"/>
              <a:gd name="connsiteY4" fmla="*/ 308044 h 308374"/>
              <a:gd name="connsiteX5" fmla="*/ 20112 w 197924"/>
              <a:gd name="connsiteY5" fmla="*/ 254069 h 308374"/>
              <a:gd name="connsiteX6" fmla="*/ 1062 w 197924"/>
              <a:gd name="connsiteY6" fmla="*/ 130244 h 308374"/>
              <a:gd name="connsiteX7" fmla="*/ 13762 w 197924"/>
              <a:gd name="connsiteY7" fmla="*/ 222319 h 308374"/>
              <a:gd name="connsiteX8" fmla="*/ 105837 w 197924"/>
              <a:gd name="connsiteY8" fmla="*/ 190569 h 308374"/>
              <a:gd name="connsiteX9" fmla="*/ 67737 w 197924"/>
              <a:gd name="connsiteY9" fmla="*/ 120719 h 308374"/>
              <a:gd name="connsiteX10" fmla="*/ 112187 w 197924"/>
              <a:gd name="connsiteY10" fmla="*/ 136594 h 308374"/>
              <a:gd name="connsiteX11" fmla="*/ 105837 w 197924"/>
              <a:gd name="connsiteY11" fmla="*/ 88969 h 308374"/>
              <a:gd name="connsiteX12" fmla="*/ 118537 w 197924"/>
              <a:gd name="connsiteY12" fmla="*/ 117544 h 308374"/>
              <a:gd name="connsiteX13" fmla="*/ 197912 w 197924"/>
              <a:gd name="connsiteY13" fmla="*/ 69 h 30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924" h="308374">
                <a:moveTo>
                  <a:pt x="197912" y="69"/>
                </a:moveTo>
                <a:cubicBezTo>
                  <a:pt x="198970" y="3244"/>
                  <a:pt x="131766" y="105902"/>
                  <a:pt x="124887" y="136594"/>
                </a:cubicBezTo>
                <a:cubicBezTo>
                  <a:pt x="118008" y="167286"/>
                  <a:pt x="172512" y="168344"/>
                  <a:pt x="156637" y="184219"/>
                </a:cubicBezTo>
                <a:cubicBezTo>
                  <a:pt x="140762" y="200094"/>
                  <a:pt x="55566" y="211207"/>
                  <a:pt x="29637" y="231844"/>
                </a:cubicBezTo>
                <a:cubicBezTo>
                  <a:pt x="3708" y="252482"/>
                  <a:pt x="2649" y="304340"/>
                  <a:pt x="1062" y="308044"/>
                </a:cubicBezTo>
                <a:cubicBezTo>
                  <a:pt x="-525" y="311748"/>
                  <a:pt x="20112" y="283702"/>
                  <a:pt x="20112" y="254069"/>
                </a:cubicBezTo>
                <a:cubicBezTo>
                  <a:pt x="20112" y="224436"/>
                  <a:pt x="2120" y="135535"/>
                  <a:pt x="1062" y="130244"/>
                </a:cubicBezTo>
                <a:cubicBezTo>
                  <a:pt x="4" y="124953"/>
                  <a:pt x="-3700" y="212265"/>
                  <a:pt x="13762" y="222319"/>
                </a:cubicBezTo>
                <a:cubicBezTo>
                  <a:pt x="31224" y="232373"/>
                  <a:pt x="96841" y="207502"/>
                  <a:pt x="105837" y="190569"/>
                </a:cubicBezTo>
                <a:cubicBezTo>
                  <a:pt x="114833" y="173636"/>
                  <a:pt x="66679" y="129715"/>
                  <a:pt x="67737" y="120719"/>
                </a:cubicBezTo>
                <a:cubicBezTo>
                  <a:pt x="68795" y="111723"/>
                  <a:pt x="105837" y="141886"/>
                  <a:pt x="112187" y="136594"/>
                </a:cubicBezTo>
                <a:cubicBezTo>
                  <a:pt x="118537" y="131302"/>
                  <a:pt x="104779" y="92144"/>
                  <a:pt x="105837" y="88969"/>
                </a:cubicBezTo>
                <a:cubicBezTo>
                  <a:pt x="106895" y="85794"/>
                  <a:pt x="103191" y="131302"/>
                  <a:pt x="118537" y="117544"/>
                </a:cubicBezTo>
                <a:cubicBezTo>
                  <a:pt x="133883" y="103786"/>
                  <a:pt x="196854" y="-3106"/>
                  <a:pt x="197912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B6E12113-B478-B9B5-CCF1-A1070FCF7A8A}"/>
              </a:ext>
            </a:extLst>
          </p:cNvPr>
          <p:cNvSpPr/>
          <p:nvPr/>
        </p:nvSpPr>
        <p:spPr>
          <a:xfrm>
            <a:off x="8240723" y="7174450"/>
            <a:ext cx="148035" cy="107064"/>
          </a:xfrm>
          <a:custGeom>
            <a:avLst/>
            <a:gdLst>
              <a:gd name="connsiteX0" fmla="*/ 147627 w 148035"/>
              <a:gd name="connsiteY0" fmla="*/ 1050 h 107064"/>
              <a:gd name="connsiteX1" fmla="*/ 4752 w 148035"/>
              <a:gd name="connsiteY1" fmla="*/ 105825 h 107064"/>
              <a:gd name="connsiteX2" fmla="*/ 46027 w 148035"/>
              <a:gd name="connsiteY2" fmla="*/ 55025 h 107064"/>
              <a:gd name="connsiteX3" fmla="*/ 147627 w 148035"/>
              <a:gd name="connsiteY3" fmla="*/ 1050 h 10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35" h="107064">
                <a:moveTo>
                  <a:pt x="147627" y="1050"/>
                </a:moveTo>
                <a:cubicBezTo>
                  <a:pt x="140748" y="9517"/>
                  <a:pt x="21685" y="96829"/>
                  <a:pt x="4752" y="105825"/>
                </a:cubicBezTo>
                <a:cubicBezTo>
                  <a:pt x="-12181" y="114821"/>
                  <a:pt x="19569" y="72488"/>
                  <a:pt x="46027" y="55025"/>
                </a:cubicBezTo>
                <a:cubicBezTo>
                  <a:pt x="72485" y="37562"/>
                  <a:pt x="154506" y="-7417"/>
                  <a:pt x="147627" y="1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CE0ACC87-296F-3829-40AF-81A2AEB89EE0}"/>
              </a:ext>
            </a:extLst>
          </p:cNvPr>
          <p:cNvSpPr/>
          <p:nvPr/>
        </p:nvSpPr>
        <p:spPr>
          <a:xfrm>
            <a:off x="6986887" y="5169852"/>
            <a:ext cx="421072" cy="70910"/>
          </a:xfrm>
          <a:custGeom>
            <a:avLst/>
            <a:gdLst>
              <a:gd name="connsiteX0" fmla="*/ 414038 w 421072"/>
              <a:gd name="connsiteY0" fmla="*/ 2223 h 70910"/>
              <a:gd name="connsiteX1" fmla="*/ 10813 w 421072"/>
              <a:gd name="connsiteY1" fmla="*/ 68898 h 70910"/>
              <a:gd name="connsiteX2" fmla="*/ 131463 w 421072"/>
              <a:gd name="connsiteY2" fmla="*/ 49848 h 70910"/>
              <a:gd name="connsiteX3" fmla="*/ 302913 w 421072"/>
              <a:gd name="connsiteY3" fmla="*/ 11748 h 70910"/>
              <a:gd name="connsiteX4" fmla="*/ 271163 w 421072"/>
              <a:gd name="connsiteY4" fmla="*/ 14923 h 70910"/>
              <a:gd name="connsiteX5" fmla="*/ 414038 w 421072"/>
              <a:gd name="connsiteY5" fmla="*/ 2223 h 7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072" h="70910">
                <a:moveTo>
                  <a:pt x="414038" y="2223"/>
                </a:moveTo>
                <a:cubicBezTo>
                  <a:pt x="370646" y="11219"/>
                  <a:pt x="57909" y="60961"/>
                  <a:pt x="10813" y="68898"/>
                </a:cubicBezTo>
                <a:cubicBezTo>
                  <a:pt x="-36283" y="76835"/>
                  <a:pt x="82780" y="59373"/>
                  <a:pt x="131463" y="49848"/>
                </a:cubicBezTo>
                <a:cubicBezTo>
                  <a:pt x="180146" y="40323"/>
                  <a:pt x="279630" y="17569"/>
                  <a:pt x="302913" y="11748"/>
                </a:cubicBezTo>
                <a:cubicBezTo>
                  <a:pt x="326196" y="5927"/>
                  <a:pt x="255817" y="15452"/>
                  <a:pt x="271163" y="14923"/>
                </a:cubicBezTo>
                <a:cubicBezTo>
                  <a:pt x="286509" y="14394"/>
                  <a:pt x="457430" y="-6773"/>
                  <a:pt x="414038" y="2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CD870C97-0A8A-3B23-5AD2-3F6E68CFFA98}"/>
              </a:ext>
            </a:extLst>
          </p:cNvPr>
          <p:cNvSpPr/>
          <p:nvPr/>
        </p:nvSpPr>
        <p:spPr>
          <a:xfrm>
            <a:off x="6956557" y="5105400"/>
            <a:ext cx="559204" cy="206857"/>
          </a:xfrm>
          <a:custGeom>
            <a:avLst/>
            <a:gdLst>
              <a:gd name="connsiteX0" fmla="*/ 3043 w 559204"/>
              <a:gd name="connsiteY0" fmla="*/ 206375 h 206857"/>
              <a:gd name="connsiteX1" fmla="*/ 533268 w 559204"/>
              <a:gd name="connsiteY1" fmla="*/ 92075 h 206857"/>
              <a:gd name="connsiteX2" fmla="*/ 482468 w 559204"/>
              <a:gd name="connsiteY2" fmla="*/ 101600 h 206857"/>
              <a:gd name="connsiteX3" fmla="*/ 530093 w 559204"/>
              <a:gd name="connsiteY3" fmla="*/ 66675 h 206857"/>
              <a:gd name="connsiteX4" fmla="*/ 444368 w 559204"/>
              <a:gd name="connsiteY4" fmla="*/ 0 h 206857"/>
              <a:gd name="connsiteX5" fmla="*/ 536443 w 559204"/>
              <a:gd name="connsiteY5" fmla="*/ 66675 h 206857"/>
              <a:gd name="connsiteX6" fmla="*/ 460243 w 559204"/>
              <a:gd name="connsiteY6" fmla="*/ 95250 h 206857"/>
              <a:gd name="connsiteX7" fmla="*/ 431668 w 559204"/>
              <a:gd name="connsiteY7" fmla="*/ 120650 h 206857"/>
              <a:gd name="connsiteX8" fmla="*/ 526918 w 559204"/>
              <a:gd name="connsiteY8" fmla="*/ 165100 h 206857"/>
              <a:gd name="connsiteX9" fmla="*/ 441193 w 559204"/>
              <a:gd name="connsiteY9" fmla="*/ 123825 h 206857"/>
              <a:gd name="connsiteX10" fmla="*/ 237993 w 559204"/>
              <a:gd name="connsiteY10" fmla="*/ 127000 h 206857"/>
              <a:gd name="connsiteX11" fmla="*/ 311018 w 559204"/>
              <a:gd name="connsiteY11" fmla="*/ 133350 h 206857"/>
              <a:gd name="connsiteX12" fmla="*/ 3043 w 559204"/>
              <a:gd name="connsiteY12" fmla="*/ 206375 h 20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9204" h="206857">
                <a:moveTo>
                  <a:pt x="3043" y="206375"/>
                </a:moveTo>
                <a:cubicBezTo>
                  <a:pt x="40085" y="199496"/>
                  <a:pt x="453364" y="109537"/>
                  <a:pt x="533268" y="92075"/>
                </a:cubicBezTo>
                <a:cubicBezTo>
                  <a:pt x="613172" y="74613"/>
                  <a:pt x="482997" y="105833"/>
                  <a:pt x="482468" y="101600"/>
                </a:cubicBezTo>
                <a:cubicBezTo>
                  <a:pt x="481939" y="97367"/>
                  <a:pt x="536443" y="83608"/>
                  <a:pt x="530093" y="66675"/>
                </a:cubicBezTo>
                <a:cubicBezTo>
                  <a:pt x="523743" y="49742"/>
                  <a:pt x="443310" y="0"/>
                  <a:pt x="444368" y="0"/>
                </a:cubicBezTo>
                <a:cubicBezTo>
                  <a:pt x="445426" y="0"/>
                  <a:pt x="533797" y="50800"/>
                  <a:pt x="536443" y="66675"/>
                </a:cubicBezTo>
                <a:cubicBezTo>
                  <a:pt x="539089" y="82550"/>
                  <a:pt x="477706" y="86254"/>
                  <a:pt x="460243" y="95250"/>
                </a:cubicBezTo>
                <a:cubicBezTo>
                  <a:pt x="442781" y="104246"/>
                  <a:pt x="420556" y="109008"/>
                  <a:pt x="431668" y="120650"/>
                </a:cubicBezTo>
                <a:cubicBezTo>
                  <a:pt x="442781" y="132292"/>
                  <a:pt x="525331" y="164571"/>
                  <a:pt x="526918" y="165100"/>
                </a:cubicBezTo>
                <a:cubicBezTo>
                  <a:pt x="528505" y="165629"/>
                  <a:pt x="489347" y="130175"/>
                  <a:pt x="441193" y="123825"/>
                </a:cubicBezTo>
                <a:cubicBezTo>
                  <a:pt x="393039" y="117475"/>
                  <a:pt x="259689" y="125413"/>
                  <a:pt x="237993" y="127000"/>
                </a:cubicBezTo>
                <a:cubicBezTo>
                  <a:pt x="216297" y="128587"/>
                  <a:pt x="343297" y="122237"/>
                  <a:pt x="311018" y="133350"/>
                </a:cubicBezTo>
                <a:cubicBezTo>
                  <a:pt x="278739" y="144462"/>
                  <a:pt x="-33999" y="213254"/>
                  <a:pt x="3043" y="206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C4E43C05-4B78-1040-77CB-8760B7CD1EB1}"/>
              </a:ext>
            </a:extLst>
          </p:cNvPr>
          <p:cNvSpPr/>
          <p:nvPr/>
        </p:nvSpPr>
        <p:spPr>
          <a:xfrm>
            <a:off x="8130686" y="6061063"/>
            <a:ext cx="99445" cy="470327"/>
          </a:xfrm>
          <a:custGeom>
            <a:avLst/>
            <a:gdLst>
              <a:gd name="connsiteX0" fmla="*/ 35414 w 99445"/>
              <a:gd name="connsiteY0" fmla="*/ 12 h 470327"/>
              <a:gd name="connsiteX1" fmla="*/ 57639 w 99445"/>
              <a:gd name="connsiteY1" fmla="*/ 79387 h 470327"/>
              <a:gd name="connsiteX2" fmla="*/ 60814 w 99445"/>
              <a:gd name="connsiteY2" fmla="*/ 142887 h 470327"/>
              <a:gd name="connsiteX3" fmla="*/ 16364 w 99445"/>
              <a:gd name="connsiteY3" fmla="*/ 82562 h 470327"/>
              <a:gd name="connsiteX4" fmla="*/ 489 w 99445"/>
              <a:gd name="connsiteY4" fmla="*/ 66687 h 470327"/>
              <a:gd name="connsiteX5" fmla="*/ 32239 w 99445"/>
              <a:gd name="connsiteY5" fmla="*/ 165112 h 470327"/>
              <a:gd name="connsiteX6" fmla="*/ 63989 w 99445"/>
              <a:gd name="connsiteY6" fmla="*/ 288937 h 470327"/>
              <a:gd name="connsiteX7" fmla="*/ 60814 w 99445"/>
              <a:gd name="connsiteY7" fmla="*/ 254012 h 470327"/>
              <a:gd name="connsiteX8" fmla="*/ 98914 w 99445"/>
              <a:gd name="connsiteY8" fmla="*/ 469912 h 470327"/>
              <a:gd name="connsiteX9" fmla="*/ 79864 w 99445"/>
              <a:gd name="connsiteY9" fmla="*/ 304812 h 470327"/>
              <a:gd name="connsiteX10" fmla="*/ 35414 w 99445"/>
              <a:gd name="connsiteY10" fmla="*/ 168287 h 470327"/>
              <a:gd name="connsiteX11" fmla="*/ 54464 w 99445"/>
              <a:gd name="connsiteY11" fmla="*/ 127012 h 470327"/>
              <a:gd name="connsiteX12" fmla="*/ 79864 w 99445"/>
              <a:gd name="connsiteY12" fmla="*/ 34937 h 470327"/>
              <a:gd name="connsiteX13" fmla="*/ 73514 w 99445"/>
              <a:gd name="connsiteY13" fmla="*/ 73037 h 470327"/>
              <a:gd name="connsiteX14" fmla="*/ 35414 w 99445"/>
              <a:gd name="connsiteY14" fmla="*/ 12 h 47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445" h="470327">
                <a:moveTo>
                  <a:pt x="35414" y="12"/>
                </a:moveTo>
                <a:cubicBezTo>
                  <a:pt x="32768" y="1070"/>
                  <a:pt x="53406" y="55575"/>
                  <a:pt x="57639" y="79387"/>
                </a:cubicBezTo>
                <a:cubicBezTo>
                  <a:pt x="61872" y="103199"/>
                  <a:pt x="67693" y="142358"/>
                  <a:pt x="60814" y="142887"/>
                </a:cubicBezTo>
                <a:cubicBezTo>
                  <a:pt x="53935" y="143416"/>
                  <a:pt x="26418" y="95262"/>
                  <a:pt x="16364" y="82562"/>
                </a:cubicBezTo>
                <a:cubicBezTo>
                  <a:pt x="6310" y="69862"/>
                  <a:pt x="-2157" y="52929"/>
                  <a:pt x="489" y="66687"/>
                </a:cubicBezTo>
                <a:cubicBezTo>
                  <a:pt x="3135" y="80445"/>
                  <a:pt x="21656" y="128070"/>
                  <a:pt x="32239" y="165112"/>
                </a:cubicBezTo>
                <a:cubicBezTo>
                  <a:pt x="42822" y="202154"/>
                  <a:pt x="59226" y="274120"/>
                  <a:pt x="63989" y="288937"/>
                </a:cubicBezTo>
                <a:cubicBezTo>
                  <a:pt x="68752" y="303754"/>
                  <a:pt x="54993" y="223849"/>
                  <a:pt x="60814" y="254012"/>
                </a:cubicBezTo>
                <a:cubicBezTo>
                  <a:pt x="66635" y="284175"/>
                  <a:pt x="95739" y="461445"/>
                  <a:pt x="98914" y="469912"/>
                </a:cubicBezTo>
                <a:cubicBezTo>
                  <a:pt x="102089" y="478379"/>
                  <a:pt x="90447" y="355083"/>
                  <a:pt x="79864" y="304812"/>
                </a:cubicBezTo>
                <a:cubicBezTo>
                  <a:pt x="69281" y="254541"/>
                  <a:pt x="39647" y="197920"/>
                  <a:pt x="35414" y="168287"/>
                </a:cubicBezTo>
                <a:cubicBezTo>
                  <a:pt x="31181" y="138654"/>
                  <a:pt x="47056" y="149237"/>
                  <a:pt x="54464" y="127012"/>
                </a:cubicBezTo>
                <a:cubicBezTo>
                  <a:pt x="61872" y="104787"/>
                  <a:pt x="76689" y="43933"/>
                  <a:pt x="79864" y="34937"/>
                </a:cubicBezTo>
                <a:cubicBezTo>
                  <a:pt x="83039" y="25941"/>
                  <a:pt x="85156" y="79916"/>
                  <a:pt x="73514" y="73037"/>
                </a:cubicBezTo>
                <a:cubicBezTo>
                  <a:pt x="61872" y="66158"/>
                  <a:pt x="38060" y="-1046"/>
                  <a:pt x="3541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59E34D27-49BF-A2C5-B2EF-1D6280B717A3}"/>
              </a:ext>
            </a:extLst>
          </p:cNvPr>
          <p:cNvSpPr/>
          <p:nvPr/>
        </p:nvSpPr>
        <p:spPr>
          <a:xfrm>
            <a:off x="7932328" y="7343684"/>
            <a:ext cx="88276" cy="359637"/>
          </a:xfrm>
          <a:custGeom>
            <a:avLst/>
            <a:gdLst>
              <a:gd name="connsiteX0" fmla="*/ 61298 w 88276"/>
              <a:gd name="connsiteY0" fmla="*/ 1013 h 359637"/>
              <a:gd name="connsiteX1" fmla="*/ 42862 w 88276"/>
              <a:gd name="connsiteY1" fmla="*/ 89503 h 359637"/>
              <a:gd name="connsiteX2" fmla="*/ 53924 w 88276"/>
              <a:gd name="connsiteY2" fmla="*/ 155871 h 359637"/>
              <a:gd name="connsiteX3" fmla="*/ 46549 w 88276"/>
              <a:gd name="connsiteY3" fmla="*/ 126374 h 359637"/>
              <a:gd name="connsiteX4" fmla="*/ 50237 w 88276"/>
              <a:gd name="connsiteY4" fmla="*/ 262797 h 359637"/>
              <a:gd name="connsiteX5" fmla="*/ 53924 w 88276"/>
              <a:gd name="connsiteY5" fmla="*/ 211177 h 359637"/>
              <a:gd name="connsiteX6" fmla="*/ 83420 w 88276"/>
              <a:gd name="connsiteY6" fmla="*/ 354974 h 359637"/>
              <a:gd name="connsiteX7" fmla="*/ 79733 w 88276"/>
              <a:gd name="connsiteY7" fmla="*/ 310729 h 359637"/>
              <a:gd name="connsiteX8" fmla="*/ 2304 w 88276"/>
              <a:gd name="connsiteY8" fmla="*/ 174306 h 359637"/>
              <a:gd name="connsiteX9" fmla="*/ 20740 w 88276"/>
              <a:gd name="connsiteY9" fmla="*/ 214864 h 359637"/>
              <a:gd name="connsiteX10" fmla="*/ 24427 w 88276"/>
              <a:gd name="connsiteY10" fmla="*/ 166932 h 359637"/>
              <a:gd name="connsiteX11" fmla="*/ 2304 w 88276"/>
              <a:gd name="connsiteY11" fmla="*/ 119000 h 359637"/>
              <a:gd name="connsiteX12" fmla="*/ 13366 w 88276"/>
              <a:gd name="connsiteY12" fmla="*/ 152184 h 359637"/>
              <a:gd name="connsiteX13" fmla="*/ 61298 w 88276"/>
              <a:gd name="connsiteY13" fmla="*/ 1013 h 35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76" h="359637">
                <a:moveTo>
                  <a:pt x="61298" y="1013"/>
                </a:moveTo>
                <a:cubicBezTo>
                  <a:pt x="66214" y="-9434"/>
                  <a:pt x="44091" y="63693"/>
                  <a:pt x="42862" y="89503"/>
                </a:cubicBezTo>
                <a:cubicBezTo>
                  <a:pt x="41633" y="115313"/>
                  <a:pt x="53310" y="149726"/>
                  <a:pt x="53924" y="155871"/>
                </a:cubicBezTo>
                <a:cubicBezTo>
                  <a:pt x="54538" y="162016"/>
                  <a:pt x="47163" y="108553"/>
                  <a:pt x="46549" y="126374"/>
                </a:cubicBezTo>
                <a:cubicBezTo>
                  <a:pt x="45935" y="144195"/>
                  <a:pt x="49008" y="248663"/>
                  <a:pt x="50237" y="262797"/>
                </a:cubicBezTo>
                <a:cubicBezTo>
                  <a:pt x="51466" y="276931"/>
                  <a:pt x="48394" y="195814"/>
                  <a:pt x="53924" y="211177"/>
                </a:cubicBezTo>
                <a:cubicBezTo>
                  <a:pt x="59454" y="226540"/>
                  <a:pt x="79118" y="338382"/>
                  <a:pt x="83420" y="354974"/>
                </a:cubicBezTo>
                <a:cubicBezTo>
                  <a:pt x="87722" y="371566"/>
                  <a:pt x="93252" y="340840"/>
                  <a:pt x="79733" y="310729"/>
                </a:cubicBezTo>
                <a:cubicBezTo>
                  <a:pt x="66214" y="280618"/>
                  <a:pt x="12136" y="190284"/>
                  <a:pt x="2304" y="174306"/>
                </a:cubicBezTo>
                <a:cubicBezTo>
                  <a:pt x="-7528" y="158329"/>
                  <a:pt x="17053" y="216093"/>
                  <a:pt x="20740" y="214864"/>
                </a:cubicBezTo>
                <a:cubicBezTo>
                  <a:pt x="24427" y="213635"/>
                  <a:pt x="27500" y="182909"/>
                  <a:pt x="24427" y="166932"/>
                </a:cubicBezTo>
                <a:cubicBezTo>
                  <a:pt x="21354" y="150955"/>
                  <a:pt x="4147" y="121458"/>
                  <a:pt x="2304" y="119000"/>
                </a:cubicBezTo>
                <a:cubicBezTo>
                  <a:pt x="460" y="116542"/>
                  <a:pt x="3534" y="168162"/>
                  <a:pt x="13366" y="152184"/>
                </a:cubicBezTo>
                <a:cubicBezTo>
                  <a:pt x="23198" y="136207"/>
                  <a:pt x="56382" y="11460"/>
                  <a:pt x="61298" y="1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9446C541-BC01-9556-7277-B221D71A0EBF}"/>
              </a:ext>
            </a:extLst>
          </p:cNvPr>
          <p:cNvSpPr/>
          <p:nvPr/>
        </p:nvSpPr>
        <p:spPr>
          <a:xfrm>
            <a:off x="7765880" y="7544462"/>
            <a:ext cx="254430" cy="393102"/>
          </a:xfrm>
          <a:custGeom>
            <a:avLst/>
            <a:gdLst>
              <a:gd name="connsiteX0" fmla="*/ 181145 w 254430"/>
              <a:gd name="connsiteY0" fmla="*/ 180313 h 393102"/>
              <a:gd name="connsiteX1" fmla="*/ 219245 w 254430"/>
              <a:gd name="connsiteY1" fmla="*/ 142213 h 393102"/>
              <a:gd name="connsiteX2" fmla="*/ 203370 w 254430"/>
              <a:gd name="connsiteY2" fmla="*/ 78713 h 393102"/>
              <a:gd name="connsiteX3" fmla="*/ 244645 w 254430"/>
              <a:gd name="connsiteY3" fmla="*/ 129513 h 393102"/>
              <a:gd name="connsiteX4" fmla="*/ 174795 w 254430"/>
              <a:gd name="connsiteY4" fmla="*/ 262863 h 393102"/>
              <a:gd name="connsiteX5" fmla="*/ 181145 w 254430"/>
              <a:gd name="connsiteY5" fmla="*/ 250163 h 393102"/>
              <a:gd name="connsiteX6" fmla="*/ 66845 w 254430"/>
              <a:gd name="connsiteY6" fmla="*/ 323188 h 393102"/>
              <a:gd name="connsiteX7" fmla="*/ 104945 w 254430"/>
              <a:gd name="connsiteY7" fmla="*/ 310488 h 393102"/>
              <a:gd name="connsiteX8" fmla="*/ 170 w 254430"/>
              <a:gd name="connsiteY8" fmla="*/ 393038 h 393102"/>
              <a:gd name="connsiteX9" fmla="*/ 82720 w 254430"/>
              <a:gd name="connsiteY9" fmla="*/ 323188 h 393102"/>
              <a:gd name="connsiteX10" fmla="*/ 171620 w 254430"/>
              <a:gd name="connsiteY10" fmla="*/ 266038 h 393102"/>
              <a:gd name="connsiteX11" fmla="*/ 158920 w 254430"/>
              <a:gd name="connsiteY11" fmla="*/ 262863 h 393102"/>
              <a:gd name="connsiteX12" fmla="*/ 254170 w 254430"/>
              <a:gd name="connsiteY12" fmla="*/ 154913 h 393102"/>
              <a:gd name="connsiteX13" fmla="*/ 187495 w 254430"/>
              <a:gd name="connsiteY13" fmla="*/ 2513 h 393102"/>
              <a:gd name="connsiteX14" fmla="*/ 197020 w 254430"/>
              <a:gd name="connsiteY14" fmla="*/ 62838 h 393102"/>
              <a:gd name="connsiteX15" fmla="*/ 206545 w 254430"/>
              <a:gd name="connsiteY15" fmla="*/ 100938 h 393102"/>
              <a:gd name="connsiteX16" fmla="*/ 181145 w 254430"/>
              <a:gd name="connsiteY16" fmla="*/ 180313 h 39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4430" h="393102">
                <a:moveTo>
                  <a:pt x="181145" y="180313"/>
                </a:moveTo>
                <a:cubicBezTo>
                  <a:pt x="183262" y="187192"/>
                  <a:pt x="215541" y="159146"/>
                  <a:pt x="219245" y="142213"/>
                </a:cubicBezTo>
                <a:cubicBezTo>
                  <a:pt x="222949" y="125280"/>
                  <a:pt x="199137" y="80830"/>
                  <a:pt x="203370" y="78713"/>
                </a:cubicBezTo>
                <a:cubicBezTo>
                  <a:pt x="207603" y="76596"/>
                  <a:pt x="249407" y="98822"/>
                  <a:pt x="244645" y="129513"/>
                </a:cubicBezTo>
                <a:cubicBezTo>
                  <a:pt x="239883" y="160204"/>
                  <a:pt x="174795" y="262863"/>
                  <a:pt x="174795" y="262863"/>
                </a:cubicBezTo>
                <a:cubicBezTo>
                  <a:pt x="164212" y="282971"/>
                  <a:pt x="199137" y="240109"/>
                  <a:pt x="181145" y="250163"/>
                </a:cubicBezTo>
                <a:cubicBezTo>
                  <a:pt x="163153" y="260217"/>
                  <a:pt x="79545" y="313134"/>
                  <a:pt x="66845" y="323188"/>
                </a:cubicBezTo>
                <a:cubicBezTo>
                  <a:pt x="54145" y="333242"/>
                  <a:pt x="116057" y="298846"/>
                  <a:pt x="104945" y="310488"/>
                </a:cubicBezTo>
                <a:cubicBezTo>
                  <a:pt x="93832" y="322130"/>
                  <a:pt x="3874" y="390921"/>
                  <a:pt x="170" y="393038"/>
                </a:cubicBezTo>
                <a:cubicBezTo>
                  <a:pt x="-3534" y="395155"/>
                  <a:pt x="54145" y="344355"/>
                  <a:pt x="82720" y="323188"/>
                </a:cubicBezTo>
                <a:cubicBezTo>
                  <a:pt x="111295" y="302021"/>
                  <a:pt x="171620" y="266038"/>
                  <a:pt x="171620" y="266038"/>
                </a:cubicBezTo>
                <a:cubicBezTo>
                  <a:pt x="184320" y="255984"/>
                  <a:pt x="145162" y="281384"/>
                  <a:pt x="158920" y="262863"/>
                </a:cubicBezTo>
                <a:cubicBezTo>
                  <a:pt x="172678" y="244342"/>
                  <a:pt x="249408" y="198305"/>
                  <a:pt x="254170" y="154913"/>
                </a:cubicBezTo>
                <a:cubicBezTo>
                  <a:pt x="258933" y="111521"/>
                  <a:pt x="197020" y="17859"/>
                  <a:pt x="187495" y="2513"/>
                </a:cubicBezTo>
                <a:cubicBezTo>
                  <a:pt x="177970" y="-12833"/>
                  <a:pt x="193845" y="46434"/>
                  <a:pt x="197020" y="62838"/>
                </a:cubicBezTo>
                <a:cubicBezTo>
                  <a:pt x="200195" y="79242"/>
                  <a:pt x="203899" y="84005"/>
                  <a:pt x="206545" y="100938"/>
                </a:cubicBezTo>
                <a:cubicBezTo>
                  <a:pt x="209191" y="117871"/>
                  <a:pt x="179028" y="173434"/>
                  <a:pt x="181145" y="180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39B43B27-A35A-A38C-C2F6-F5748C06ADC4}"/>
              </a:ext>
            </a:extLst>
          </p:cNvPr>
          <p:cNvSpPr/>
          <p:nvPr/>
        </p:nvSpPr>
        <p:spPr>
          <a:xfrm>
            <a:off x="7740502" y="7654704"/>
            <a:ext cx="206691" cy="267161"/>
          </a:xfrm>
          <a:custGeom>
            <a:avLst/>
            <a:gdLst>
              <a:gd name="connsiteX0" fmla="*/ 155723 w 206691"/>
              <a:gd name="connsiteY0" fmla="*/ 221 h 267161"/>
              <a:gd name="connsiteX1" fmla="*/ 174773 w 206691"/>
              <a:gd name="connsiteY1" fmla="*/ 73246 h 267161"/>
              <a:gd name="connsiteX2" fmla="*/ 139848 w 206691"/>
              <a:gd name="connsiteY2" fmla="*/ 124046 h 267161"/>
              <a:gd name="connsiteX3" fmla="*/ 171598 w 206691"/>
              <a:gd name="connsiteY3" fmla="*/ 104996 h 267161"/>
              <a:gd name="connsiteX4" fmla="*/ 76348 w 206691"/>
              <a:gd name="connsiteY4" fmla="*/ 190721 h 267161"/>
              <a:gd name="connsiteX5" fmla="*/ 41423 w 206691"/>
              <a:gd name="connsiteY5" fmla="*/ 219296 h 267161"/>
              <a:gd name="connsiteX6" fmla="*/ 95398 w 206691"/>
              <a:gd name="connsiteY6" fmla="*/ 171671 h 267161"/>
              <a:gd name="connsiteX7" fmla="*/ 206523 w 206691"/>
              <a:gd name="connsiteY7" fmla="*/ 127221 h 267161"/>
              <a:gd name="connsiteX8" fmla="*/ 117623 w 206691"/>
              <a:gd name="connsiteY8" fmla="*/ 181196 h 267161"/>
              <a:gd name="connsiteX9" fmla="*/ 148 w 206691"/>
              <a:gd name="connsiteY9" fmla="*/ 266921 h 267161"/>
              <a:gd name="connsiteX10" fmla="*/ 143023 w 206691"/>
              <a:gd name="connsiteY10" fmla="*/ 152621 h 267161"/>
              <a:gd name="connsiteX11" fmla="*/ 152548 w 206691"/>
              <a:gd name="connsiteY11" fmla="*/ 124046 h 267161"/>
              <a:gd name="connsiteX12" fmla="*/ 104923 w 206691"/>
              <a:gd name="connsiteY12" fmla="*/ 38321 h 267161"/>
              <a:gd name="connsiteX13" fmla="*/ 203348 w 206691"/>
              <a:gd name="connsiteY13" fmla="*/ 85946 h 267161"/>
              <a:gd name="connsiteX14" fmla="*/ 127148 w 206691"/>
              <a:gd name="connsiteY14" fmla="*/ 98646 h 267161"/>
              <a:gd name="connsiteX15" fmla="*/ 92223 w 206691"/>
              <a:gd name="connsiteY15" fmla="*/ 41496 h 267161"/>
              <a:gd name="connsiteX16" fmla="*/ 133498 w 206691"/>
              <a:gd name="connsiteY16" fmla="*/ 79596 h 267161"/>
              <a:gd name="connsiteX17" fmla="*/ 162073 w 206691"/>
              <a:gd name="connsiteY17" fmla="*/ 51021 h 267161"/>
              <a:gd name="connsiteX18" fmla="*/ 155723 w 206691"/>
              <a:gd name="connsiteY18" fmla="*/ 221 h 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6691" h="267161">
                <a:moveTo>
                  <a:pt x="155723" y="221"/>
                </a:moveTo>
                <a:cubicBezTo>
                  <a:pt x="157840" y="3925"/>
                  <a:pt x="177419" y="52609"/>
                  <a:pt x="174773" y="73246"/>
                </a:cubicBezTo>
                <a:cubicBezTo>
                  <a:pt x="172127" y="93883"/>
                  <a:pt x="140377" y="118754"/>
                  <a:pt x="139848" y="124046"/>
                </a:cubicBezTo>
                <a:cubicBezTo>
                  <a:pt x="139319" y="129338"/>
                  <a:pt x="182181" y="93884"/>
                  <a:pt x="171598" y="104996"/>
                </a:cubicBezTo>
                <a:cubicBezTo>
                  <a:pt x="161015" y="116108"/>
                  <a:pt x="98044" y="171671"/>
                  <a:pt x="76348" y="190721"/>
                </a:cubicBezTo>
                <a:cubicBezTo>
                  <a:pt x="54652" y="209771"/>
                  <a:pt x="38248" y="222471"/>
                  <a:pt x="41423" y="219296"/>
                </a:cubicBezTo>
                <a:cubicBezTo>
                  <a:pt x="44598" y="216121"/>
                  <a:pt x="67881" y="187017"/>
                  <a:pt x="95398" y="171671"/>
                </a:cubicBezTo>
                <a:cubicBezTo>
                  <a:pt x="122915" y="156325"/>
                  <a:pt x="202819" y="125634"/>
                  <a:pt x="206523" y="127221"/>
                </a:cubicBezTo>
                <a:cubicBezTo>
                  <a:pt x="210227" y="128808"/>
                  <a:pt x="152019" y="157913"/>
                  <a:pt x="117623" y="181196"/>
                </a:cubicBezTo>
                <a:cubicBezTo>
                  <a:pt x="83227" y="204479"/>
                  <a:pt x="-4085" y="271683"/>
                  <a:pt x="148" y="266921"/>
                </a:cubicBezTo>
                <a:cubicBezTo>
                  <a:pt x="4381" y="262159"/>
                  <a:pt x="117623" y="176434"/>
                  <a:pt x="143023" y="152621"/>
                </a:cubicBezTo>
                <a:cubicBezTo>
                  <a:pt x="168423" y="128809"/>
                  <a:pt x="158898" y="143096"/>
                  <a:pt x="152548" y="124046"/>
                </a:cubicBezTo>
                <a:cubicBezTo>
                  <a:pt x="146198" y="104996"/>
                  <a:pt x="96456" y="44671"/>
                  <a:pt x="104923" y="38321"/>
                </a:cubicBezTo>
                <a:cubicBezTo>
                  <a:pt x="113390" y="31971"/>
                  <a:pt x="199644" y="75892"/>
                  <a:pt x="203348" y="85946"/>
                </a:cubicBezTo>
                <a:cubicBezTo>
                  <a:pt x="207052" y="96000"/>
                  <a:pt x="145669" y="106054"/>
                  <a:pt x="127148" y="98646"/>
                </a:cubicBezTo>
                <a:cubicBezTo>
                  <a:pt x="108627" y="91238"/>
                  <a:pt x="91165" y="44671"/>
                  <a:pt x="92223" y="41496"/>
                </a:cubicBezTo>
                <a:cubicBezTo>
                  <a:pt x="93281" y="38321"/>
                  <a:pt x="121856" y="78009"/>
                  <a:pt x="133498" y="79596"/>
                </a:cubicBezTo>
                <a:cubicBezTo>
                  <a:pt x="145140" y="81183"/>
                  <a:pt x="158369" y="61604"/>
                  <a:pt x="162073" y="51021"/>
                </a:cubicBezTo>
                <a:cubicBezTo>
                  <a:pt x="165777" y="40438"/>
                  <a:pt x="153606" y="-3483"/>
                  <a:pt x="155723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65377280-A71B-1FC7-2B90-632CEBFBE5DE}"/>
              </a:ext>
            </a:extLst>
          </p:cNvPr>
          <p:cNvSpPr/>
          <p:nvPr/>
        </p:nvSpPr>
        <p:spPr>
          <a:xfrm>
            <a:off x="7759287" y="7654837"/>
            <a:ext cx="171869" cy="108226"/>
          </a:xfrm>
          <a:custGeom>
            <a:avLst/>
            <a:gdLst>
              <a:gd name="connsiteX0" fmla="*/ 171863 w 171869"/>
              <a:gd name="connsiteY0" fmla="*/ 57238 h 108226"/>
              <a:gd name="connsiteX1" fmla="*/ 117888 w 171869"/>
              <a:gd name="connsiteY1" fmla="*/ 6438 h 108226"/>
              <a:gd name="connsiteX2" fmla="*/ 3588 w 171869"/>
              <a:gd name="connsiteY2" fmla="*/ 54063 h 108226"/>
              <a:gd name="connsiteX3" fmla="*/ 32163 w 171869"/>
              <a:gd name="connsiteY3" fmla="*/ 31838 h 108226"/>
              <a:gd name="connsiteX4" fmla="*/ 67088 w 171869"/>
              <a:gd name="connsiteY4" fmla="*/ 57238 h 108226"/>
              <a:gd name="connsiteX5" fmla="*/ 73438 w 171869"/>
              <a:gd name="connsiteY5" fmla="*/ 108038 h 108226"/>
              <a:gd name="connsiteX6" fmla="*/ 82963 w 171869"/>
              <a:gd name="connsiteY6" fmla="*/ 73113 h 108226"/>
              <a:gd name="connsiteX7" fmla="*/ 9938 w 171869"/>
              <a:gd name="connsiteY7" fmla="*/ 38188 h 108226"/>
              <a:gd name="connsiteX8" fmla="*/ 54388 w 171869"/>
              <a:gd name="connsiteY8" fmla="*/ 88 h 108226"/>
              <a:gd name="connsiteX9" fmla="*/ 121063 w 171869"/>
              <a:gd name="connsiteY9" fmla="*/ 28663 h 108226"/>
              <a:gd name="connsiteX10" fmla="*/ 171863 w 171869"/>
              <a:gd name="connsiteY10" fmla="*/ 57238 h 10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869" h="108226">
                <a:moveTo>
                  <a:pt x="171863" y="57238"/>
                </a:moveTo>
                <a:cubicBezTo>
                  <a:pt x="171334" y="53534"/>
                  <a:pt x="145934" y="6967"/>
                  <a:pt x="117888" y="6438"/>
                </a:cubicBezTo>
                <a:cubicBezTo>
                  <a:pt x="89842" y="5909"/>
                  <a:pt x="17875" y="49830"/>
                  <a:pt x="3588" y="54063"/>
                </a:cubicBezTo>
                <a:cubicBezTo>
                  <a:pt x="-10699" y="58296"/>
                  <a:pt x="21580" y="31309"/>
                  <a:pt x="32163" y="31838"/>
                </a:cubicBezTo>
                <a:cubicBezTo>
                  <a:pt x="42746" y="32367"/>
                  <a:pt x="60209" y="44538"/>
                  <a:pt x="67088" y="57238"/>
                </a:cubicBezTo>
                <a:cubicBezTo>
                  <a:pt x="73967" y="69938"/>
                  <a:pt x="70792" y="105392"/>
                  <a:pt x="73438" y="108038"/>
                </a:cubicBezTo>
                <a:cubicBezTo>
                  <a:pt x="76084" y="110684"/>
                  <a:pt x="93546" y="84755"/>
                  <a:pt x="82963" y="73113"/>
                </a:cubicBezTo>
                <a:cubicBezTo>
                  <a:pt x="72380" y="61471"/>
                  <a:pt x="14700" y="50359"/>
                  <a:pt x="9938" y="38188"/>
                </a:cubicBezTo>
                <a:cubicBezTo>
                  <a:pt x="5176" y="26017"/>
                  <a:pt x="35867" y="1675"/>
                  <a:pt x="54388" y="88"/>
                </a:cubicBezTo>
                <a:cubicBezTo>
                  <a:pt x="72909" y="-1499"/>
                  <a:pt x="99367" y="18609"/>
                  <a:pt x="121063" y="28663"/>
                </a:cubicBezTo>
                <a:cubicBezTo>
                  <a:pt x="142759" y="38717"/>
                  <a:pt x="172392" y="60942"/>
                  <a:pt x="171863" y="57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00472D79-542F-0D04-6D84-FE9812CCFA53}"/>
              </a:ext>
            </a:extLst>
          </p:cNvPr>
          <p:cNvSpPr/>
          <p:nvPr/>
        </p:nvSpPr>
        <p:spPr>
          <a:xfrm>
            <a:off x="7570405" y="7694909"/>
            <a:ext cx="276666" cy="201476"/>
          </a:xfrm>
          <a:custGeom>
            <a:avLst/>
            <a:gdLst>
              <a:gd name="connsiteX0" fmla="*/ 157545 w 276666"/>
              <a:gd name="connsiteY0" fmla="*/ 201316 h 201476"/>
              <a:gd name="connsiteX1" fmla="*/ 275020 w 276666"/>
              <a:gd name="connsiteY1" fmla="*/ 55266 h 201476"/>
              <a:gd name="connsiteX2" fmla="*/ 217870 w 276666"/>
              <a:gd name="connsiteY2" fmla="*/ 17166 h 201476"/>
              <a:gd name="connsiteX3" fmla="*/ 100395 w 276666"/>
              <a:gd name="connsiteY3" fmla="*/ 45741 h 201476"/>
              <a:gd name="connsiteX4" fmla="*/ 154370 w 276666"/>
              <a:gd name="connsiteY4" fmla="*/ 1291 h 201476"/>
              <a:gd name="connsiteX5" fmla="*/ 1970 w 276666"/>
              <a:gd name="connsiteY5" fmla="*/ 106066 h 201476"/>
              <a:gd name="connsiteX6" fmla="*/ 74995 w 276666"/>
              <a:gd name="connsiteY6" fmla="*/ 52091 h 201476"/>
              <a:gd name="connsiteX7" fmla="*/ 179770 w 276666"/>
              <a:gd name="connsiteY7" fmla="*/ 58441 h 201476"/>
              <a:gd name="connsiteX8" fmla="*/ 135320 w 276666"/>
              <a:gd name="connsiteY8" fmla="*/ 80666 h 201476"/>
              <a:gd name="connsiteX9" fmla="*/ 195645 w 276666"/>
              <a:gd name="connsiteY9" fmla="*/ 58441 h 201476"/>
              <a:gd name="connsiteX10" fmla="*/ 176595 w 276666"/>
              <a:gd name="connsiteY10" fmla="*/ 87016 h 201476"/>
              <a:gd name="connsiteX11" fmla="*/ 157545 w 276666"/>
              <a:gd name="connsiteY11" fmla="*/ 52091 h 201476"/>
              <a:gd name="connsiteX12" fmla="*/ 128970 w 276666"/>
              <a:gd name="connsiteY12" fmla="*/ 45741 h 201476"/>
              <a:gd name="connsiteX13" fmla="*/ 227395 w 276666"/>
              <a:gd name="connsiteY13" fmla="*/ 1291 h 201476"/>
              <a:gd name="connsiteX14" fmla="*/ 243270 w 276666"/>
              <a:gd name="connsiteY14" fmla="*/ 61616 h 201476"/>
              <a:gd name="connsiteX15" fmla="*/ 249620 w 276666"/>
              <a:gd name="connsiteY15" fmla="*/ 33041 h 201476"/>
              <a:gd name="connsiteX16" fmla="*/ 262320 w 276666"/>
              <a:gd name="connsiteY16" fmla="*/ 55266 h 201476"/>
              <a:gd name="connsiteX17" fmla="*/ 192470 w 276666"/>
              <a:gd name="connsiteY17" fmla="*/ 90191 h 201476"/>
              <a:gd name="connsiteX18" fmla="*/ 233745 w 276666"/>
              <a:gd name="connsiteY18" fmla="*/ 83841 h 201476"/>
              <a:gd name="connsiteX19" fmla="*/ 157545 w 276666"/>
              <a:gd name="connsiteY19" fmla="*/ 201316 h 20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6666" h="201476">
                <a:moveTo>
                  <a:pt x="157545" y="201316"/>
                </a:moveTo>
                <a:cubicBezTo>
                  <a:pt x="164424" y="196554"/>
                  <a:pt x="264966" y="85958"/>
                  <a:pt x="275020" y="55266"/>
                </a:cubicBezTo>
                <a:cubicBezTo>
                  <a:pt x="285074" y="24574"/>
                  <a:pt x="246974" y="18753"/>
                  <a:pt x="217870" y="17166"/>
                </a:cubicBezTo>
                <a:cubicBezTo>
                  <a:pt x="188766" y="15579"/>
                  <a:pt x="110978" y="48387"/>
                  <a:pt x="100395" y="45741"/>
                </a:cubicBezTo>
                <a:cubicBezTo>
                  <a:pt x="89812" y="43095"/>
                  <a:pt x="170774" y="-8763"/>
                  <a:pt x="154370" y="1291"/>
                </a:cubicBezTo>
                <a:cubicBezTo>
                  <a:pt x="137966" y="11345"/>
                  <a:pt x="15199" y="97599"/>
                  <a:pt x="1970" y="106066"/>
                </a:cubicBezTo>
                <a:cubicBezTo>
                  <a:pt x="-11259" y="114533"/>
                  <a:pt x="45362" y="60028"/>
                  <a:pt x="74995" y="52091"/>
                </a:cubicBezTo>
                <a:cubicBezTo>
                  <a:pt x="104628" y="44154"/>
                  <a:pt x="169716" y="53678"/>
                  <a:pt x="179770" y="58441"/>
                </a:cubicBezTo>
                <a:cubicBezTo>
                  <a:pt x="189824" y="63203"/>
                  <a:pt x="132674" y="80666"/>
                  <a:pt x="135320" y="80666"/>
                </a:cubicBezTo>
                <a:cubicBezTo>
                  <a:pt x="137966" y="80666"/>
                  <a:pt x="188766" y="57383"/>
                  <a:pt x="195645" y="58441"/>
                </a:cubicBezTo>
                <a:cubicBezTo>
                  <a:pt x="202524" y="59499"/>
                  <a:pt x="182945" y="88074"/>
                  <a:pt x="176595" y="87016"/>
                </a:cubicBezTo>
                <a:cubicBezTo>
                  <a:pt x="170245" y="85958"/>
                  <a:pt x="165483" y="58970"/>
                  <a:pt x="157545" y="52091"/>
                </a:cubicBezTo>
                <a:cubicBezTo>
                  <a:pt x="149607" y="45212"/>
                  <a:pt x="117328" y="54208"/>
                  <a:pt x="128970" y="45741"/>
                </a:cubicBezTo>
                <a:cubicBezTo>
                  <a:pt x="140612" y="37274"/>
                  <a:pt x="208345" y="-1355"/>
                  <a:pt x="227395" y="1291"/>
                </a:cubicBezTo>
                <a:cubicBezTo>
                  <a:pt x="246445" y="3937"/>
                  <a:pt x="239566" y="56324"/>
                  <a:pt x="243270" y="61616"/>
                </a:cubicBezTo>
                <a:cubicBezTo>
                  <a:pt x="246974" y="66908"/>
                  <a:pt x="246445" y="34099"/>
                  <a:pt x="249620" y="33041"/>
                </a:cubicBezTo>
                <a:cubicBezTo>
                  <a:pt x="252795" y="31983"/>
                  <a:pt x="271845" y="45741"/>
                  <a:pt x="262320" y="55266"/>
                </a:cubicBezTo>
                <a:cubicBezTo>
                  <a:pt x="252795" y="64791"/>
                  <a:pt x="197232" y="85429"/>
                  <a:pt x="192470" y="90191"/>
                </a:cubicBezTo>
                <a:cubicBezTo>
                  <a:pt x="187708" y="94953"/>
                  <a:pt x="238507" y="64262"/>
                  <a:pt x="233745" y="83841"/>
                </a:cubicBezTo>
                <a:cubicBezTo>
                  <a:pt x="228983" y="103420"/>
                  <a:pt x="150666" y="206078"/>
                  <a:pt x="157545" y="20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F3FC1259-52D7-A8D9-19E5-8F292DFFE5C9}"/>
              </a:ext>
            </a:extLst>
          </p:cNvPr>
          <p:cNvSpPr/>
          <p:nvPr/>
        </p:nvSpPr>
        <p:spPr>
          <a:xfrm>
            <a:off x="7426325" y="7762799"/>
            <a:ext cx="363126" cy="136745"/>
          </a:xfrm>
          <a:custGeom>
            <a:avLst/>
            <a:gdLst>
              <a:gd name="connsiteX0" fmla="*/ 361950 w 363126"/>
              <a:gd name="connsiteY0" fmla="*/ 76 h 136745"/>
              <a:gd name="connsiteX1" fmla="*/ 263525 w 363126"/>
              <a:gd name="connsiteY1" fmla="*/ 82626 h 136745"/>
              <a:gd name="connsiteX2" fmla="*/ 168275 w 363126"/>
              <a:gd name="connsiteY2" fmla="*/ 111201 h 136745"/>
              <a:gd name="connsiteX3" fmla="*/ 234950 w 363126"/>
              <a:gd name="connsiteY3" fmla="*/ 63576 h 136745"/>
              <a:gd name="connsiteX4" fmla="*/ 0 w 363126"/>
              <a:gd name="connsiteY4" fmla="*/ 98501 h 136745"/>
              <a:gd name="connsiteX5" fmla="*/ 149225 w 363126"/>
              <a:gd name="connsiteY5" fmla="*/ 76276 h 136745"/>
              <a:gd name="connsiteX6" fmla="*/ 161925 w 363126"/>
              <a:gd name="connsiteY6" fmla="*/ 79451 h 136745"/>
              <a:gd name="connsiteX7" fmla="*/ 95250 w 363126"/>
              <a:gd name="connsiteY7" fmla="*/ 136601 h 136745"/>
              <a:gd name="connsiteX8" fmla="*/ 196850 w 363126"/>
              <a:gd name="connsiteY8" fmla="*/ 60401 h 136745"/>
              <a:gd name="connsiteX9" fmla="*/ 301625 w 363126"/>
              <a:gd name="connsiteY9" fmla="*/ 6426 h 136745"/>
              <a:gd name="connsiteX10" fmla="*/ 177800 w 363126"/>
              <a:gd name="connsiteY10" fmla="*/ 35001 h 136745"/>
              <a:gd name="connsiteX11" fmla="*/ 269875 w 363126"/>
              <a:gd name="connsiteY11" fmla="*/ 9601 h 136745"/>
              <a:gd name="connsiteX12" fmla="*/ 203200 w 363126"/>
              <a:gd name="connsiteY12" fmla="*/ 63576 h 136745"/>
              <a:gd name="connsiteX13" fmla="*/ 193675 w 363126"/>
              <a:gd name="connsiteY13" fmla="*/ 82626 h 136745"/>
              <a:gd name="connsiteX14" fmla="*/ 260350 w 363126"/>
              <a:gd name="connsiteY14" fmla="*/ 54051 h 136745"/>
              <a:gd name="connsiteX15" fmla="*/ 193675 w 363126"/>
              <a:gd name="connsiteY15" fmla="*/ 98501 h 136745"/>
              <a:gd name="connsiteX16" fmla="*/ 361950 w 363126"/>
              <a:gd name="connsiteY16" fmla="*/ 76 h 13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3126" h="136745">
                <a:moveTo>
                  <a:pt x="361950" y="76"/>
                </a:moveTo>
                <a:cubicBezTo>
                  <a:pt x="373592" y="-2570"/>
                  <a:pt x="295804" y="64105"/>
                  <a:pt x="263525" y="82626"/>
                </a:cubicBezTo>
                <a:cubicBezTo>
                  <a:pt x="231246" y="101147"/>
                  <a:pt x="173037" y="114376"/>
                  <a:pt x="168275" y="111201"/>
                </a:cubicBezTo>
                <a:cubicBezTo>
                  <a:pt x="163513" y="108026"/>
                  <a:pt x="262996" y="65693"/>
                  <a:pt x="234950" y="63576"/>
                </a:cubicBezTo>
                <a:cubicBezTo>
                  <a:pt x="206904" y="61459"/>
                  <a:pt x="0" y="98501"/>
                  <a:pt x="0" y="98501"/>
                </a:cubicBezTo>
                <a:lnTo>
                  <a:pt x="149225" y="76276"/>
                </a:lnTo>
                <a:cubicBezTo>
                  <a:pt x="176213" y="73101"/>
                  <a:pt x="170921" y="69397"/>
                  <a:pt x="161925" y="79451"/>
                </a:cubicBezTo>
                <a:cubicBezTo>
                  <a:pt x="152929" y="89505"/>
                  <a:pt x="89429" y="139776"/>
                  <a:pt x="95250" y="136601"/>
                </a:cubicBezTo>
                <a:cubicBezTo>
                  <a:pt x="101071" y="133426"/>
                  <a:pt x="162454" y="82097"/>
                  <a:pt x="196850" y="60401"/>
                </a:cubicBezTo>
                <a:cubicBezTo>
                  <a:pt x="231246" y="38705"/>
                  <a:pt x="304800" y="10659"/>
                  <a:pt x="301625" y="6426"/>
                </a:cubicBezTo>
                <a:cubicBezTo>
                  <a:pt x="298450" y="2193"/>
                  <a:pt x="183092" y="34472"/>
                  <a:pt x="177800" y="35001"/>
                </a:cubicBezTo>
                <a:cubicBezTo>
                  <a:pt x="172508" y="35530"/>
                  <a:pt x="265642" y="4839"/>
                  <a:pt x="269875" y="9601"/>
                </a:cubicBezTo>
                <a:cubicBezTo>
                  <a:pt x="274108" y="14363"/>
                  <a:pt x="215900" y="51405"/>
                  <a:pt x="203200" y="63576"/>
                </a:cubicBezTo>
                <a:cubicBezTo>
                  <a:pt x="190500" y="75747"/>
                  <a:pt x="184150" y="84214"/>
                  <a:pt x="193675" y="82626"/>
                </a:cubicBezTo>
                <a:cubicBezTo>
                  <a:pt x="203200" y="81039"/>
                  <a:pt x="260350" y="51405"/>
                  <a:pt x="260350" y="54051"/>
                </a:cubicBezTo>
                <a:cubicBezTo>
                  <a:pt x="260350" y="56697"/>
                  <a:pt x="173567" y="110672"/>
                  <a:pt x="193675" y="98501"/>
                </a:cubicBezTo>
                <a:cubicBezTo>
                  <a:pt x="213783" y="86330"/>
                  <a:pt x="350308" y="2722"/>
                  <a:pt x="361950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0115803A-2F56-2EFF-2107-65226FE164C8}"/>
              </a:ext>
            </a:extLst>
          </p:cNvPr>
          <p:cNvSpPr/>
          <p:nvPr/>
        </p:nvSpPr>
        <p:spPr>
          <a:xfrm>
            <a:off x="7275533" y="7752872"/>
            <a:ext cx="430466" cy="134307"/>
          </a:xfrm>
          <a:custGeom>
            <a:avLst/>
            <a:gdLst>
              <a:gd name="connsiteX0" fmla="*/ 430192 w 430466"/>
              <a:gd name="connsiteY0" fmla="*/ 6828 h 134307"/>
              <a:gd name="connsiteX1" fmla="*/ 255567 w 430466"/>
              <a:gd name="connsiteY1" fmla="*/ 67153 h 134307"/>
              <a:gd name="connsiteX2" fmla="*/ 185717 w 430466"/>
              <a:gd name="connsiteY2" fmla="*/ 44928 h 134307"/>
              <a:gd name="connsiteX3" fmla="*/ 252392 w 430466"/>
              <a:gd name="connsiteY3" fmla="*/ 63978 h 134307"/>
              <a:gd name="connsiteX4" fmla="*/ 204767 w 430466"/>
              <a:gd name="connsiteY4" fmla="*/ 83028 h 134307"/>
              <a:gd name="connsiteX5" fmla="*/ 1567 w 430466"/>
              <a:gd name="connsiteY5" fmla="*/ 133828 h 134307"/>
              <a:gd name="connsiteX6" fmla="*/ 115867 w 430466"/>
              <a:gd name="connsiteY6" fmla="*/ 105253 h 134307"/>
              <a:gd name="connsiteX7" fmla="*/ 211117 w 430466"/>
              <a:gd name="connsiteY7" fmla="*/ 51278 h 134307"/>
              <a:gd name="connsiteX8" fmla="*/ 176192 w 430466"/>
              <a:gd name="connsiteY8" fmla="*/ 79853 h 134307"/>
              <a:gd name="connsiteX9" fmla="*/ 360342 w 430466"/>
              <a:gd name="connsiteY9" fmla="*/ 478 h 134307"/>
              <a:gd name="connsiteX10" fmla="*/ 296842 w 430466"/>
              <a:gd name="connsiteY10" fmla="*/ 44928 h 134307"/>
              <a:gd name="connsiteX11" fmla="*/ 430192 w 430466"/>
              <a:gd name="connsiteY11" fmla="*/ 6828 h 13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466" h="134307">
                <a:moveTo>
                  <a:pt x="430192" y="6828"/>
                </a:moveTo>
                <a:cubicBezTo>
                  <a:pt x="423313" y="10532"/>
                  <a:pt x="296313" y="60803"/>
                  <a:pt x="255567" y="67153"/>
                </a:cubicBezTo>
                <a:cubicBezTo>
                  <a:pt x="214821" y="73503"/>
                  <a:pt x="186246" y="45457"/>
                  <a:pt x="185717" y="44928"/>
                </a:cubicBezTo>
                <a:cubicBezTo>
                  <a:pt x="185188" y="44399"/>
                  <a:pt x="249217" y="57628"/>
                  <a:pt x="252392" y="63978"/>
                </a:cubicBezTo>
                <a:cubicBezTo>
                  <a:pt x="255567" y="70328"/>
                  <a:pt x="246571" y="71386"/>
                  <a:pt x="204767" y="83028"/>
                </a:cubicBezTo>
                <a:cubicBezTo>
                  <a:pt x="162963" y="94670"/>
                  <a:pt x="1567" y="133828"/>
                  <a:pt x="1567" y="133828"/>
                </a:cubicBezTo>
                <a:cubicBezTo>
                  <a:pt x="-13250" y="137532"/>
                  <a:pt x="80942" y="119011"/>
                  <a:pt x="115867" y="105253"/>
                </a:cubicBezTo>
                <a:cubicBezTo>
                  <a:pt x="150792" y="91495"/>
                  <a:pt x="201063" y="55511"/>
                  <a:pt x="211117" y="51278"/>
                </a:cubicBezTo>
                <a:cubicBezTo>
                  <a:pt x="221171" y="47045"/>
                  <a:pt x="151321" y="88320"/>
                  <a:pt x="176192" y="79853"/>
                </a:cubicBezTo>
                <a:cubicBezTo>
                  <a:pt x="201063" y="71386"/>
                  <a:pt x="340234" y="6299"/>
                  <a:pt x="360342" y="478"/>
                </a:cubicBezTo>
                <a:cubicBezTo>
                  <a:pt x="380450" y="-5343"/>
                  <a:pt x="280967" y="43870"/>
                  <a:pt x="296842" y="44928"/>
                </a:cubicBezTo>
                <a:cubicBezTo>
                  <a:pt x="312717" y="45986"/>
                  <a:pt x="437071" y="3124"/>
                  <a:pt x="430192" y="6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DCB37A07-E0EE-38A8-8D4C-5B675CFE9EA7}"/>
              </a:ext>
            </a:extLst>
          </p:cNvPr>
          <p:cNvSpPr/>
          <p:nvPr/>
        </p:nvSpPr>
        <p:spPr>
          <a:xfrm>
            <a:off x="7208900" y="7826186"/>
            <a:ext cx="277753" cy="237911"/>
          </a:xfrm>
          <a:custGeom>
            <a:avLst/>
            <a:gdLst>
              <a:gd name="connsiteX0" fmla="*/ 182500 w 277753"/>
              <a:gd name="connsiteY0" fmla="*/ 189 h 237911"/>
              <a:gd name="connsiteX1" fmla="*/ 14225 w 277753"/>
              <a:gd name="connsiteY1" fmla="*/ 79564 h 237911"/>
              <a:gd name="connsiteX2" fmla="*/ 36450 w 277753"/>
              <a:gd name="connsiteY2" fmla="*/ 117664 h 237911"/>
              <a:gd name="connsiteX3" fmla="*/ 1525 w 277753"/>
              <a:gd name="connsiteY3" fmla="*/ 79564 h 237911"/>
              <a:gd name="connsiteX4" fmla="*/ 96775 w 277753"/>
              <a:gd name="connsiteY4" fmla="*/ 235139 h 237911"/>
              <a:gd name="connsiteX5" fmla="*/ 80900 w 277753"/>
              <a:gd name="connsiteY5" fmla="*/ 174814 h 237911"/>
              <a:gd name="connsiteX6" fmla="*/ 84075 w 277753"/>
              <a:gd name="connsiteY6" fmla="*/ 117664 h 237911"/>
              <a:gd name="connsiteX7" fmla="*/ 80900 w 277753"/>
              <a:gd name="connsiteY7" fmla="*/ 184339 h 237911"/>
              <a:gd name="connsiteX8" fmla="*/ 36450 w 277753"/>
              <a:gd name="connsiteY8" fmla="*/ 117664 h 237911"/>
              <a:gd name="connsiteX9" fmla="*/ 49150 w 277753"/>
              <a:gd name="connsiteY9" fmla="*/ 89089 h 237911"/>
              <a:gd name="connsiteX10" fmla="*/ 274575 w 277753"/>
              <a:gd name="connsiteY10" fmla="*/ 54164 h 237911"/>
              <a:gd name="connsiteX11" fmla="*/ 172975 w 277753"/>
              <a:gd name="connsiteY11" fmla="*/ 54164 h 237911"/>
              <a:gd name="connsiteX12" fmla="*/ 52325 w 277753"/>
              <a:gd name="connsiteY12" fmla="*/ 57339 h 237911"/>
              <a:gd name="connsiteX13" fmla="*/ 182500 w 277753"/>
              <a:gd name="connsiteY13" fmla="*/ 189 h 23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753" h="237911">
                <a:moveTo>
                  <a:pt x="182500" y="189"/>
                </a:moveTo>
                <a:cubicBezTo>
                  <a:pt x="176150" y="3893"/>
                  <a:pt x="38567" y="59985"/>
                  <a:pt x="14225" y="79564"/>
                </a:cubicBezTo>
                <a:cubicBezTo>
                  <a:pt x="-10117" y="99143"/>
                  <a:pt x="38567" y="117664"/>
                  <a:pt x="36450" y="117664"/>
                </a:cubicBezTo>
                <a:cubicBezTo>
                  <a:pt x="34333" y="117664"/>
                  <a:pt x="-8529" y="59985"/>
                  <a:pt x="1525" y="79564"/>
                </a:cubicBezTo>
                <a:cubicBezTo>
                  <a:pt x="11579" y="99143"/>
                  <a:pt x="83546" y="219264"/>
                  <a:pt x="96775" y="235139"/>
                </a:cubicBezTo>
                <a:cubicBezTo>
                  <a:pt x="110004" y="251014"/>
                  <a:pt x="83017" y="194393"/>
                  <a:pt x="80900" y="174814"/>
                </a:cubicBezTo>
                <a:cubicBezTo>
                  <a:pt x="78783" y="155235"/>
                  <a:pt x="84075" y="116077"/>
                  <a:pt x="84075" y="117664"/>
                </a:cubicBezTo>
                <a:cubicBezTo>
                  <a:pt x="84075" y="119251"/>
                  <a:pt x="88837" y="184339"/>
                  <a:pt x="80900" y="184339"/>
                </a:cubicBezTo>
                <a:cubicBezTo>
                  <a:pt x="72963" y="184339"/>
                  <a:pt x="41742" y="133539"/>
                  <a:pt x="36450" y="117664"/>
                </a:cubicBezTo>
                <a:cubicBezTo>
                  <a:pt x="31158" y="101789"/>
                  <a:pt x="9462" y="99672"/>
                  <a:pt x="49150" y="89089"/>
                </a:cubicBezTo>
                <a:cubicBezTo>
                  <a:pt x="88837" y="78506"/>
                  <a:pt x="253938" y="59985"/>
                  <a:pt x="274575" y="54164"/>
                </a:cubicBezTo>
                <a:cubicBezTo>
                  <a:pt x="295212" y="48343"/>
                  <a:pt x="210017" y="53635"/>
                  <a:pt x="172975" y="54164"/>
                </a:cubicBezTo>
                <a:cubicBezTo>
                  <a:pt x="135933" y="54693"/>
                  <a:pt x="50208" y="66335"/>
                  <a:pt x="52325" y="57339"/>
                </a:cubicBezTo>
                <a:cubicBezTo>
                  <a:pt x="54442" y="48343"/>
                  <a:pt x="188850" y="-3515"/>
                  <a:pt x="182500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DF8F8652-F099-1BFD-74E5-D393F39DF290}"/>
              </a:ext>
            </a:extLst>
          </p:cNvPr>
          <p:cNvSpPr/>
          <p:nvPr/>
        </p:nvSpPr>
        <p:spPr>
          <a:xfrm>
            <a:off x="7442197" y="7775541"/>
            <a:ext cx="349384" cy="156039"/>
          </a:xfrm>
          <a:custGeom>
            <a:avLst/>
            <a:gdLst>
              <a:gd name="connsiteX0" fmla="*/ 349253 w 349384"/>
              <a:gd name="connsiteY0" fmla="*/ 34 h 156039"/>
              <a:gd name="connsiteX1" fmla="*/ 219078 w 349384"/>
              <a:gd name="connsiteY1" fmla="*/ 79409 h 156039"/>
              <a:gd name="connsiteX2" fmla="*/ 88903 w 349384"/>
              <a:gd name="connsiteY2" fmla="*/ 120684 h 156039"/>
              <a:gd name="connsiteX3" fmla="*/ 3 w 349384"/>
              <a:gd name="connsiteY3" fmla="*/ 73059 h 156039"/>
              <a:gd name="connsiteX4" fmla="*/ 85728 w 349384"/>
              <a:gd name="connsiteY4" fmla="*/ 98459 h 156039"/>
              <a:gd name="connsiteX5" fmla="*/ 146053 w 349384"/>
              <a:gd name="connsiteY5" fmla="*/ 50834 h 156039"/>
              <a:gd name="connsiteX6" fmla="*/ 130178 w 349384"/>
              <a:gd name="connsiteY6" fmla="*/ 92109 h 156039"/>
              <a:gd name="connsiteX7" fmla="*/ 209553 w 349384"/>
              <a:gd name="connsiteY7" fmla="*/ 54009 h 156039"/>
              <a:gd name="connsiteX8" fmla="*/ 266703 w 349384"/>
              <a:gd name="connsiteY8" fmla="*/ 69884 h 156039"/>
              <a:gd name="connsiteX9" fmla="*/ 323853 w 349384"/>
              <a:gd name="connsiteY9" fmla="*/ 155609 h 156039"/>
              <a:gd name="connsiteX10" fmla="*/ 292103 w 349384"/>
              <a:gd name="connsiteY10" fmla="*/ 101634 h 156039"/>
              <a:gd name="connsiteX11" fmla="*/ 244478 w 349384"/>
              <a:gd name="connsiteY11" fmla="*/ 69884 h 156039"/>
              <a:gd name="connsiteX12" fmla="*/ 349253 w 349384"/>
              <a:gd name="connsiteY12" fmla="*/ 34 h 15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384" h="156039">
                <a:moveTo>
                  <a:pt x="349253" y="34"/>
                </a:moveTo>
                <a:cubicBezTo>
                  <a:pt x="345020" y="1621"/>
                  <a:pt x="262470" y="59301"/>
                  <a:pt x="219078" y="79409"/>
                </a:cubicBezTo>
                <a:cubicBezTo>
                  <a:pt x="175686" y="99517"/>
                  <a:pt x="125415" y="121742"/>
                  <a:pt x="88903" y="120684"/>
                </a:cubicBezTo>
                <a:cubicBezTo>
                  <a:pt x="52391" y="119626"/>
                  <a:pt x="532" y="76763"/>
                  <a:pt x="3" y="73059"/>
                </a:cubicBezTo>
                <a:cubicBezTo>
                  <a:pt x="-526" y="69355"/>
                  <a:pt x="61386" y="102163"/>
                  <a:pt x="85728" y="98459"/>
                </a:cubicBezTo>
                <a:cubicBezTo>
                  <a:pt x="110070" y="94755"/>
                  <a:pt x="138645" y="51892"/>
                  <a:pt x="146053" y="50834"/>
                </a:cubicBezTo>
                <a:cubicBezTo>
                  <a:pt x="153461" y="49776"/>
                  <a:pt x="119595" y="91580"/>
                  <a:pt x="130178" y="92109"/>
                </a:cubicBezTo>
                <a:cubicBezTo>
                  <a:pt x="140761" y="92638"/>
                  <a:pt x="186799" y="57713"/>
                  <a:pt x="209553" y="54009"/>
                </a:cubicBezTo>
                <a:cubicBezTo>
                  <a:pt x="232307" y="50305"/>
                  <a:pt x="247653" y="52951"/>
                  <a:pt x="266703" y="69884"/>
                </a:cubicBezTo>
                <a:cubicBezTo>
                  <a:pt x="285753" y="86817"/>
                  <a:pt x="319620" y="150317"/>
                  <a:pt x="323853" y="155609"/>
                </a:cubicBezTo>
                <a:cubicBezTo>
                  <a:pt x="328086" y="160901"/>
                  <a:pt x="305332" y="115922"/>
                  <a:pt x="292103" y="101634"/>
                </a:cubicBezTo>
                <a:cubicBezTo>
                  <a:pt x="278874" y="87347"/>
                  <a:pt x="234953" y="87876"/>
                  <a:pt x="244478" y="69884"/>
                </a:cubicBezTo>
                <a:cubicBezTo>
                  <a:pt x="254003" y="51892"/>
                  <a:pt x="353486" y="-1553"/>
                  <a:pt x="349253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429FB58F-B405-2122-D8D5-E959486DC192}"/>
              </a:ext>
            </a:extLst>
          </p:cNvPr>
          <p:cNvSpPr/>
          <p:nvPr/>
        </p:nvSpPr>
        <p:spPr>
          <a:xfrm>
            <a:off x="7711583" y="7750113"/>
            <a:ext cx="197711" cy="133843"/>
          </a:xfrm>
          <a:custGeom>
            <a:avLst/>
            <a:gdLst>
              <a:gd name="connsiteX0" fmla="*/ 492 w 197711"/>
              <a:gd name="connsiteY0" fmla="*/ 6412 h 133843"/>
              <a:gd name="connsiteX1" fmla="*/ 44942 w 197711"/>
              <a:gd name="connsiteY1" fmla="*/ 73087 h 133843"/>
              <a:gd name="connsiteX2" fmla="*/ 16367 w 197711"/>
              <a:gd name="connsiteY2" fmla="*/ 133412 h 133843"/>
              <a:gd name="connsiteX3" fmla="*/ 54467 w 197711"/>
              <a:gd name="connsiteY3" fmla="*/ 98487 h 133843"/>
              <a:gd name="connsiteX4" fmla="*/ 114792 w 197711"/>
              <a:gd name="connsiteY4" fmla="*/ 66737 h 133843"/>
              <a:gd name="connsiteX5" fmla="*/ 197342 w 197711"/>
              <a:gd name="connsiteY5" fmla="*/ 62 h 133843"/>
              <a:gd name="connsiteX6" fmla="*/ 79867 w 197711"/>
              <a:gd name="connsiteY6" fmla="*/ 79437 h 133843"/>
              <a:gd name="connsiteX7" fmla="*/ 492 w 197711"/>
              <a:gd name="connsiteY7" fmla="*/ 6412 h 13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711" h="133843">
                <a:moveTo>
                  <a:pt x="492" y="6412"/>
                </a:moveTo>
                <a:cubicBezTo>
                  <a:pt x="-5329" y="5354"/>
                  <a:pt x="42296" y="51920"/>
                  <a:pt x="44942" y="73087"/>
                </a:cubicBezTo>
                <a:cubicBezTo>
                  <a:pt x="47588" y="94254"/>
                  <a:pt x="14780" y="129179"/>
                  <a:pt x="16367" y="133412"/>
                </a:cubicBezTo>
                <a:cubicBezTo>
                  <a:pt x="17954" y="137645"/>
                  <a:pt x="38063" y="109599"/>
                  <a:pt x="54467" y="98487"/>
                </a:cubicBezTo>
                <a:cubicBezTo>
                  <a:pt x="70871" y="87375"/>
                  <a:pt x="90980" y="83141"/>
                  <a:pt x="114792" y="66737"/>
                </a:cubicBezTo>
                <a:cubicBezTo>
                  <a:pt x="138604" y="50333"/>
                  <a:pt x="203163" y="-2055"/>
                  <a:pt x="197342" y="62"/>
                </a:cubicBezTo>
                <a:cubicBezTo>
                  <a:pt x="191521" y="2179"/>
                  <a:pt x="109500" y="74145"/>
                  <a:pt x="79867" y="79437"/>
                </a:cubicBezTo>
                <a:cubicBezTo>
                  <a:pt x="50234" y="84729"/>
                  <a:pt x="6313" y="7470"/>
                  <a:pt x="492" y="6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735BBA45-E004-7161-71D1-98A75DF5AF24}"/>
              </a:ext>
            </a:extLst>
          </p:cNvPr>
          <p:cNvSpPr/>
          <p:nvPr/>
        </p:nvSpPr>
        <p:spPr>
          <a:xfrm>
            <a:off x="7747467" y="7880286"/>
            <a:ext cx="126614" cy="327431"/>
          </a:xfrm>
          <a:custGeom>
            <a:avLst/>
            <a:gdLst>
              <a:gd name="connsiteX0" fmla="*/ 126533 w 126614"/>
              <a:gd name="connsiteY0" fmla="*/ 64 h 327431"/>
              <a:gd name="connsiteX1" fmla="*/ 28108 w 126614"/>
              <a:gd name="connsiteY1" fmla="*/ 73089 h 327431"/>
              <a:gd name="connsiteX2" fmla="*/ 63033 w 126614"/>
              <a:gd name="connsiteY2" fmla="*/ 149289 h 327431"/>
              <a:gd name="connsiteX3" fmla="*/ 28108 w 126614"/>
              <a:gd name="connsiteY3" fmla="*/ 117539 h 327431"/>
              <a:gd name="connsiteX4" fmla="*/ 75733 w 126614"/>
              <a:gd name="connsiteY4" fmla="*/ 219139 h 327431"/>
              <a:gd name="connsiteX5" fmla="*/ 40808 w 126614"/>
              <a:gd name="connsiteY5" fmla="*/ 317564 h 327431"/>
              <a:gd name="connsiteX6" fmla="*/ 63033 w 126614"/>
              <a:gd name="connsiteY6" fmla="*/ 273114 h 327431"/>
              <a:gd name="connsiteX7" fmla="*/ 40808 w 126614"/>
              <a:gd name="connsiteY7" fmla="*/ 327089 h 327431"/>
              <a:gd name="connsiteX8" fmla="*/ 78908 w 126614"/>
              <a:gd name="connsiteY8" fmla="*/ 241364 h 327431"/>
              <a:gd name="connsiteX9" fmla="*/ 18583 w 126614"/>
              <a:gd name="connsiteY9" fmla="*/ 127064 h 327431"/>
              <a:gd name="connsiteX10" fmla="*/ 9058 w 126614"/>
              <a:gd name="connsiteY10" fmla="*/ 85789 h 327431"/>
              <a:gd name="connsiteX11" fmla="*/ 126533 w 126614"/>
              <a:gd name="connsiteY11" fmla="*/ 64 h 32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614" h="327431">
                <a:moveTo>
                  <a:pt x="126533" y="64"/>
                </a:moveTo>
                <a:cubicBezTo>
                  <a:pt x="129708" y="-2053"/>
                  <a:pt x="38691" y="48218"/>
                  <a:pt x="28108" y="73089"/>
                </a:cubicBezTo>
                <a:cubicBezTo>
                  <a:pt x="17525" y="97960"/>
                  <a:pt x="63033" y="141881"/>
                  <a:pt x="63033" y="149289"/>
                </a:cubicBezTo>
                <a:cubicBezTo>
                  <a:pt x="63033" y="156697"/>
                  <a:pt x="25991" y="105897"/>
                  <a:pt x="28108" y="117539"/>
                </a:cubicBezTo>
                <a:cubicBezTo>
                  <a:pt x="30225" y="129181"/>
                  <a:pt x="73616" y="185802"/>
                  <a:pt x="75733" y="219139"/>
                </a:cubicBezTo>
                <a:cubicBezTo>
                  <a:pt x="77850" y="252476"/>
                  <a:pt x="42925" y="308568"/>
                  <a:pt x="40808" y="317564"/>
                </a:cubicBezTo>
                <a:cubicBezTo>
                  <a:pt x="38691" y="326560"/>
                  <a:pt x="63033" y="271527"/>
                  <a:pt x="63033" y="273114"/>
                </a:cubicBezTo>
                <a:cubicBezTo>
                  <a:pt x="63033" y="274701"/>
                  <a:pt x="38162" y="332381"/>
                  <a:pt x="40808" y="327089"/>
                </a:cubicBezTo>
                <a:cubicBezTo>
                  <a:pt x="43454" y="321797"/>
                  <a:pt x="82612" y="274702"/>
                  <a:pt x="78908" y="241364"/>
                </a:cubicBezTo>
                <a:cubicBezTo>
                  <a:pt x="75204" y="208026"/>
                  <a:pt x="30225" y="152993"/>
                  <a:pt x="18583" y="127064"/>
                </a:cubicBezTo>
                <a:cubicBezTo>
                  <a:pt x="6941" y="101135"/>
                  <a:pt x="-11050" y="111718"/>
                  <a:pt x="9058" y="85789"/>
                </a:cubicBezTo>
                <a:cubicBezTo>
                  <a:pt x="29166" y="59860"/>
                  <a:pt x="123358" y="2181"/>
                  <a:pt x="126533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BC4083BC-9A06-FEDE-B30D-D502D7ED61E2}"/>
              </a:ext>
            </a:extLst>
          </p:cNvPr>
          <p:cNvSpPr/>
          <p:nvPr/>
        </p:nvSpPr>
        <p:spPr>
          <a:xfrm>
            <a:off x="6794104" y="5765459"/>
            <a:ext cx="416334" cy="147035"/>
          </a:xfrm>
          <a:custGeom>
            <a:avLst/>
            <a:gdLst>
              <a:gd name="connsiteX0" fmla="*/ 416321 w 416334"/>
              <a:gd name="connsiteY0" fmla="*/ 341 h 147035"/>
              <a:gd name="connsiteX1" fmla="*/ 127396 w 416334"/>
              <a:gd name="connsiteY1" fmla="*/ 76541 h 147035"/>
              <a:gd name="connsiteX2" fmla="*/ 263921 w 416334"/>
              <a:gd name="connsiteY2" fmla="*/ 76541 h 147035"/>
              <a:gd name="connsiteX3" fmla="*/ 3571 w 416334"/>
              <a:gd name="connsiteY3" fmla="*/ 92416 h 147035"/>
              <a:gd name="connsiteX4" fmla="*/ 130571 w 416334"/>
              <a:gd name="connsiteY4" fmla="*/ 89241 h 147035"/>
              <a:gd name="connsiteX5" fmla="*/ 381396 w 416334"/>
              <a:gd name="connsiteY5" fmla="*/ 133691 h 147035"/>
              <a:gd name="connsiteX6" fmla="*/ 184546 w 416334"/>
              <a:gd name="connsiteY6" fmla="*/ 114641 h 147035"/>
              <a:gd name="connsiteX7" fmla="*/ 60721 w 416334"/>
              <a:gd name="connsiteY7" fmla="*/ 146391 h 147035"/>
              <a:gd name="connsiteX8" fmla="*/ 248046 w 416334"/>
              <a:gd name="connsiteY8" fmla="*/ 79716 h 147035"/>
              <a:gd name="connsiteX9" fmla="*/ 168671 w 416334"/>
              <a:gd name="connsiteY9" fmla="*/ 76541 h 147035"/>
              <a:gd name="connsiteX10" fmla="*/ 244871 w 416334"/>
              <a:gd name="connsiteY10" fmla="*/ 32091 h 147035"/>
              <a:gd name="connsiteX11" fmla="*/ 140096 w 416334"/>
              <a:gd name="connsiteY11" fmla="*/ 47966 h 147035"/>
              <a:gd name="connsiteX12" fmla="*/ 416321 w 416334"/>
              <a:gd name="connsiteY12" fmla="*/ 341 h 14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6334" h="147035">
                <a:moveTo>
                  <a:pt x="416321" y="341"/>
                </a:moveTo>
                <a:cubicBezTo>
                  <a:pt x="414204" y="5103"/>
                  <a:pt x="152796" y="63841"/>
                  <a:pt x="127396" y="76541"/>
                </a:cubicBezTo>
                <a:cubicBezTo>
                  <a:pt x="101996" y="89241"/>
                  <a:pt x="284558" y="73895"/>
                  <a:pt x="263921" y="76541"/>
                </a:cubicBezTo>
                <a:cubicBezTo>
                  <a:pt x="243284" y="79187"/>
                  <a:pt x="25796" y="90299"/>
                  <a:pt x="3571" y="92416"/>
                </a:cubicBezTo>
                <a:cubicBezTo>
                  <a:pt x="-18654" y="94533"/>
                  <a:pt x="67600" y="82362"/>
                  <a:pt x="130571" y="89241"/>
                </a:cubicBezTo>
                <a:cubicBezTo>
                  <a:pt x="193542" y="96120"/>
                  <a:pt x="372400" y="129458"/>
                  <a:pt x="381396" y="133691"/>
                </a:cubicBezTo>
                <a:cubicBezTo>
                  <a:pt x="390392" y="137924"/>
                  <a:pt x="237992" y="112524"/>
                  <a:pt x="184546" y="114641"/>
                </a:cubicBezTo>
                <a:cubicBezTo>
                  <a:pt x="131100" y="116758"/>
                  <a:pt x="50138" y="152212"/>
                  <a:pt x="60721" y="146391"/>
                </a:cubicBezTo>
                <a:cubicBezTo>
                  <a:pt x="71304" y="140570"/>
                  <a:pt x="230054" y="91358"/>
                  <a:pt x="248046" y="79716"/>
                </a:cubicBezTo>
                <a:cubicBezTo>
                  <a:pt x="266038" y="68074"/>
                  <a:pt x="169200" y="84479"/>
                  <a:pt x="168671" y="76541"/>
                </a:cubicBezTo>
                <a:cubicBezTo>
                  <a:pt x="168142" y="68604"/>
                  <a:pt x="249633" y="36853"/>
                  <a:pt x="244871" y="32091"/>
                </a:cubicBezTo>
                <a:cubicBezTo>
                  <a:pt x="240109" y="27329"/>
                  <a:pt x="115225" y="53787"/>
                  <a:pt x="140096" y="47966"/>
                </a:cubicBezTo>
                <a:cubicBezTo>
                  <a:pt x="164967" y="42145"/>
                  <a:pt x="418438" y="-4421"/>
                  <a:pt x="416321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23BA34E7-B849-372B-F942-ED9BC4415377}"/>
              </a:ext>
            </a:extLst>
          </p:cNvPr>
          <p:cNvSpPr/>
          <p:nvPr/>
        </p:nvSpPr>
        <p:spPr>
          <a:xfrm>
            <a:off x="7639711" y="7867620"/>
            <a:ext cx="152489" cy="145371"/>
          </a:xfrm>
          <a:custGeom>
            <a:avLst/>
            <a:gdLst>
              <a:gd name="connsiteX0" fmla="*/ 142214 w 152489"/>
              <a:gd name="connsiteY0" fmla="*/ 30 h 145371"/>
              <a:gd name="connsiteX1" fmla="*/ 2514 w 152489"/>
              <a:gd name="connsiteY1" fmla="*/ 82580 h 145371"/>
              <a:gd name="connsiteX2" fmla="*/ 59664 w 152489"/>
              <a:gd name="connsiteY2" fmla="*/ 69880 h 145371"/>
              <a:gd name="connsiteX3" fmla="*/ 151739 w 152489"/>
              <a:gd name="connsiteY3" fmla="*/ 69880 h 145371"/>
              <a:gd name="connsiteX4" fmla="*/ 104114 w 152489"/>
              <a:gd name="connsiteY4" fmla="*/ 82580 h 145371"/>
              <a:gd name="connsiteX5" fmla="*/ 119989 w 152489"/>
              <a:gd name="connsiteY5" fmla="*/ 142905 h 145371"/>
              <a:gd name="connsiteX6" fmla="*/ 116814 w 152489"/>
              <a:gd name="connsiteY6" fmla="*/ 133380 h 145371"/>
              <a:gd name="connsiteX7" fmla="*/ 21564 w 152489"/>
              <a:gd name="connsiteY7" fmla="*/ 130205 h 145371"/>
              <a:gd name="connsiteX8" fmla="*/ 94589 w 152489"/>
              <a:gd name="connsiteY8" fmla="*/ 101630 h 145371"/>
              <a:gd name="connsiteX9" fmla="*/ 85064 w 152489"/>
              <a:gd name="connsiteY9" fmla="*/ 73055 h 145371"/>
              <a:gd name="connsiteX10" fmla="*/ 2514 w 152489"/>
              <a:gd name="connsiteY10" fmla="*/ 73055 h 145371"/>
              <a:gd name="connsiteX11" fmla="*/ 142214 w 152489"/>
              <a:gd name="connsiteY11" fmla="*/ 30 h 14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89" h="145371">
                <a:moveTo>
                  <a:pt x="142214" y="30"/>
                </a:moveTo>
                <a:cubicBezTo>
                  <a:pt x="142214" y="1617"/>
                  <a:pt x="16272" y="70938"/>
                  <a:pt x="2514" y="82580"/>
                </a:cubicBezTo>
                <a:cubicBezTo>
                  <a:pt x="-11244" y="94222"/>
                  <a:pt x="34793" y="71997"/>
                  <a:pt x="59664" y="69880"/>
                </a:cubicBezTo>
                <a:cubicBezTo>
                  <a:pt x="84535" y="67763"/>
                  <a:pt x="144331" y="67763"/>
                  <a:pt x="151739" y="69880"/>
                </a:cubicBezTo>
                <a:cubicBezTo>
                  <a:pt x="159147" y="71997"/>
                  <a:pt x="109406" y="70409"/>
                  <a:pt x="104114" y="82580"/>
                </a:cubicBezTo>
                <a:cubicBezTo>
                  <a:pt x="98822" y="94751"/>
                  <a:pt x="119989" y="142905"/>
                  <a:pt x="119989" y="142905"/>
                </a:cubicBezTo>
                <a:cubicBezTo>
                  <a:pt x="122106" y="151372"/>
                  <a:pt x="133218" y="135497"/>
                  <a:pt x="116814" y="133380"/>
                </a:cubicBezTo>
                <a:cubicBezTo>
                  <a:pt x="100410" y="131263"/>
                  <a:pt x="25268" y="135497"/>
                  <a:pt x="21564" y="130205"/>
                </a:cubicBezTo>
                <a:cubicBezTo>
                  <a:pt x="17860" y="124913"/>
                  <a:pt x="84006" y="111155"/>
                  <a:pt x="94589" y="101630"/>
                </a:cubicBezTo>
                <a:cubicBezTo>
                  <a:pt x="105172" y="92105"/>
                  <a:pt x="100410" y="77818"/>
                  <a:pt x="85064" y="73055"/>
                </a:cubicBezTo>
                <a:cubicBezTo>
                  <a:pt x="69718" y="68292"/>
                  <a:pt x="-11774" y="86284"/>
                  <a:pt x="2514" y="73055"/>
                </a:cubicBezTo>
                <a:cubicBezTo>
                  <a:pt x="16801" y="59826"/>
                  <a:pt x="142214" y="-1557"/>
                  <a:pt x="14221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6E2BE317-33B0-25B3-2080-2017FC290F1A}"/>
              </a:ext>
            </a:extLst>
          </p:cNvPr>
          <p:cNvSpPr/>
          <p:nvPr/>
        </p:nvSpPr>
        <p:spPr>
          <a:xfrm>
            <a:off x="7302433" y="7956386"/>
            <a:ext cx="227264" cy="189444"/>
          </a:xfrm>
          <a:custGeom>
            <a:avLst/>
            <a:gdLst>
              <a:gd name="connsiteX0" fmla="*/ 6417 w 227264"/>
              <a:gd name="connsiteY0" fmla="*/ 66839 h 189444"/>
              <a:gd name="connsiteX1" fmla="*/ 222317 w 227264"/>
              <a:gd name="connsiteY1" fmla="*/ 187489 h 189444"/>
              <a:gd name="connsiteX2" fmla="*/ 155642 w 227264"/>
              <a:gd name="connsiteY2" fmla="*/ 139864 h 189444"/>
              <a:gd name="connsiteX3" fmla="*/ 130242 w 227264"/>
              <a:gd name="connsiteY3" fmla="*/ 117639 h 189444"/>
              <a:gd name="connsiteX4" fmla="*/ 133417 w 227264"/>
              <a:gd name="connsiteY4" fmla="*/ 164 h 189444"/>
              <a:gd name="connsiteX5" fmla="*/ 133417 w 227264"/>
              <a:gd name="connsiteY5" fmla="*/ 92239 h 189444"/>
              <a:gd name="connsiteX6" fmla="*/ 88967 w 227264"/>
              <a:gd name="connsiteY6" fmla="*/ 104939 h 189444"/>
              <a:gd name="connsiteX7" fmla="*/ 82617 w 227264"/>
              <a:gd name="connsiteY7" fmla="*/ 164 h 189444"/>
              <a:gd name="connsiteX8" fmla="*/ 57217 w 227264"/>
              <a:gd name="connsiteY8" fmla="*/ 89064 h 189444"/>
              <a:gd name="connsiteX9" fmla="*/ 6417 w 227264"/>
              <a:gd name="connsiteY9" fmla="*/ 66839 h 18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264" h="189444">
                <a:moveTo>
                  <a:pt x="6417" y="66839"/>
                </a:moveTo>
                <a:cubicBezTo>
                  <a:pt x="33934" y="83243"/>
                  <a:pt x="197446" y="175318"/>
                  <a:pt x="222317" y="187489"/>
                </a:cubicBezTo>
                <a:cubicBezTo>
                  <a:pt x="247188" y="199660"/>
                  <a:pt x="170988" y="151506"/>
                  <a:pt x="155642" y="139864"/>
                </a:cubicBezTo>
                <a:cubicBezTo>
                  <a:pt x="140296" y="128222"/>
                  <a:pt x="133946" y="140922"/>
                  <a:pt x="130242" y="117639"/>
                </a:cubicBezTo>
                <a:cubicBezTo>
                  <a:pt x="126538" y="94356"/>
                  <a:pt x="132888" y="4397"/>
                  <a:pt x="133417" y="164"/>
                </a:cubicBezTo>
                <a:cubicBezTo>
                  <a:pt x="133946" y="-4069"/>
                  <a:pt x="140825" y="74777"/>
                  <a:pt x="133417" y="92239"/>
                </a:cubicBezTo>
                <a:cubicBezTo>
                  <a:pt x="126009" y="109701"/>
                  <a:pt x="97434" y="120285"/>
                  <a:pt x="88967" y="104939"/>
                </a:cubicBezTo>
                <a:cubicBezTo>
                  <a:pt x="80500" y="89593"/>
                  <a:pt x="87909" y="2810"/>
                  <a:pt x="82617" y="164"/>
                </a:cubicBezTo>
                <a:cubicBezTo>
                  <a:pt x="77325" y="-2482"/>
                  <a:pt x="66213" y="77422"/>
                  <a:pt x="57217" y="89064"/>
                </a:cubicBezTo>
                <a:cubicBezTo>
                  <a:pt x="48221" y="100706"/>
                  <a:pt x="-21100" y="50435"/>
                  <a:pt x="6417" y="66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939FF17C-B5B0-51FA-7DC0-582FE10D2FC8}"/>
              </a:ext>
            </a:extLst>
          </p:cNvPr>
          <p:cNvSpPr/>
          <p:nvPr/>
        </p:nvSpPr>
        <p:spPr>
          <a:xfrm>
            <a:off x="7694549" y="7984401"/>
            <a:ext cx="117000" cy="352420"/>
          </a:xfrm>
          <a:custGeom>
            <a:avLst/>
            <a:gdLst>
              <a:gd name="connsiteX0" fmla="*/ 33401 w 117000"/>
              <a:gd name="connsiteY0" fmla="*/ 724 h 352420"/>
              <a:gd name="connsiteX1" fmla="*/ 68326 w 117000"/>
              <a:gd name="connsiteY1" fmla="*/ 121374 h 352420"/>
              <a:gd name="connsiteX2" fmla="*/ 58801 w 117000"/>
              <a:gd name="connsiteY2" fmla="*/ 200749 h 352420"/>
              <a:gd name="connsiteX3" fmla="*/ 81026 w 117000"/>
              <a:gd name="connsiteY3" fmla="*/ 153124 h 352420"/>
              <a:gd name="connsiteX4" fmla="*/ 42926 w 117000"/>
              <a:gd name="connsiteY4" fmla="*/ 248374 h 352420"/>
              <a:gd name="connsiteX5" fmla="*/ 65151 w 117000"/>
              <a:gd name="connsiteY5" fmla="*/ 229324 h 352420"/>
              <a:gd name="connsiteX6" fmla="*/ 1651 w 117000"/>
              <a:gd name="connsiteY6" fmla="*/ 349974 h 352420"/>
              <a:gd name="connsiteX7" fmla="*/ 27051 w 117000"/>
              <a:gd name="connsiteY7" fmla="*/ 302349 h 352420"/>
              <a:gd name="connsiteX8" fmla="*/ 115951 w 117000"/>
              <a:gd name="connsiteY8" fmla="*/ 207099 h 352420"/>
              <a:gd name="connsiteX9" fmla="*/ 77851 w 117000"/>
              <a:gd name="connsiteY9" fmla="*/ 242024 h 352420"/>
              <a:gd name="connsiteX10" fmla="*/ 109601 w 117000"/>
              <a:gd name="connsiteY10" fmla="*/ 115024 h 352420"/>
              <a:gd name="connsiteX11" fmla="*/ 84201 w 117000"/>
              <a:gd name="connsiteY11" fmla="*/ 181699 h 352420"/>
              <a:gd name="connsiteX12" fmla="*/ 33401 w 117000"/>
              <a:gd name="connsiteY12" fmla="*/ 724 h 35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000" h="352420">
                <a:moveTo>
                  <a:pt x="33401" y="724"/>
                </a:moveTo>
                <a:cubicBezTo>
                  <a:pt x="30755" y="-9330"/>
                  <a:pt x="64093" y="88036"/>
                  <a:pt x="68326" y="121374"/>
                </a:cubicBezTo>
                <a:cubicBezTo>
                  <a:pt x="72559" y="154712"/>
                  <a:pt x="56684" y="195457"/>
                  <a:pt x="58801" y="200749"/>
                </a:cubicBezTo>
                <a:cubicBezTo>
                  <a:pt x="60918" y="206041"/>
                  <a:pt x="83672" y="145187"/>
                  <a:pt x="81026" y="153124"/>
                </a:cubicBezTo>
                <a:cubicBezTo>
                  <a:pt x="78380" y="161061"/>
                  <a:pt x="45572" y="235674"/>
                  <a:pt x="42926" y="248374"/>
                </a:cubicBezTo>
                <a:cubicBezTo>
                  <a:pt x="40280" y="261074"/>
                  <a:pt x="72030" y="212391"/>
                  <a:pt x="65151" y="229324"/>
                </a:cubicBezTo>
                <a:cubicBezTo>
                  <a:pt x="58272" y="246257"/>
                  <a:pt x="8001" y="337803"/>
                  <a:pt x="1651" y="349974"/>
                </a:cubicBezTo>
                <a:cubicBezTo>
                  <a:pt x="-4699" y="362145"/>
                  <a:pt x="8001" y="326161"/>
                  <a:pt x="27051" y="302349"/>
                </a:cubicBezTo>
                <a:cubicBezTo>
                  <a:pt x="46101" y="278537"/>
                  <a:pt x="107484" y="217153"/>
                  <a:pt x="115951" y="207099"/>
                </a:cubicBezTo>
                <a:cubicBezTo>
                  <a:pt x="124418" y="197045"/>
                  <a:pt x="78909" y="257370"/>
                  <a:pt x="77851" y="242024"/>
                </a:cubicBezTo>
                <a:cubicBezTo>
                  <a:pt x="76793" y="226678"/>
                  <a:pt x="108543" y="125078"/>
                  <a:pt x="109601" y="115024"/>
                </a:cubicBezTo>
                <a:cubicBezTo>
                  <a:pt x="110659" y="104970"/>
                  <a:pt x="91080" y="195457"/>
                  <a:pt x="84201" y="181699"/>
                </a:cubicBezTo>
                <a:cubicBezTo>
                  <a:pt x="77322" y="167941"/>
                  <a:pt x="36047" y="10778"/>
                  <a:pt x="33401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9146A008-689A-2058-67E1-C3A298B96AF3}"/>
              </a:ext>
            </a:extLst>
          </p:cNvPr>
          <p:cNvSpPr/>
          <p:nvPr/>
        </p:nvSpPr>
        <p:spPr>
          <a:xfrm>
            <a:off x="7536538" y="8009865"/>
            <a:ext cx="205016" cy="277468"/>
          </a:xfrm>
          <a:custGeom>
            <a:avLst/>
            <a:gdLst>
              <a:gd name="connsiteX0" fmla="*/ 156487 w 205016"/>
              <a:gd name="connsiteY0" fmla="*/ 660 h 277468"/>
              <a:gd name="connsiteX1" fmla="*/ 156487 w 205016"/>
              <a:gd name="connsiteY1" fmla="*/ 124485 h 277468"/>
              <a:gd name="connsiteX2" fmla="*/ 108862 w 205016"/>
              <a:gd name="connsiteY2" fmla="*/ 197510 h 277468"/>
              <a:gd name="connsiteX3" fmla="*/ 134262 w 205016"/>
              <a:gd name="connsiteY3" fmla="*/ 181635 h 277468"/>
              <a:gd name="connsiteX4" fmla="*/ 912 w 205016"/>
              <a:gd name="connsiteY4" fmla="*/ 276885 h 277468"/>
              <a:gd name="connsiteX5" fmla="*/ 80287 w 205016"/>
              <a:gd name="connsiteY5" fmla="*/ 222910 h 277468"/>
              <a:gd name="connsiteX6" fmla="*/ 172362 w 205016"/>
              <a:gd name="connsiteY6" fmla="*/ 248310 h 277468"/>
              <a:gd name="connsiteX7" fmla="*/ 137437 w 205016"/>
              <a:gd name="connsiteY7" fmla="*/ 210210 h 277468"/>
              <a:gd name="connsiteX8" fmla="*/ 156487 w 205016"/>
              <a:gd name="connsiteY8" fmla="*/ 162585 h 277468"/>
              <a:gd name="connsiteX9" fmla="*/ 204112 w 205016"/>
              <a:gd name="connsiteY9" fmla="*/ 124485 h 277468"/>
              <a:gd name="connsiteX10" fmla="*/ 188237 w 205016"/>
              <a:gd name="connsiteY10" fmla="*/ 51460 h 277468"/>
              <a:gd name="connsiteX11" fmla="*/ 194587 w 205016"/>
              <a:gd name="connsiteY11" fmla="*/ 108610 h 277468"/>
              <a:gd name="connsiteX12" fmla="*/ 159662 w 205016"/>
              <a:gd name="connsiteY12" fmla="*/ 134010 h 277468"/>
              <a:gd name="connsiteX13" fmla="*/ 137437 w 205016"/>
              <a:gd name="connsiteY13" fmla="*/ 95910 h 277468"/>
              <a:gd name="connsiteX14" fmla="*/ 105687 w 205016"/>
              <a:gd name="connsiteY14" fmla="*/ 60985 h 277468"/>
              <a:gd name="connsiteX15" fmla="*/ 146962 w 205016"/>
              <a:gd name="connsiteY15" fmla="*/ 73685 h 277468"/>
              <a:gd name="connsiteX16" fmla="*/ 156487 w 205016"/>
              <a:gd name="connsiteY16" fmla="*/ 660 h 27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5016" h="277468">
                <a:moveTo>
                  <a:pt x="156487" y="660"/>
                </a:moveTo>
                <a:cubicBezTo>
                  <a:pt x="158074" y="9127"/>
                  <a:pt x="164424" y="91677"/>
                  <a:pt x="156487" y="124485"/>
                </a:cubicBezTo>
                <a:cubicBezTo>
                  <a:pt x="148550" y="157293"/>
                  <a:pt x="112566" y="187985"/>
                  <a:pt x="108862" y="197510"/>
                </a:cubicBezTo>
                <a:cubicBezTo>
                  <a:pt x="105158" y="207035"/>
                  <a:pt x="152254" y="168406"/>
                  <a:pt x="134262" y="181635"/>
                </a:cubicBezTo>
                <a:cubicBezTo>
                  <a:pt x="116270" y="194864"/>
                  <a:pt x="9908" y="270006"/>
                  <a:pt x="912" y="276885"/>
                </a:cubicBezTo>
                <a:cubicBezTo>
                  <a:pt x="-8084" y="283764"/>
                  <a:pt x="51712" y="227672"/>
                  <a:pt x="80287" y="222910"/>
                </a:cubicBezTo>
                <a:cubicBezTo>
                  <a:pt x="108862" y="218148"/>
                  <a:pt x="162837" y="250427"/>
                  <a:pt x="172362" y="248310"/>
                </a:cubicBezTo>
                <a:cubicBezTo>
                  <a:pt x="181887" y="246193"/>
                  <a:pt x="140083" y="224497"/>
                  <a:pt x="137437" y="210210"/>
                </a:cubicBezTo>
                <a:cubicBezTo>
                  <a:pt x="134791" y="195923"/>
                  <a:pt x="145374" y="176873"/>
                  <a:pt x="156487" y="162585"/>
                </a:cubicBezTo>
                <a:cubicBezTo>
                  <a:pt x="167600" y="148298"/>
                  <a:pt x="198820" y="143006"/>
                  <a:pt x="204112" y="124485"/>
                </a:cubicBezTo>
                <a:cubicBezTo>
                  <a:pt x="209404" y="105964"/>
                  <a:pt x="189825" y="54106"/>
                  <a:pt x="188237" y="51460"/>
                </a:cubicBezTo>
                <a:cubicBezTo>
                  <a:pt x="186650" y="48814"/>
                  <a:pt x="199349" y="94852"/>
                  <a:pt x="194587" y="108610"/>
                </a:cubicBezTo>
                <a:cubicBezTo>
                  <a:pt x="189825" y="122368"/>
                  <a:pt x="169187" y="136127"/>
                  <a:pt x="159662" y="134010"/>
                </a:cubicBezTo>
                <a:cubicBezTo>
                  <a:pt x="150137" y="131893"/>
                  <a:pt x="146433" y="108081"/>
                  <a:pt x="137437" y="95910"/>
                </a:cubicBezTo>
                <a:cubicBezTo>
                  <a:pt x="128441" y="83739"/>
                  <a:pt x="104100" y="64689"/>
                  <a:pt x="105687" y="60985"/>
                </a:cubicBezTo>
                <a:cubicBezTo>
                  <a:pt x="107274" y="57281"/>
                  <a:pt x="138495" y="79506"/>
                  <a:pt x="146962" y="73685"/>
                </a:cubicBezTo>
                <a:cubicBezTo>
                  <a:pt x="155429" y="67864"/>
                  <a:pt x="154900" y="-7807"/>
                  <a:pt x="156487" y="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F96DCC13-B271-84CB-49D2-DFF903629C91}"/>
              </a:ext>
            </a:extLst>
          </p:cNvPr>
          <p:cNvSpPr/>
          <p:nvPr/>
        </p:nvSpPr>
        <p:spPr>
          <a:xfrm>
            <a:off x="7353291" y="7966004"/>
            <a:ext cx="273313" cy="241562"/>
          </a:xfrm>
          <a:custGeom>
            <a:avLst/>
            <a:gdLst>
              <a:gd name="connsiteX0" fmla="*/ 273059 w 273313"/>
              <a:gd name="connsiteY0" fmla="*/ 71 h 241562"/>
              <a:gd name="connsiteX1" fmla="*/ 247659 w 273313"/>
              <a:gd name="connsiteY1" fmla="*/ 127071 h 241562"/>
              <a:gd name="connsiteX2" fmla="*/ 266709 w 273313"/>
              <a:gd name="connsiteY2" fmla="*/ 168346 h 241562"/>
              <a:gd name="connsiteX3" fmla="*/ 231784 w 273313"/>
              <a:gd name="connsiteY3" fmla="*/ 123896 h 241562"/>
              <a:gd name="connsiteX4" fmla="*/ 244484 w 273313"/>
              <a:gd name="connsiteY4" fmla="*/ 171521 h 241562"/>
              <a:gd name="connsiteX5" fmla="*/ 231784 w 273313"/>
              <a:gd name="connsiteY5" fmla="*/ 215971 h 241562"/>
              <a:gd name="connsiteX6" fmla="*/ 241309 w 273313"/>
              <a:gd name="connsiteY6" fmla="*/ 241371 h 241562"/>
              <a:gd name="connsiteX7" fmla="*/ 234959 w 273313"/>
              <a:gd name="connsiteY7" fmla="*/ 203271 h 241562"/>
              <a:gd name="connsiteX8" fmla="*/ 9 w 273313"/>
              <a:gd name="connsiteY8" fmla="*/ 149296 h 241562"/>
              <a:gd name="connsiteX9" fmla="*/ 225434 w 273313"/>
              <a:gd name="connsiteY9" fmla="*/ 193746 h 241562"/>
              <a:gd name="connsiteX10" fmla="*/ 228609 w 273313"/>
              <a:gd name="connsiteY10" fmla="*/ 139771 h 241562"/>
              <a:gd name="connsiteX11" fmla="*/ 206384 w 273313"/>
              <a:gd name="connsiteY11" fmla="*/ 66746 h 241562"/>
              <a:gd name="connsiteX12" fmla="*/ 228609 w 273313"/>
              <a:gd name="connsiteY12" fmla="*/ 108021 h 241562"/>
              <a:gd name="connsiteX13" fmla="*/ 273059 w 273313"/>
              <a:gd name="connsiteY13" fmla="*/ 71 h 24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313" h="241562">
                <a:moveTo>
                  <a:pt x="273059" y="71"/>
                </a:moveTo>
                <a:cubicBezTo>
                  <a:pt x="276234" y="3246"/>
                  <a:pt x="248717" y="99025"/>
                  <a:pt x="247659" y="127071"/>
                </a:cubicBezTo>
                <a:cubicBezTo>
                  <a:pt x="246601" y="155117"/>
                  <a:pt x="269355" y="168875"/>
                  <a:pt x="266709" y="168346"/>
                </a:cubicBezTo>
                <a:cubicBezTo>
                  <a:pt x="264063" y="167817"/>
                  <a:pt x="235488" y="123367"/>
                  <a:pt x="231784" y="123896"/>
                </a:cubicBezTo>
                <a:cubicBezTo>
                  <a:pt x="228080" y="124425"/>
                  <a:pt x="244484" y="156175"/>
                  <a:pt x="244484" y="171521"/>
                </a:cubicBezTo>
                <a:cubicBezTo>
                  <a:pt x="244484" y="186867"/>
                  <a:pt x="232313" y="204329"/>
                  <a:pt x="231784" y="215971"/>
                </a:cubicBezTo>
                <a:cubicBezTo>
                  <a:pt x="231255" y="227613"/>
                  <a:pt x="240780" y="243488"/>
                  <a:pt x="241309" y="241371"/>
                </a:cubicBezTo>
                <a:cubicBezTo>
                  <a:pt x="241838" y="239254"/>
                  <a:pt x="275176" y="218617"/>
                  <a:pt x="234959" y="203271"/>
                </a:cubicBezTo>
                <a:cubicBezTo>
                  <a:pt x="194742" y="187925"/>
                  <a:pt x="1596" y="150883"/>
                  <a:pt x="9" y="149296"/>
                </a:cubicBezTo>
                <a:cubicBezTo>
                  <a:pt x="-1578" y="147709"/>
                  <a:pt x="187334" y="195334"/>
                  <a:pt x="225434" y="193746"/>
                </a:cubicBezTo>
                <a:cubicBezTo>
                  <a:pt x="263534" y="192158"/>
                  <a:pt x="231784" y="160938"/>
                  <a:pt x="228609" y="139771"/>
                </a:cubicBezTo>
                <a:cubicBezTo>
                  <a:pt x="225434" y="118604"/>
                  <a:pt x="206384" y="72038"/>
                  <a:pt x="206384" y="66746"/>
                </a:cubicBezTo>
                <a:cubicBezTo>
                  <a:pt x="206384" y="61454"/>
                  <a:pt x="219084" y="114900"/>
                  <a:pt x="228609" y="108021"/>
                </a:cubicBezTo>
                <a:cubicBezTo>
                  <a:pt x="238134" y="101142"/>
                  <a:pt x="269884" y="-3104"/>
                  <a:pt x="273059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96C89D6F-7144-6007-80A2-82B55B669CF9}"/>
              </a:ext>
            </a:extLst>
          </p:cNvPr>
          <p:cNvSpPr/>
          <p:nvPr/>
        </p:nvSpPr>
        <p:spPr>
          <a:xfrm>
            <a:off x="7511807" y="7952100"/>
            <a:ext cx="98854" cy="191826"/>
          </a:xfrm>
          <a:custGeom>
            <a:avLst/>
            <a:gdLst>
              <a:gd name="connsiteX0" fmla="*/ 35168 w 98854"/>
              <a:gd name="connsiteY0" fmla="*/ 1275 h 191826"/>
              <a:gd name="connsiteX1" fmla="*/ 92318 w 98854"/>
              <a:gd name="connsiteY1" fmla="*/ 144150 h 191826"/>
              <a:gd name="connsiteX2" fmla="*/ 70093 w 98854"/>
              <a:gd name="connsiteY2" fmla="*/ 121925 h 191826"/>
              <a:gd name="connsiteX3" fmla="*/ 12943 w 98854"/>
              <a:gd name="connsiteY3" fmla="*/ 191775 h 191826"/>
              <a:gd name="connsiteX4" fmla="*/ 38343 w 98854"/>
              <a:gd name="connsiteY4" fmla="*/ 109225 h 191826"/>
              <a:gd name="connsiteX5" fmla="*/ 243 w 98854"/>
              <a:gd name="connsiteY5" fmla="*/ 169550 h 191826"/>
              <a:gd name="connsiteX6" fmla="*/ 60568 w 98854"/>
              <a:gd name="connsiteY6" fmla="*/ 115575 h 191826"/>
              <a:gd name="connsiteX7" fmla="*/ 98668 w 98854"/>
              <a:gd name="connsiteY7" fmla="*/ 39375 h 191826"/>
              <a:gd name="connsiteX8" fmla="*/ 73268 w 98854"/>
              <a:gd name="connsiteY8" fmla="*/ 71125 h 191826"/>
              <a:gd name="connsiteX9" fmla="*/ 35168 w 98854"/>
              <a:gd name="connsiteY9" fmla="*/ 1275 h 19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854" h="191826">
                <a:moveTo>
                  <a:pt x="35168" y="1275"/>
                </a:moveTo>
                <a:cubicBezTo>
                  <a:pt x="38343" y="13446"/>
                  <a:pt x="86497" y="124042"/>
                  <a:pt x="92318" y="144150"/>
                </a:cubicBezTo>
                <a:cubicBezTo>
                  <a:pt x="98139" y="164258"/>
                  <a:pt x="83322" y="113988"/>
                  <a:pt x="70093" y="121925"/>
                </a:cubicBezTo>
                <a:cubicBezTo>
                  <a:pt x="56864" y="129862"/>
                  <a:pt x="18235" y="193892"/>
                  <a:pt x="12943" y="191775"/>
                </a:cubicBezTo>
                <a:cubicBezTo>
                  <a:pt x="7651" y="189658"/>
                  <a:pt x="40460" y="112929"/>
                  <a:pt x="38343" y="109225"/>
                </a:cubicBezTo>
                <a:cubicBezTo>
                  <a:pt x="36226" y="105521"/>
                  <a:pt x="-3461" y="168492"/>
                  <a:pt x="243" y="169550"/>
                </a:cubicBezTo>
                <a:cubicBezTo>
                  <a:pt x="3947" y="170608"/>
                  <a:pt x="44164" y="137271"/>
                  <a:pt x="60568" y="115575"/>
                </a:cubicBezTo>
                <a:cubicBezTo>
                  <a:pt x="76972" y="93879"/>
                  <a:pt x="96551" y="46783"/>
                  <a:pt x="98668" y="39375"/>
                </a:cubicBezTo>
                <a:cubicBezTo>
                  <a:pt x="100785" y="31967"/>
                  <a:pt x="84381" y="74300"/>
                  <a:pt x="73268" y="71125"/>
                </a:cubicBezTo>
                <a:cubicBezTo>
                  <a:pt x="62155" y="67950"/>
                  <a:pt x="31993" y="-10896"/>
                  <a:pt x="35168" y="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681936FB-87B1-0366-6C22-E809243E8B7C}"/>
              </a:ext>
            </a:extLst>
          </p:cNvPr>
          <p:cNvSpPr/>
          <p:nvPr/>
        </p:nvSpPr>
        <p:spPr>
          <a:xfrm>
            <a:off x="7496175" y="7943040"/>
            <a:ext cx="66267" cy="174260"/>
          </a:xfrm>
          <a:custGeom>
            <a:avLst/>
            <a:gdLst>
              <a:gd name="connsiteX0" fmla="*/ 12700 w 66267"/>
              <a:gd name="connsiteY0" fmla="*/ 810 h 174260"/>
              <a:gd name="connsiteX1" fmla="*/ 53975 w 66267"/>
              <a:gd name="connsiteY1" fmla="*/ 70660 h 174260"/>
              <a:gd name="connsiteX2" fmla="*/ 25400 w 66267"/>
              <a:gd name="connsiteY2" fmla="*/ 143685 h 174260"/>
              <a:gd name="connsiteX3" fmla="*/ 15875 w 66267"/>
              <a:gd name="connsiteY3" fmla="*/ 172260 h 174260"/>
              <a:gd name="connsiteX4" fmla="*/ 0 w 66267"/>
              <a:gd name="connsiteY4" fmla="*/ 92885 h 174260"/>
              <a:gd name="connsiteX5" fmla="*/ 15875 w 66267"/>
              <a:gd name="connsiteY5" fmla="*/ 156385 h 174260"/>
              <a:gd name="connsiteX6" fmla="*/ 63500 w 66267"/>
              <a:gd name="connsiteY6" fmla="*/ 96060 h 174260"/>
              <a:gd name="connsiteX7" fmla="*/ 57150 w 66267"/>
              <a:gd name="connsiteY7" fmla="*/ 35735 h 174260"/>
              <a:gd name="connsiteX8" fmla="*/ 12700 w 66267"/>
              <a:gd name="connsiteY8" fmla="*/ 810 h 17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67" h="174260">
                <a:moveTo>
                  <a:pt x="12700" y="810"/>
                </a:moveTo>
                <a:cubicBezTo>
                  <a:pt x="12171" y="6631"/>
                  <a:pt x="51858" y="46847"/>
                  <a:pt x="53975" y="70660"/>
                </a:cubicBezTo>
                <a:cubicBezTo>
                  <a:pt x="56092" y="94473"/>
                  <a:pt x="31750" y="126752"/>
                  <a:pt x="25400" y="143685"/>
                </a:cubicBezTo>
                <a:cubicBezTo>
                  <a:pt x="19050" y="160618"/>
                  <a:pt x="20108" y="180727"/>
                  <a:pt x="15875" y="172260"/>
                </a:cubicBezTo>
                <a:cubicBezTo>
                  <a:pt x="11642" y="163793"/>
                  <a:pt x="0" y="95531"/>
                  <a:pt x="0" y="92885"/>
                </a:cubicBezTo>
                <a:cubicBezTo>
                  <a:pt x="0" y="90239"/>
                  <a:pt x="5292" y="155856"/>
                  <a:pt x="15875" y="156385"/>
                </a:cubicBezTo>
                <a:cubicBezTo>
                  <a:pt x="26458" y="156914"/>
                  <a:pt x="56621" y="116168"/>
                  <a:pt x="63500" y="96060"/>
                </a:cubicBezTo>
                <a:cubicBezTo>
                  <a:pt x="70379" y="75952"/>
                  <a:pt x="62971" y="49493"/>
                  <a:pt x="57150" y="35735"/>
                </a:cubicBezTo>
                <a:cubicBezTo>
                  <a:pt x="51329" y="21977"/>
                  <a:pt x="13229" y="-5011"/>
                  <a:pt x="12700" y="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91286E2B-1FE1-B44F-98D7-984C391CBF50}"/>
              </a:ext>
            </a:extLst>
          </p:cNvPr>
          <p:cNvSpPr/>
          <p:nvPr/>
        </p:nvSpPr>
        <p:spPr>
          <a:xfrm>
            <a:off x="7470571" y="7959659"/>
            <a:ext cx="41678" cy="146150"/>
          </a:xfrm>
          <a:custGeom>
            <a:avLst/>
            <a:gdLst>
              <a:gd name="connsiteX0" fmla="*/ 204 w 41678"/>
              <a:gd name="connsiteY0" fmla="*/ 66 h 146150"/>
              <a:gd name="connsiteX1" fmla="*/ 25604 w 41678"/>
              <a:gd name="connsiteY1" fmla="*/ 69916 h 146150"/>
              <a:gd name="connsiteX2" fmla="*/ 25604 w 41678"/>
              <a:gd name="connsiteY2" fmla="*/ 146116 h 146150"/>
              <a:gd name="connsiteX3" fmla="*/ 25604 w 41678"/>
              <a:gd name="connsiteY3" fmla="*/ 79441 h 146150"/>
              <a:gd name="connsiteX4" fmla="*/ 41479 w 41678"/>
              <a:gd name="connsiteY4" fmla="*/ 57216 h 146150"/>
              <a:gd name="connsiteX5" fmla="*/ 204 w 41678"/>
              <a:gd name="connsiteY5" fmla="*/ 66 h 1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78" h="146150">
                <a:moveTo>
                  <a:pt x="204" y="66"/>
                </a:moveTo>
                <a:cubicBezTo>
                  <a:pt x="-2442" y="2183"/>
                  <a:pt x="21371" y="45574"/>
                  <a:pt x="25604" y="69916"/>
                </a:cubicBezTo>
                <a:cubicBezTo>
                  <a:pt x="29837" y="94258"/>
                  <a:pt x="25604" y="146116"/>
                  <a:pt x="25604" y="146116"/>
                </a:cubicBezTo>
                <a:cubicBezTo>
                  <a:pt x="25604" y="147703"/>
                  <a:pt x="22958" y="94258"/>
                  <a:pt x="25604" y="79441"/>
                </a:cubicBezTo>
                <a:cubicBezTo>
                  <a:pt x="28250" y="64624"/>
                  <a:pt x="43596" y="67270"/>
                  <a:pt x="41479" y="57216"/>
                </a:cubicBezTo>
                <a:cubicBezTo>
                  <a:pt x="39362" y="47162"/>
                  <a:pt x="2850" y="-2051"/>
                  <a:pt x="204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A820FE81-32F0-414B-75A0-CE8F4C339351}"/>
              </a:ext>
            </a:extLst>
          </p:cNvPr>
          <p:cNvSpPr/>
          <p:nvPr/>
        </p:nvSpPr>
        <p:spPr>
          <a:xfrm>
            <a:off x="7244258" y="7890902"/>
            <a:ext cx="538559" cy="78807"/>
          </a:xfrm>
          <a:custGeom>
            <a:avLst/>
            <a:gdLst>
              <a:gd name="connsiteX0" fmla="*/ 4267 w 538559"/>
              <a:gd name="connsiteY0" fmla="*/ 49773 h 78807"/>
              <a:gd name="connsiteX1" fmla="*/ 429717 w 538559"/>
              <a:gd name="connsiteY1" fmla="*/ 62473 h 78807"/>
              <a:gd name="connsiteX2" fmla="*/ 175717 w 538559"/>
              <a:gd name="connsiteY2" fmla="*/ 68823 h 78807"/>
              <a:gd name="connsiteX3" fmla="*/ 524967 w 538559"/>
              <a:gd name="connsiteY3" fmla="*/ 78348 h 78807"/>
              <a:gd name="connsiteX4" fmla="*/ 448767 w 538559"/>
              <a:gd name="connsiteY4" fmla="*/ 52948 h 78807"/>
              <a:gd name="connsiteX5" fmla="*/ 274142 w 538559"/>
              <a:gd name="connsiteY5" fmla="*/ 37073 h 78807"/>
              <a:gd name="connsiteX6" fmla="*/ 229692 w 538559"/>
              <a:gd name="connsiteY6" fmla="*/ 2148 h 78807"/>
              <a:gd name="connsiteX7" fmla="*/ 140792 w 538559"/>
              <a:gd name="connsiteY7" fmla="*/ 5323 h 78807"/>
              <a:gd name="connsiteX8" fmla="*/ 248742 w 538559"/>
              <a:gd name="connsiteY8" fmla="*/ 18023 h 78807"/>
              <a:gd name="connsiteX9" fmla="*/ 213817 w 538559"/>
              <a:gd name="connsiteY9" fmla="*/ 40248 h 78807"/>
              <a:gd name="connsiteX10" fmla="*/ 4267 w 538559"/>
              <a:gd name="connsiteY10" fmla="*/ 49773 h 7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59" h="78807">
                <a:moveTo>
                  <a:pt x="4267" y="49773"/>
                </a:moveTo>
                <a:cubicBezTo>
                  <a:pt x="40250" y="53477"/>
                  <a:pt x="401142" y="59298"/>
                  <a:pt x="429717" y="62473"/>
                </a:cubicBezTo>
                <a:cubicBezTo>
                  <a:pt x="458292" y="65648"/>
                  <a:pt x="159842" y="66177"/>
                  <a:pt x="175717" y="68823"/>
                </a:cubicBezTo>
                <a:cubicBezTo>
                  <a:pt x="191592" y="71469"/>
                  <a:pt x="479459" y="80994"/>
                  <a:pt x="524967" y="78348"/>
                </a:cubicBezTo>
                <a:cubicBezTo>
                  <a:pt x="570475" y="75702"/>
                  <a:pt x="490571" y="59827"/>
                  <a:pt x="448767" y="52948"/>
                </a:cubicBezTo>
                <a:cubicBezTo>
                  <a:pt x="406963" y="46069"/>
                  <a:pt x="310655" y="45540"/>
                  <a:pt x="274142" y="37073"/>
                </a:cubicBezTo>
                <a:cubicBezTo>
                  <a:pt x="237630" y="28606"/>
                  <a:pt x="251917" y="7440"/>
                  <a:pt x="229692" y="2148"/>
                </a:cubicBezTo>
                <a:cubicBezTo>
                  <a:pt x="207467" y="-3144"/>
                  <a:pt x="137617" y="2677"/>
                  <a:pt x="140792" y="5323"/>
                </a:cubicBezTo>
                <a:cubicBezTo>
                  <a:pt x="143967" y="7969"/>
                  <a:pt x="236571" y="12202"/>
                  <a:pt x="248742" y="18023"/>
                </a:cubicBezTo>
                <a:cubicBezTo>
                  <a:pt x="260913" y="23844"/>
                  <a:pt x="257209" y="36015"/>
                  <a:pt x="213817" y="40248"/>
                </a:cubicBezTo>
                <a:cubicBezTo>
                  <a:pt x="170425" y="44481"/>
                  <a:pt x="-31716" y="46069"/>
                  <a:pt x="4267" y="49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07A2E302-4FEF-3DEA-9030-CB1E6A2B2584}"/>
              </a:ext>
            </a:extLst>
          </p:cNvPr>
          <p:cNvSpPr/>
          <p:nvPr/>
        </p:nvSpPr>
        <p:spPr>
          <a:xfrm>
            <a:off x="7232542" y="7863744"/>
            <a:ext cx="492253" cy="73781"/>
          </a:xfrm>
          <a:custGeom>
            <a:avLst/>
            <a:gdLst>
              <a:gd name="connsiteX0" fmla="*/ 108 w 492253"/>
              <a:gd name="connsiteY0" fmla="*/ 35656 h 73781"/>
              <a:gd name="connsiteX1" fmla="*/ 235058 w 492253"/>
              <a:gd name="connsiteY1" fmla="*/ 29306 h 73781"/>
              <a:gd name="connsiteX2" fmla="*/ 304908 w 492253"/>
              <a:gd name="connsiteY2" fmla="*/ 42006 h 73781"/>
              <a:gd name="connsiteX3" fmla="*/ 289033 w 492253"/>
              <a:gd name="connsiteY3" fmla="*/ 22956 h 73781"/>
              <a:gd name="connsiteX4" fmla="*/ 368408 w 492253"/>
              <a:gd name="connsiteY4" fmla="*/ 61056 h 73781"/>
              <a:gd name="connsiteX5" fmla="*/ 431908 w 492253"/>
              <a:gd name="connsiteY5" fmla="*/ 731 h 73781"/>
              <a:gd name="connsiteX6" fmla="*/ 492233 w 492253"/>
              <a:gd name="connsiteY6" fmla="*/ 29306 h 73781"/>
              <a:gd name="connsiteX7" fmla="*/ 425558 w 492253"/>
              <a:gd name="connsiteY7" fmla="*/ 54706 h 73781"/>
              <a:gd name="connsiteX8" fmla="*/ 193783 w 492253"/>
              <a:gd name="connsiteY8" fmla="*/ 67406 h 73781"/>
              <a:gd name="connsiteX9" fmla="*/ 266808 w 492253"/>
              <a:gd name="connsiteY9" fmla="*/ 73756 h 73781"/>
              <a:gd name="connsiteX10" fmla="*/ 108 w 492253"/>
              <a:gd name="connsiteY10" fmla="*/ 35656 h 7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253" h="73781">
                <a:moveTo>
                  <a:pt x="108" y="35656"/>
                </a:moveTo>
                <a:cubicBezTo>
                  <a:pt x="-5184" y="28248"/>
                  <a:pt x="184258" y="28248"/>
                  <a:pt x="235058" y="29306"/>
                </a:cubicBezTo>
                <a:cubicBezTo>
                  <a:pt x="285858" y="30364"/>
                  <a:pt x="304908" y="42006"/>
                  <a:pt x="304908" y="42006"/>
                </a:cubicBezTo>
                <a:cubicBezTo>
                  <a:pt x="313904" y="40948"/>
                  <a:pt x="278450" y="19781"/>
                  <a:pt x="289033" y="22956"/>
                </a:cubicBezTo>
                <a:cubicBezTo>
                  <a:pt x="299616" y="26131"/>
                  <a:pt x="344596" y="64760"/>
                  <a:pt x="368408" y="61056"/>
                </a:cubicBezTo>
                <a:cubicBezTo>
                  <a:pt x="392221" y="57352"/>
                  <a:pt x="411271" y="6023"/>
                  <a:pt x="431908" y="731"/>
                </a:cubicBezTo>
                <a:cubicBezTo>
                  <a:pt x="452545" y="-4561"/>
                  <a:pt x="493291" y="20310"/>
                  <a:pt x="492233" y="29306"/>
                </a:cubicBezTo>
                <a:cubicBezTo>
                  <a:pt x="491175" y="38302"/>
                  <a:pt x="475300" y="48356"/>
                  <a:pt x="425558" y="54706"/>
                </a:cubicBezTo>
                <a:cubicBezTo>
                  <a:pt x="375816" y="61056"/>
                  <a:pt x="220241" y="64231"/>
                  <a:pt x="193783" y="67406"/>
                </a:cubicBezTo>
                <a:cubicBezTo>
                  <a:pt x="167325" y="70581"/>
                  <a:pt x="295912" y="72698"/>
                  <a:pt x="266808" y="73756"/>
                </a:cubicBezTo>
                <a:cubicBezTo>
                  <a:pt x="237704" y="74814"/>
                  <a:pt x="5400" y="43064"/>
                  <a:pt x="108" y="35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CAC76BC9-9D74-96DB-5F64-602777D4F261}"/>
              </a:ext>
            </a:extLst>
          </p:cNvPr>
          <p:cNvSpPr/>
          <p:nvPr/>
        </p:nvSpPr>
        <p:spPr>
          <a:xfrm>
            <a:off x="3886142" y="5403551"/>
            <a:ext cx="122194" cy="959179"/>
          </a:xfrm>
          <a:custGeom>
            <a:avLst/>
            <a:gdLst>
              <a:gd name="connsiteX0" fmla="*/ 44508 w 122194"/>
              <a:gd name="connsiteY0" fmla="*/ 299 h 959179"/>
              <a:gd name="connsiteX1" fmla="*/ 58 w 122194"/>
              <a:gd name="connsiteY1" fmla="*/ 444799 h 959179"/>
              <a:gd name="connsiteX2" fmla="*/ 34983 w 122194"/>
              <a:gd name="connsiteY2" fmla="*/ 660699 h 959179"/>
              <a:gd name="connsiteX3" fmla="*/ 31808 w 122194"/>
              <a:gd name="connsiteY3" fmla="*/ 606724 h 959179"/>
              <a:gd name="connsiteX4" fmla="*/ 114358 w 122194"/>
              <a:gd name="connsiteY4" fmla="*/ 940099 h 959179"/>
              <a:gd name="connsiteX5" fmla="*/ 108008 w 122194"/>
              <a:gd name="connsiteY5" fmla="*/ 882949 h 959179"/>
              <a:gd name="connsiteX6" fmla="*/ 19108 w 122194"/>
              <a:gd name="connsiteY6" fmla="*/ 587674 h 959179"/>
              <a:gd name="connsiteX7" fmla="*/ 31808 w 122194"/>
              <a:gd name="connsiteY7" fmla="*/ 378124 h 959179"/>
              <a:gd name="connsiteX8" fmla="*/ 25458 w 122194"/>
              <a:gd name="connsiteY8" fmla="*/ 419399 h 959179"/>
              <a:gd name="connsiteX9" fmla="*/ 19108 w 122194"/>
              <a:gd name="connsiteY9" fmla="*/ 343199 h 959179"/>
              <a:gd name="connsiteX10" fmla="*/ 12758 w 122194"/>
              <a:gd name="connsiteY10" fmla="*/ 374949 h 959179"/>
              <a:gd name="connsiteX11" fmla="*/ 44508 w 122194"/>
              <a:gd name="connsiteY11" fmla="*/ 299 h 95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194" h="959179">
                <a:moveTo>
                  <a:pt x="44508" y="299"/>
                </a:moveTo>
                <a:cubicBezTo>
                  <a:pt x="42391" y="11941"/>
                  <a:pt x="1645" y="334732"/>
                  <a:pt x="58" y="444799"/>
                </a:cubicBezTo>
                <a:cubicBezTo>
                  <a:pt x="-1530" y="554866"/>
                  <a:pt x="29691" y="633712"/>
                  <a:pt x="34983" y="660699"/>
                </a:cubicBezTo>
                <a:cubicBezTo>
                  <a:pt x="40275" y="687687"/>
                  <a:pt x="18579" y="560157"/>
                  <a:pt x="31808" y="606724"/>
                </a:cubicBezTo>
                <a:cubicBezTo>
                  <a:pt x="45037" y="653291"/>
                  <a:pt x="101658" y="894062"/>
                  <a:pt x="114358" y="940099"/>
                </a:cubicBezTo>
                <a:cubicBezTo>
                  <a:pt x="127058" y="986136"/>
                  <a:pt x="123883" y="941686"/>
                  <a:pt x="108008" y="882949"/>
                </a:cubicBezTo>
                <a:cubicBezTo>
                  <a:pt x="92133" y="824212"/>
                  <a:pt x="31808" y="671811"/>
                  <a:pt x="19108" y="587674"/>
                </a:cubicBezTo>
                <a:cubicBezTo>
                  <a:pt x="6408" y="503537"/>
                  <a:pt x="30750" y="406170"/>
                  <a:pt x="31808" y="378124"/>
                </a:cubicBezTo>
                <a:cubicBezTo>
                  <a:pt x="32866" y="350078"/>
                  <a:pt x="27575" y="425220"/>
                  <a:pt x="25458" y="419399"/>
                </a:cubicBezTo>
                <a:cubicBezTo>
                  <a:pt x="23341" y="413578"/>
                  <a:pt x="21225" y="350607"/>
                  <a:pt x="19108" y="343199"/>
                </a:cubicBezTo>
                <a:cubicBezTo>
                  <a:pt x="16991" y="335791"/>
                  <a:pt x="10112" y="429453"/>
                  <a:pt x="12758" y="374949"/>
                </a:cubicBezTo>
                <a:cubicBezTo>
                  <a:pt x="15404" y="320445"/>
                  <a:pt x="46625" y="-11343"/>
                  <a:pt x="44508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52728DE5-E50C-CCCC-F7C1-0EAEB633BAC5}"/>
              </a:ext>
            </a:extLst>
          </p:cNvPr>
          <p:cNvSpPr/>
          <p:nvPr/>
        </p:nvSpPr>
        <p:spPr>
          <a:xfrm>
            <a:off x="4016061" y="6294245"/>
            <a:ext cx="445537" cy="704565"/>
          </a:xfrm>
          <a:custGeom>
            <a:avLst/>
            <a:gdLst>
              <a:gd name="connsiteX0" fmla="*/ 314 w 445537"/>
              <a:gd name="connsiteY0" fmla="*/ 1780 h 704565"/>
              <a:gd name="connsiteX1" fmla="*/ 105089 w 445537"/>
              <a:gd name="connsiteY1" fmla="*/ 268480 h 704565"/>
              <a:gd name="connsiteX2" fmla="*/ 235264 w 445537"/>
              <a:gd name="connsiteY2" fmla="*/ 465330 h 704565"/>
              <a:gd name="connsiteX3" fmla="*/ 222564 w 445537"/>
              <a:gd name="connsiteY3" fmla="*/ 427230 h 704565"/>
              <a:gd name="connsiteX4" fmla="*/ 336864 w 445537"/>
              <a:gd name="connsiteY4" fmla="*/ 582805 h 704565"/>
              <a:gd name="connsiteX5" fmla="*/ 403539 w 445537"/>
              <a:gd name="connsiteY5" fmla="*/ 655830 h 704565"/>
              <a:gd name="connsiteX6" fmla="*/ 397189 w 445537"/>
              <a:gd name="connsiteY6" fmla="*/ 608205 h 704565"/>
              <a:gd name="connsiteX7" fmla="*/ 444814 w 445537"/>
              <a:gd name="connsiteY7" fmla="*/ 703455 h 704565"/>
              <a:gd name="connsiteX8" fmla="*/ 416239 w 445537"/>
              <a:gd name="connsiteY8" fmla="*/ 649480 h 704565"/>
              <a:gd name="connsiteX9" fmla="*/ 295589 w 445537"/>
              <a:gd name="connsiteY9" fmla="*/ 493905 h 704565"/>
              <a:gd name="connsiteX10" fmla="*/ 159064 w 445537"/>
              <a:gd name="connsiteY10" fmla="*/ 344680 h 704565"/>
              <a:gd name="connsiteX11" fmla="*/ 136839 w 445537"/>
              <a:gd name="connsiteY11" fmla="*/ 71630 h 704565"/>
              <a:gd name="connsiteX12" fmla="*/ 140014 w 445537"/>
              <a:gd name="connsiteY12" fmla="*/ 246255 h 704565"/>
              <a:gd name="connsiteX13" fmla="*/ 114614 w 445537"/>
              <a:gd name="connsiteY13" fmla="*/ 154180 h 704565"/>
              <a:gd name="connsiteX14" fmla="*/ 98739 w 445537"/>
              <a:gd name="connsiteY14" fmla="*/ 128780 h 704565"/>
              <a:gd name="connsiteX15" fmla="*/ 155889 w 445537"/>
              <a:gd name="connsiteY15" fmla="*/ 319280 h 704565"/>
              <a:gd name="connsiteX16" fmla="*/ 111439 w 445537"/>
              <a:gd name="connsiteY16" fmla="*/ 284355 h 704565"/>
              <a:gd name="connsiteX17" fmla="*/ 76514 w 445537"/>
              <a:gd name="connsiteY17" fmla="*/ 179580 h 704565"/>
              <a:gd name="connsiteX18" fmla="*/ 92389 w 445537"/>
              <a:gd name="connsiteY18" fmla="*/ 100205 h 704565"/>
              <a:gd name="connsiteX19" fmla="*/ 73339 w 445537"/>
              <a:gd name="connsiteY19" fmla="*/ 147830 h 704565"/>
              <a:gd name="connsiteX20" fmla="*/ 314 w 445537"/>
              <a:gd name="connsiteY20" fmla="*/ 1780 h 7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5537" h="704565">
                <a:moveTo>
                  <a:pt x="314" y="1780"/>
                </a:moveTo>
                <a:cubicBezTo>
                  <a:pt x="5606" y="21888"/>
                  <a:pt x="65931" y="191222"/>
                  <a:pt x="105089" y="268480"/>
                </a:cubicBezTo>
                <a:cubicBezTo>
                  <a:pt x="144247" y="345738"/>
                  <a:pt x="215685" y="438872"/>
                  <a:pt x="235264" y="465330"/>
                </a:cubicBezTo>
                <a:cubicBezTo>
                  <a:pt x="254843" y="491788"/>
                  <a:pt x="205631" y="407651"/>
                  <a:pt x="222564" y="427230"/>
                </a:cubicBezTo>
                <a:cubicBezTo>
                  <a:pt x="239497" y="446809"/>
                  <a:pt x="306702" y="544705"/>
                  <a:pt x="336864" y="582805"/>
                </a:cubicBezTo>
                <a:cubicBezTo>
                  <a:pt x="367026" y="620905"/>
                  <a:pt x="393485" y="651597"/>
                  <a:pt x="403539" y="655830"/>
                </a:cubicBezTo>
                <a:cubicBezTo>
                  <a:pt x="413593" y="660063"/>
                  <a:pt x="390310" y="600267"/>
                  <a:pt x="397189" y="608205"/>
                </a:cubicBezTo>
                <a:cubicBezTo>
                  <a:pt x="404068" y="616143"/>
                  <a:pt x="441639" y="696576"/>
                  <a:pt x="444814" y="703455"/>
                </a:cubicBezTo>
                <a:cubicBezTo>
                  <a:pt x="447989" y="710334"/>
                  <a:pt x="441110" y="684405"/>
                  <a:pt x="416239" y="649480"/>
                </a:cubicBezTo>
                <a:cubicBezTo>
                  <a:pt x="391368" y="614555"/>
                  <a:pt x="338451" y="544705"/>
                  <a:pt x="295589" y="493905"/>
                </a:cubicBezTo>
                <a:cubicBezTo>
                  <a:pt x="252727" y="443105"/>
                  <a:pt x="185522" y="415059"/>
                  <a:pt x="159064" y="344680"/>
                </a:cubicBezTo>
                <a:cubicBezTo>
                  <a:pt x="132606" y="274301"/>
                  <a:pt x="140014" y="88034"/>
                  <a:pt x="136839" y="71630"/>
                </a:cubicBezTo>
                <a:cubicBezTo>
                  <a:pt x="133664" y="55226"/>
                  <a:pt x="143718" y="232497"/>
                  <a:pt x="140014" y="246255"/>
                </a:cubicBezTo>
                <a:cubicBezTo>
                  <a:pt x="136310" y="260013"/>
                  <a:pt x="121493" y="173759"/>
                  <a:pt x="114614" y="154180"/>
                </a:cubicBezTo>
                <a:cubicBezTo>
                  <a:pt x="107735" y="134601"/>
                  <a:pt x="91860" y="101263"/>
                  <a:pt x="98739" y="128780"/>
                </a:cubicBezTo>
                <a:cubicBezTo>
                  <a:pt x="105618" y="156297"/>
                  <a:pt x="153772" y="293351"/>
                  <a:pt x="155889" y="319280"/>
                </a:cubicBezTo>
                <a:cubicBezTo>
                  <a:pt x="158006" y="345209"/>
                  <a:pt x="124668" y="307638"/>
                  <a:pt x="111439" y="284355"/>
                </a:cubicBezTo>
                <a:cubicBezTo>
                  <a:pt x="98210" y="261072"/>
                  <a:pt x="79689" y="210272"/>
                  <a:pt x="76514" y="179580"/>
                </a:cubicBezTo>
                <a:cubicBezTo>
                  <a:pt x="73339" y="148888"/>
                  <a:pt x="92918" y="105497"/>
                  <a:pt x="92389" y="100205"/>
                </a:cubicBezTo>
                <a:cubicBezTo>
                  <a:pt x="91860" y="94913"/>
                  <a:pt x="88685" y="157355"/>
                  <a:pt x="73339" y="147830"/>
                </a:cubicBezTo>
                <a:cubicBezTo>
                  <a:pt x="57993" y="138305"/>
                  <a:pt x="-4978" y="-18328"/>
                  <a:pt x="314" y="1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6F646335-F281-10A5-26CA-538937DDEABE}"/>
              </a:ext>
            </a:extLst>
          </p:cNvPr>
          <p:cNvSpPr/>
          <p:nvPr/>
        </p:nvSpPr>
        <p:spPr>
          <a:xfrm>
            <a:off x="4412802" y="6381669"/>
            <a:ext cx="353588" cy="609681"/>
          </a:xfrm>
          <a:custGeom>
            <a:avLst/>
            <a:gdLst>
              <a:gd name="connsiteX0" fmla="*/ 225873 w 353588"/>
              <a:gd name="connsiteY0" fmla="*/ 146131 h 609681"/>
              <a:gd name="connsiteX1" fmla="*/ 283023 w 353588"/>
              <a:gd name="connsiteY1" fmla="*/ 330281 h 609681"/>
              <a:gd name="connsiteX2" fmla="*/ 241748 w 353588"/>
              <a:gd name="connsiteY2" fmla="*/ 457281 h 609681"/>
              <a:gd name="connsiteX3" fmla="*/ 270323 w 353588"/>
              <a:gd name="connsiteY3" fmla="*/ 447756 h 609681"/>
              <a:gd name="connsiteX4" fmla="*/ 168723 w 353588"/>
              <a:gd name="connsiteY4" fmla="*/ 543006 h 609681"/>
              <a:gd name="connsiteX5" fmla="*/ 95698 w 353588"/>
              <a:gd name="connsiteY5" fmla="*/ 609681 h 609681"/>
              <a:gd name="connsiteX6" fmla="*/ 448 w 353588"/>
              <a:gd name="connsiteY6" fmla="*/ 543006 h 609681"/>
              <a:gd name="connsiteX7" fmla="*/ 136973 w 353588"/>
              <a:gd name="connsiteY7" fmla="*/ 552531 h 609681"/>
              <a:gd name="connsiteX8" fmla="*/ 121098 w 353588"/>
              <a:gd name="connsiteY8" fmla="*/ 463631 h 609681"/>
              <a:gd name="connsiteX9" fmla="*/ 41723 w 353588"/>
              <a:gd name="connsiteY9" fmla="*/ 333456 h 609681"/>
              <a:gd name="connsiteX10" fmla="*/ 136973 w 353588"/>
              <a:gd name="connsiteY10" fmla="*/ 543006 h 609681"/>
              <a:gd name="connsiteX11" fmla="*/ 111573 w 353588"/>
              <a:gd name="connsiteY11" fmla="*/ 593806 h 609681"/>
              <a:gd name="connsiteX12" fmla="*/ 225873 w 353588"/>
              <a:gd name="connsiteY12" fmla="*/ 444581 h 609681"/>
              <a:gd name="connsiteX13" fmla="*/ 302073 w 353588"/>
              <a:gd name="connsiteY13" fmla="*/ 241381 h 609681"/>
              <a:gd name="connsiteX14" fmla="*/ 200473 w 353588"/>
              <a:gd name="connsiteY14" fmla="*/ 495381 h 609681"/>
              <a:gd name="connsiteX15" fmla="*/ 235398 w 353588"/>
              <a:gd name="connsiteY15" fmla="*/ 527131 h 609681"/>
              <a:gd name="connsiteX16" fmla="*/ 352873 w 353588"/>
              <a:gd name="connsiteY16" fmla="*/ 352506 h 609681"/>
              <a:gd name="connsiteX17" fmla="*/ 286198 w 353588"/>
              <a:gd name="connsiteY17" fmla="*/ 409656 h 609681"/>
              <a:gd name="connsiteX18" fmla="*/ 317948 w 353588"/>
              <a:gd name="connsiteY18" fmla="*/ 254081 h 609681"/>
              <a:gd name="connsiteX19" fmla="*/ 333823 w 353588"/>
              <a:gd name="connsiteY19" fmla="*/ 81 h 609681"/>
              <a:gd name="connsiteX20" fmla="*/ 289373 w 353588"/>
              <a:gd name="connsiteY20" fmla="*/ 228681 h 609681"/>
              <a:gd name="connsiteX21" fmla="*/ 298898 w 353588"/>
              <a:gd name="connsiteY21" fmla="*/ 428706 h 609681"/>
              <a:gd name="connsiteX22" fmla="*/ 292548 w 353588"/>
              <a:gd name="connsiteY22" fmla="*/ 269956 h 609681"/>
              <a:gd name="connsiteX23" fmla="*/ 225873 w 353588"/>
              <a:gd name="connsiteY23" fmla="*/ 146131 h 60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53588" h="609681">
                <a:moveTo>
                  <a:pt x="225873" y="146131"/>
                </a:moveTo>
                <a:cubicBezTo>
                  <a:pt x="224286" y="156185"/>
                  <a:pt x="280377" y="278423"/>
                  <a:pt x="283023" y="330281"/>
                </a:cubicBezTo>
                <a:cubicBezTo>
                  <a:pt x="285669" y="382139"/>
                  <a:pt x="243865" y="437702"/>
                  <a:pt x="241748" y="457281"/>
                </a:cubicBezTo>
                <a:cubicBezTo>
                  <a:pt x="239631" y="476860"/>
                  <a:pt x="282494" y="433469"/>
                  <a:pt x="270323" y="447756"/>
                </a:cubicBezTo>
                <a:cubicBezTo>
                  <a:pt x="258152" y="462043"/>
                  <a:pt x="197827" y="516019"/>
                  <a:pt x="168723" y="543006"/>
                </a:cubicBezTo>
                <a:cubicBezTo>
                  <a:pt x="139619" y="569994"/>
                  <a:pt x="123744" y="609681"/>
                  <a:pt x="95698" y="609681"/>
                </a:cubicBezTo>
                <a:cubicBezTo>
                  <a:pt x="67652" y="609681"/>
                  <a:pt x="-6431" y="552531"/>
                  <a:pt x="448" y="543006"/>
                </a:cubicBezTo>
                <a:cubicBezTo>
                  <a:pt x="7327" y="533481"/>
                  <a:pt x="116865" y="565760"/>
                  <a:pt x="136973" y="552531"/>
                </a:cubicBezTo>
                <a:cubicBezTo>
                  <a:pt x="157081" y="539302"/>
                  <a:pt x="136973" y="500144"/>
                  <a:pt x="121098" y="463631"/>
                </a:cubicBezTo>
                <a:cubicBezTo>
                  <a:pt x="105223" y="427119"/>
                  <a:pt x="39077" y="320227"/>
                  <a:pt x="41723" y="333456"/>
                </a:cubicBezTo>
                <a:cubicBezTo>
                  <a:pt x="44369" y="346685"/>
                  <a:pt x="125331" y="499614"/>
                  <a:pt x="136973" y="543006"/>
                </a:cubicBezTo>
                <a:cubicBezTo>
                  <a:pt x="148615" y="586398"/>
                  <a:pt x="96756" y="610210"/>
                  <a:pt x="111573" y="593806"/>
                </a:cubicBezTo>
                <a:cubicBezTo>
                  <a:pt x="126390" y="577402"/>
                  <a:pt x="194123" y="503318"/>
                  <a:pt x="225873" y="444581"/>
                </a:cubicBezTo>
                <a:cubicBezTo>
                  <a:pt x="257623" y="385844"/>
                  <a:pt x="306306" y="232914"/>
                  <a:pt x="302073" y="241381"/>
                </a:cubicBezTo>
                <a:cubicBezTo>
                  <a:pt x="297840" y="249848"/>
                  <a:pt x="211585" y="447756"/>
                  <a:pt x="200473" y="495381"/>
                </a:cubicBezTo>
                <a:cubicBezTo>
                  <a:pt x="189361" y="543006"/>
                  <a:pt x="209998" y="550944"/>
                  <a:pt x="235398" y="527131"/>
                </a:cubicBezTo>
                <a:cubicBezTo>
                  <a:pt x="260798" y="503319"/>
                  <a:pt x="344406" y="372085"/>
                  <a:pt x="352873" y="352506"/>
                </a:cubicBezTo>
                <a:cubicBezTo>
                  <a:pt x="361340" y="332927"/>
                  <a:pt x="292019" y="426060"/>
                  <a:pt x="286198" y="409656"/>
                </a:cubicBezTo>
                <a:cubicBezTo>
                  <a:pt x="280377" y="393252"/>
                  <a:pt x="310011" y="322344"/>
                  <a:pt x="317948" y="254081"/>
                </a:cubicBezTo>
                <a:cubicBezTo>
                  <a:pt x="325886" y="185819"/>
                  <a:pt x="338585" y="4314"/>
                  <a:pt x="333823" y="81"/>
                </a:cubicBezTo>
                <a:cubicBezTo>
                  <a:pt x="329061" y="-4152"/>
                  <a:pt x="295194" y="157244"/>
                  <a:pt x="289373" y="228681"/>
                </a:cubicBezTo>
                <a:cubicBezTo>
                  <a:pt x="283552" y="300119"/>
                  <a:pt x="298369" y="421827"/>
                  <a:pt x="298898" y="428706"/>
                </a:cubicBezTo>
                <a:cubicBezTo>
                  <a:pt x="299427" y="435585"/>
                  <a:pt x="303660" y="313877"/>
                  <a:pt x="292548" y="269956"/>
                </a:cubicBezTo>
                <a:cubicBezTo>
                  <a:pt x="281436" y="226035"/>
                  <a:pt x="227460" y="136077"/>
                  <a:pt x="225873" y="146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B62DEEA2-1F14-AB2E-F967-3B2455810277}"/>
              </a:ext>
            </a:extLst>
          </p:cNvPr>
          <p:cNvSpPr/>
          <p:nvPr/>
        </p:nvSpPr>
        <p:spPr>
          <a:xfrm>
            <a:off x="7892765" y="7396258"/>
            <a:ext cx="39568" cy="241146"/>
          </a:xfrm>
          <a:custGeom>
            <a:avLst/>
            <a:gdLst>
              <a:gd name="connsiteX0" fmla="*/ 28860 w 39568"/>
              <a:gd name="connsiteY0" fmla="*/ 1492 h 241146"/>
              <a:gd name="connsiteX1" fmla="*/ 12985 w 39568"/>
              <a:gd name="connsiteY1" fmla="*/ 52292 h 241146"/>
              <a:gd name="connsiteX2" fmla="*/ 25685 w 39568"/>
              <a:gd name="connsiteY2" fmla="*/ 106267 h 241146"/>
              <a:gd name="connsiteX3" fmla="*/ 22510 w 39568"/>
              <a:gd name="connsiteY3" fmla="*/ 93567 h 241146"/>
              <a:gd name="connsiteX4" fmla="*/ 38385 w 39568"/>
              <a:gd name="connsiteY4" fmla="*/ 236442 h 241146"/>
              <a:gd name="connsiteX5" fmla="*/ 35210 w 39568"/>
              <a:gd name="connsiteY5" fmla="*/ 195167 h 241146"/>
              <a:gd name="connsiteX6" fmla="*/ 9810 w 39568"/>
              <a:gd name="connsiteY6" fmla="*/ 80867 h 241146"/>
              <a:gd name="connsiteX7" fmla="*/ 285 w 39568"/>
              <a:gd name="connsiteY7" fmla="*/ 112617 h 241146"/>
              <a:gd name="connsiteX8" fmla="*/ 28860 w 39568"/>
              <a:gd name="connsiteY8" fmla="*/ 1492 h 24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68" h="241146">
                <a:moveTo>
                  <a:pt x="28860" y="1492"/>
                </a:moveTo>
                <a:cubicBezTo>
                  <a:pt x="30977" y="-8562"/>
                  <a:pt x="13514" y="34830"/>
                  <a:pt x="12985" y="52292"/>
                </a:cubicBezTo>
                <a:cubicBezTo>
                  <a:pt x="12456" y="69754"/>
                  <a:pt x="25685" y="106267"/>
                  <a:pt x="25685" y="106267"/>
                </a:cubicBezTo>
                <a:cubicBezTo>
                  <a:pt x="27272" y="113146"/>
                  <a:pt x="20393" y="71871"/>
                  <a:pt x="22510" y="93567"/>
                </a:cubicBezTo>
                <a:cubicBezTo>
                  <a:pt x="24627" y="115263"/>
                  <a:pt x="36268" y="219509"/>
                  <a:pt x="38385" y="236442"/>
                </a:cubicBezTo>
                <a:cubicBezTo>
                  <a:pt x="40502" y="253375"/>
                  <a:pt x="39972" y="221096"/>
                  <a:pt x="35210" y="195167"/>
                </a:cubicBezTo>
                <a:cubicBezTo>
                  <a:pt x="30448" y="169238"/>
                  <a:pt x="15631" y="94625"/>
                  <a:pt x="9810" y="80867"/>
                </a:cubicBezTo>
                <a:cubicBezTo>
                  <a:pt x="3989" y="67109"/>
                  <a:pt x="-1302" y="121613"/>
                  <a:pt x="285" y="112617"/>
                </a:cubicBezTo>
                <a:cubicBezTo>
                  <a:pt x="1872" y="103621"/>
                  <a:pt x="26743" y="11546"/>
                  <a:pt x="28860" y="1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01996282-422A-D321-BBA6-107DCAB4F855}"/>
              </a:ext>
            </a:extLst>
          </p:cNvPr>
          <p:cNvSpPr/>
          <p:nvPr/>
        </p:nvSpPr>
        <p:spPr>
          <a:xfrm>
            <a:off x="7830422" y="7406832"/>
            <a:ext cx="102150" cy="246533"/>
          </a:xfrm>
          <a:custGeom>
            <a:avLst/>
            <a:gdLst>
              <a:gd name="connsiteX0" fmla="*/ 30878 w 102150"/>
              <a:gd name="connsiteY0" fmla="*/ 443 h 246533"/>
              <a:gd name="connsiteX1" fmla="*/ 27703 w 102150"/>
              <a:gd name="connsiteY1" fmla="*/ 82993 h 246533"/>
              <a:gd name="connsiteX2" fmla="*/ 53103 w 102150"/>
              <a:gd name="connsiteY2" fmla="*/ 152843 h 246533"/>
              <a:gd name="connsiteX3" fmla="*/ 100728 w 102150"/>
              <a:gd name="connsiteY3" fmla="*/ 244918 h 246533"/>
              <a:gd name="connsiteX4" fmla="*/ 81678 w 102150"/>
              <a:gd name="connsiteY4" fmla="*/ 203643 h 246533"/>
              <a:gd name="connsiteX5" fmla="*/ 2303 w 102150"/>
              <a:gd name="connsiteY5" fmla="*/ 105218 h 246533"/>
              <a:gd name="connsiteX6" fmla="*/ 21353 w 102150"/>
              <a:gd name="connsiteY6" fmla="*/ 121093 h 246533"/>
              <a:gd name="connsiteX7" fmla="*/ 30878 w 102150"/>
              <a:gd name="connsiteY7" fmla="*/ 443 h 24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150" h="246533">
                <a:moveTo>
                  <a:pt x="30878" y="443"/>
                </a:moveTo>
                <a:cubicBezTo>
                  <a:pt x="31936" y="-5907"/>
                  <a:pt x="23999" y="57593"/>
                  <a:pt x="27703" y="82993"/>
                </a:cubicBezTo>
                <a:cubicBezTo>
                  <a:pt x="31407" y="108393"/>
                  <a:pt x="40932" y="125856"/>
                  <a:pt x="53103" y="152843"/>
                </a:cubicBezTo>
                <a:cubicBezTo>
                  <a:pt x="65274" y="179831"/>
                  <a:pt x="95965" y="236451"/>
                  <a:pt x="100728" y="244918"/>
                </a:cubicBezTo>
                <a:cubicBezTo>
                  <a:pt x="105491" y="253385"/>
                  <a:pt x="98082" y="226926"/>
                  <a:pt x="81678" y="203643"/>
                </a:cubicBezTo>
                <a:cubicBezTo>
                  <a:pt x="65274" y="180360"/>
                  <a:pt x="12357" y="118976"/>
                  <a:pt x="2303" y="105218"/>
                </a:cubicBezTo>
                <a:cubicBezTo>
                  <a:pt x="-7751" y="91460"/>
                  <a:pt x="18178" y="134322"/>
                  <a:pt x="21353" y="121093"/>
                </a:cubicBezTo>
                <a:cubicBezTo>
                  <a:pt x="24528" y="107864"/>
                  <a:pt x="29820" y="6793"/>
                  <a:pt x="30878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6A7DC61D-64EA-3D61-D575-A3D8CD8079CD}"/>
              </a:ext>
            </a:extLst>
          </p:cNvPr>
          <p:cNvSpPr/>
          <p:nvPr/>
        </p:nvSpPr>
        <p:spPr>
          <a:xfrm>
            <a:off x="7663826" y="7388194"/>
            <a:ext cx="200727" cy="241432"/>
          </a:xfrm>
          <a:custGeom>
            <a:avLst/>
            <a:gdLst>
              <a:gd name="connsiteX0" fmla="*/ 184774 w 200727"/>
              <a:gd name="connsiteY0" fmla="*/ 31 h 241432"/>
              <a:gd name="connsiteX1" fmla="*/ 159374 w 200727"/>
              <a:gd name="connsiteY1" fmla="*/ 85756 h 241432"/>
              <a:gd name="connsiteX2" fmla="*/ 197474 w 200727"/>
              <a:gd name="connsiteY2" fmla="*/ 171481 h 241432"/>
              <a:gd name="connsiteX3" fmla="*/ 191124 w 200727"/>
              <a:gd name="connsiteY3" fmla="*/ 190531 h 241432"/>
              <a:gd name="connsiteX4" fmla="*/ 130799 w 200727"/>
              <a:gd name="connsiteY4" fmla="*/ 215931 h 241432"/>
              <a:gd name="connsiteX5" fmla="*/ 153024 w 200727"/>
              <a:gd name="connsiteY5" fmla="*/ 215931 h 241432"/>
              <a:gd name="connsiteX6" fmla="*/ 624 w 200727"/>
              <a:gd name="connsiteY6" fmla="*/ 222281 h 241432"/>
              <a:gd name="connsiteX7" fmla="*/ 102224 w 200727"/>
              <a:gd name="connsiteY7" fmla="*/ 209581 h 241432"/>
              <a:gd name="connsiteX8" fmla="*/ 181599 w 200727"/>
              <a:gd name="connsiteY8" fmla="*/ 206406 h 241432"/>
              <a:gd name="connsiteX9" fmla="*/ 118099 w 200727"/>
              <a:gd name="connsiteY9" fmla="*/ 241331 h 241432"/>
              <a:gd name="connsiteX10" fmla="*/ 175249 w 200727"/>
              <a:gd name="connsiteY10" fmla="*/ 193706 h 241432"/>
              <a:gd name="connsiteX11" fmla="*/ 172074 w 200727"/>
              <a:gd name="connsiteY11" fmla="*/ 161956 h 241432"/>
              <a:gd name="connsiteX12" fmla="*/ 137149 w 200727"/>
              <a:gd name="connsiteY12" fmla="*/ 114331 h 241432"/>
              <a:gd name="connsiteX13" fmla="*/ 146674 w 200727"/>
              <a:gd name="connsiteY13" fmla="*/ 120681 h 241432"/>
              <a:gd name="connsiteX14" fmla="*/ 146674 w 200727"/>
              <a:gd name="connsiteY14" fmla="*/ 95281 h 241432"/>
              <a:gd name="connsiteX15" fmla="*/ 184774 w 200727"/>
              <a:gd name="connsiteY15" fmla="*/ 31 h 24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0727" h="241432">
                <a:moveTo>
                  <a:pt x="184774" y="31"/>
                </a:moveTo>
                <a:cubicBezTo>
                  <a:pt x="186891" y="-1557"/>
                  <a:pt x="157257" y="57181"/>
                  <a:pt x="159374" y="85756"/>
                </a:cubicBezTo>
                <a:cubicBezTo>
                  <a:pt x="161491" y="114331"/>
                  <a:pt x="197474" y="171481"/>
                  <a:pt x="197474" y="171481"/>
                </a:cubicBezTo>
                <a:cubicBezTo>
                  <a:pt x="202766" y="188943"/>
                  <a:pt x="202237" y="183123"/>
                  <a:pt x="191124" y="190531"/>
                </a:cubicBezTo>
                <a:cubicBezTo>
                  <a:pt x="180011" y="197939"/>
                  <a:pt x="137149" y="211698"/>
                  <a:pt x="130799" y="215931"/>
                </a:cubicBezTo>
                <a:cubicBezTo>
                  <a:pt x="124449" y="220164"/>
                  <a:pt x="153024" y="215931"/>
                  <a:pt x="153024" y="215931"/>
                </a:cubicBezTo>
                <a:lnTo>
                  <a:pt x="624" y="222281"/>
                </a:lnTo>
                <a:cubicBezTo>
                  <a:pt x="-7843" y="221223"/>
                  <a:pt x="72062" y="212227"/>
                  <a:pt x="102224" y="209581"/>
                </a:cubicBezTo>
                <a:cubicBezTo>
                  <a:pt x="132386" y="206935"/>
                  <a:pt x="178953" y="201114"/>
                  <a:pt x="181599" y="206406"/>
                </a:cubicBezTo>
                <a:cubicBezTo>
                  <a:pt x="184245" y="211698"/>
                  <a:pt x="119157" y="243448"/>
                  <a:pt x="118099" y="241331"/>
                </a:cubicBezTo>
                <a:cubicBezTo>
                  <a:pt x="117041" y="239214"/>
                  <a:pt x="166253" y="206935"/>
                  <a:pt x="175249" y="193706"/>
                </a:cubicBezTo>
                <a:cubicBezTo>
                  <a:pt x="184245" y="180477"/>
                  <a:pt x="178424" y="175185"/>
                  <a:pt x="172074" y="161956"/>
                </a:cubicBezTo>
                <a:cubicBezTo>
                  <a:pt x="165724" y="148727"/>
                  <a:pt x="137149" y="114331"/>
                  <a:pt x="137149" y="114331"/>
                </a:cubicBezTo>
                <a:cubicBezTo>
                  <a:pt x="132916" y="107452"/>
                  <a:pt x="145087" y="123856"/>
                  <a:pt x="146674" y="120681"/>
                </a:cubicBezTo>
                <a:cubicBezTo>
                  <a:pt x="148261" y="117506"/>
                  <a:pt x="142970" y="111156"/>
                  <a:pt x="146674" y="95281"/>
                </a:cubicBezTo>
                <a:cubicBezTo>
                  <a:pt x="150378" y="79406"/>
                  <a:pt x="182657" y="1619"/>
                  <a:pt x="184774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E240E09F-DF13-9E26-1243-F1B84420F2B3}"/>
              </a:ext>
            </a:extLst>
          </p:cNvPr>
          <p:cNvSpPr/>
          <p:nvPr/>
        </p:nvSpPr>
        <p:spPr>
          <a:xfrm>
            <a:off x="7737464" y="7416696"/>
            <a:ext cx="92102" cy="172419"/>
          </a:xfrm>
          <a:custGeom>
            <a:avLst/>
            <a:gdLst>
              <a:gd name="connsiteX0" fmla="*/ 92086 w 92102"/>
              <a:gd name="connsiteY0" fmla="*/ 104 h 172419"/>
              <a:gd name="connsiteX1" fmla="*/ 31761 w 92102"/>
              <a:gd name="connsiteY1" fmla="*/ 101704 h 172419"/>
              <a:gd name="connsiteX2" fmla="*/ 19061 w 92102"/>
              <a:gd name="connsiteY2" fmla="*/ 171554 h 172419"/>
              <a:gd name="connsiteX3" fmla="*/ 25411 w 92102"/>
              <a:gd name="connsiteY3" fmla="*/ 136629 h 172419"/>
              <a:gd name="connsiteX4" fmla="*/ 11 w 92102"/>
              <a:gd name="connsiteY4" fmla="*/ 76304 h 172419"/>
              <a:gd name="connsiteX5" fmla="*/ 22236 w 92102"/>
              <a:gd name="connsiteY5" fmla="*/ 111229 h 172419"/>
              <a:gd name="connsiteX6" fmla="*/ 25411 w 92102"/>
              <a:gd name="connsiteY6" fmla="*/ 82654 h 172419"/>
              <a:gd name="connsiteX7" fmla="*/ 92086 w 92102"/>
              <a:gd name="connsiteY7" fmla="*/ 104 h 17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02" h="172419">
                <a:moveTo>
                  <a:pt x="92086" y="104"/>
                </a:moveTo>
                <a:cubicBezTo>
                  <a:pt x="93144" y="3279"/>
                  <a:pt x="43932" y="73129"/>
                  <a:pt x="31761" y="101704"/>
                </a:cubicBezTo>
                <a:cubicBezTo>
                  <a:pt x="19590" y="130279"/>
                  <a:pt x="19061" y="171554"/>
                  <a:pt x="19061" y="171554"/>
                </a:cubicBezTo>
                <a:cubicBezTo>
                  <a:pt x="18003" y="177375"/>
                  <a:pt x="28586" y="152504"/>
                  <a:pt x="25411" y="136629"/>
                </a:cubicBezTo>
                <a:cubicBezTo>
                  <a:pt x="22236" y="120754"/>
                  <a:pt x="540" y="80537"/>
                  <a:pt x="11" y="76304"/>
                </a:cubicBezTo>
                <a:cubicBezTo>
                  <a:pt x="-518" y="72071"/>
                  <a:pt x="18003" y="110171"/>
                  <a:pt x="22236" y="111229"/>
                </a:cubicBezTo>
                <a:cubicBezTo>
                  <a:pt x="26469" y="112287"/>
                  <a:pt x="15357" y="98529"/>
                  <a:pt x="25411" y="82654"/>
                </a:cubicBezTo>
                <a:cubicBezTo>
                  <a:pt x="35465" y="66779"/>
                  <a:pt x="91028" y="-3071"/>
                  <a:pt x="92086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B2E8DE9E-B39D-2BAD-7107-BF0B0B9AEC84}"/>
              </a:ext>
            </a:extLst>
          </p:cNvPr>
          <p:cNvSpPr/>
          <p:nvPr/>
        </p:nvSpPr>
        <p:spPr>
          <a:xfrm>
            <a:off x="7411733" y="7673954"/>
            <a:ext cx="286435" cy="92118"/>
          </a:xfrm>
          <a:custGeom>
            <a:avLst/>
            <a:gdLst>
              <a:gd name="connsiteX0" fmla="*/ 284467 w 286435"/>
              <a:gd name="connsiteY0" fmla="*/ 28596 h 92118"/>
              <a:gd name="connsiteX1" fmla="*/ 1892 w 286435"/>
              <a:gd name="connsiteY1" fmla="*/ 73046 h 92118"/>
              <a:gd name="connsiteX2" fmla="*/ 154292 w 286435"/>
              <a:gd name="connsiteY2" fmla="*/ 53996 h 92118"/>
              <a:gd name="connsiteX3" fmla="*/ 14592 w 286435"/>
              <a:gd name="connsiteY3" fmla="*/ 92096 h 92118"/>
              <a:gd name="connsiteX4" fmla="*/ 116192 w 286435"/>
              <a:gd name="connsiteY4" fmla="*/ 47646 h 92118"/>
              <a:gd name="connsiteX5" fmla="*/ 220967 w 286435"/>
              <a:gd name="connsiteY5" fmla="*/ 21 h 92118"/>
              <a:gd name="connsiteX6" fmla="*/ 132067 w 286435"/>
              <a:gd name="connsiteY6" fmla="*/ 41296 h 92118"/>
              <a:gd name="connsiteX7" fmla="*/ 284467 w 286435"/>
              <a:gd name="connsiteY7" fmla="*/ 28596 h 9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435" h="92118">
                <a:moveTo>
                  <a:pt x="284467" y="28596"/>
                </a:moveTo>
                <a:cubicBezTo>
                  <a:pt x="262771" y="33888"/>
                  <a:pt x="23588" y="68813"/>
                  <a:pt x="1892" y="73046"/>
                </a:cubicBezTo>
                <a:cubicBezTo>
                  <a:pt x="-19804" y="77279"/>
                  <a:pt x="152175" y="50821"/>
                  <a:pt x="154292" y="53996"/>
                </a:cubicBezTo>
                <a:cubicBezTo>
                  <a:pt x="156409" y="57171"/>
                  <a:pt x="20942" y="93154"/>
                  <a:pt x="14592" y="92096"/>
                </a:cubicBezTo>
                <a:cubicBezTo>
                  <a:pt x="8242" y="91038"/>
                  <a:pt x="116192" y="47646"/>
                  <a:pt x="116192" y="47646"/>
                </a:cubicBezTo>
                <a:lnTo>
                  <a:pt x="220967" y="21"/>
                </a:lnTo>
                <a:cubicBezTo>
                  <a:pt x="223613" y="-1037"/>
                  <a:pt x="122542" y="37063"/>
                  <a:pt x="132067" y="41296"/>
                </a:cubicBezTo>
                <a:cubicBezTo>
                  <a:pt x="141592" y="45529"/>
                  <a:pt x="306163" y="23304"/>
                  <a:pt x="284467" y="28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CD5E5967-3E36-8237-D2E9-20889E7A9505}"/>
              </a:ext>
            </a:extLst>
          </p:cNvPr>
          <p:cNvSpPr/>
          <p:nvPr/>
        </p:nvSpPr>
        <p:spPr>
          <a:xfrm>
            <a:off x="7705828" y="7394534"/>
            <a:ext cx="57198" cy="159276"/>
          </a:xfrm>
          <a:custGeom>
            <a:avLst/>
            <a:gdLst>
              <a:gd name="connsiteX0" fmla="*/ 57047 w 57198"/>
              <a:gd name="connsiteY0" fmla="*/ 41 h 159276"/>
              <a:gd name="connsiteX1" fmla="*/ 18947 w 57198"/>
              <a:gd name="connsiteY1" fmla="*/ 95291 h 159276"/>
              <a:gd name="connsiteX2" fmla="*/ 9422 w 57198"/>
              <a:gd name="connsiteY2" fmla="*/ 158791 h 159276"/>
              <a:gd name="connsiteX3" fmla="*/ 9422 w 57198"/>
              <a:gd name="connsiteY3" fmla="*/ 120691 h 159276"/>
              <a:gd name="connsiteX4" fmla="*/ 3072 w 57198"/>
              <a:gd name="connsiteY4" fmla="*/ 50841 h 159276"/>
              <a:gd name="connsiteX5" fmla="*/ 3072 w 57198"/>
              <a:gd name="connsiteY5" fmla="*/ 82591 h 159276"/>
              <a:gd name="connsiteX6" fmla="*/ 57047 w 57198"/>
              <a:gd name="connsiteY6" fmla="*/ 41 h 15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98" h="159276">
                <a:moveTo>
                  <a:pt x="57047" y="41"/>
                </a:moveTo>
                <a:cubicBezTo>
                  <a:pt x="59693" y="2158"/>
                  <a:pt x="26885" y="68833"/>
                  <a:pt x="18947" y="95291"/>
                </a:cubicBezTo>
                <a:cubicBezTo>
                  <a:pt x="11009" y="121749"/>
                  <a:pt x="11009" y="154558"/>
                  <a:pt x="9422" y="158791"/>
                </a:cubicBezTo>
                <a:cubicBezTo>
                  <a:pt x="7835" y="163024"/>
                  <a:pt x="10480" y="138682"/>
                  <a:pt x="9422" y="120691"/>
                </a:cubicBezTo>
                <a:cubicBezTo>
                  <a:pt x="8364" y="102700"/>
                  <a:pt x="4130" y="57191"/>
                  <a:pt x="3072" y="50841"/>
                </a:cubicBezTo>
                <a:cubicBezTo>
                  <a:pt x="2014" y="44491"/>
                  <a:pt x="-3278" y="87353"/>
                  <a:pt x="3072" y="82591"/>
                </a:cubicBezTo>
                <a:cubicBezTo>
                  <a:pt x="9422" y="77829"/>
                  <a:pt x="54401" y="-2076"/>
                  <a:pt x="57047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B399907A-86F8-F922-EFFF-6522AEB1D8F9}"/>
              </a:ext>
            </a:extLst>
          </p:cNvPr>
          <p:cNvSpPr/>
          <p:nvPr/>
        </p:nvSpPr>
        <p:spPr>
          <a:xfrm>
            <a:off x="7583760" y="7280275"/>
            <a:ext cx="331571" cy="98897"/>
          </a:xfrm>
          <a:custGeom>
            <a:avLst/>
            <a:gdLst>
              <a:gd name="connsiteX0" fmla="*/ 1315 w 331571"/>
              <a:gd name="connsiteY0" fmla="*/ 57150 h 98897"/>
              <a:gd name="connsiteX1" fmla="*/ 296590 w 331571"/>
              <a:gd name="connsiteY1" fmla="*/ 19050 h 98897"/>
              <a:gd name="connsiteX2" fmla="*/ 217215 w 331571"/>
              <a:gd name="connsiteY2" fmla="*/ 38100 h 98897"/>
              <a:gd name="connsiteX3" fmla="*/ 236265 w 331571"/>
              <a:gd name="connsiteY3" fmla="*/ 73025 h 98897"/>
              <a:gd name="connsiteX4" fmla="*/ 293415 w 331571"/>
              <a:gd name="connsiteY4" fmla="*/ 95250 h 98897"/>
              <a:gd name="connsiteX5" fmla="*/ 204515 w 331571"/>
              <a:gd name="connsiteY5" fmla="*/ 69850 h 98897"/>
              <a:gd name="connsiteX6" fmla="*/ 141015 w 331571"/>
              <a:gd name="connsiteY6" fmla="*/ 98425 h 98897"/>
              <a:gd name="connsiteX7" fmla="*/ 287065 w 331571"/>
              <a:gd name="connsiteY7" fmla="*/ 41275 h 98897"/>
              <a:gd name="connsiteX8" fmla="*/ 331515 w 331571"/>
              <a:gd name="connsiteY8" fmla="*/ 63500 h 98897"/>
              <a:gd name="connsiteX9" fmla="*/ 280715 w 331571"/>
              <a:gd name="connsiteY9" fmla="*/ 25400 h 98897"/>
              <a:gd name="connsiteX10" fmla="*/ 252140 w 331571"/>
              <a:gd name="connsiteY10" fmla="*/ 0 h 98897"/>
              <a:gd name="connsiteX11" fmla="*/ 191815 w 331571"/>
              <a:gd name="connsiteY11" fmla="*/ 25400 h 98897"/>
              <a:gd name="connsiteX12" fmla="*/ 1315 w 331571"/>
              <a:gd name="connsiteY12" fmla="*/ 57150 h 9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1571" h="98897">
                <a:moveTo>
                  <a:pt x="1315" y="57150"/>
                </a:moveTo>
                <a:cubicBezTo>
                  <a:pt x="18777" y="56092"/>
                  <a:pt x="260607" y="22225"/>
                  <a:pt x="296590" y="19050"/>
                </a:cubicBezTo>
                <a:cubicBezTo>
                  <a:pt x="332573" y="15875"/>
                  <a:pt x="227269" y="29104"/>
                  <a:pt x="217215" y="38100"/>
                </a:cubicBezTo>
                <a:cubicBezTo>
                  <a:pt x="207161" y="47096"/>
                  <a:pt x="223565" y="63500"/>
                  <a:pt x="236265" y="73025"/>
                </a:cubicBezTo>
                <a:cubicBezTo>
                  <a:pt x="248965" y="82550"/>
                  <a:pt x="298707" y="95779"/>
                  <a:pt x="293415" y="95250"/>
                </a:cubicBezTo>
                <a:cubicBezTo>
                  <a:pt x="288123" y="94721"/>
                  <a:pt x="229915" y="69321"/>
                  <a:pt x="204515" y="69850"/>
                </a:cubicBezTo>
                <a:cubicBezTo>
                  <a:pt x="179115" y="70379"/>
                  <a:pt x="127257" y="103187"/>
                  <a:pt x="141015" y="98425"/>
                </a:cubicBezTo>
                <a:cubicBezTo>
                  <a:pt x="154773" y="93663"/>
                  <a:pt x="255315" y="47096"/>
                  <a:pt x="287065" y="41275"/>
                </a:cubicBezTo>
                <a:cubicBezTo>
                  <a:pt x="318815" y="35454"/>
                  <a:pt x="332573" y="66146"/>
                  <a:pt x="331515" y="63500"/>
                </a:cubicBezTo>
                <a:cubicBezTo>
                  <a:pt x="330457" y="60854"/>
                  <a:pt x="293944" y="35983"/>
                  <a:pt x="280715" y="25400"/>
                </a:cubicBezTo>
                <a:cubicBezTo>
                  <a:pt x="267486" y="14817"/>
                  <a:pt x="266957" y="0"/>
                  <a:pt x="252140" y="0"/>
                </a:cubicBezTo>
                <a:cubicBezTo>
                  <a:pt x="237323" y="0"/>
                  <a:pt x="238382" y="14817"/>
                  <a:pt x="191815" y="25400"/>
                </a:cubicBezTo>
                <a:cubicBezTo>
                  <a:pt x="145248" y="35983"/>
                  <a:pt x="-16147" y="58208"/>
                  <a:pt x="1315" y="57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5714CAB9-268E-9D2E-7923-507B220DE9C8}"/>
              </a:ext>
            </a:extLst>
          </p:cNvPr>
          <p:cNvSpPr/>
          <p:nvPr/>
        </p:nvSpPr>
        <p:spPr>
          <a:xfrm>
            <a:off x="7933636" y="7349999"/>
            <a:ext cx="19739" cy="121294"/>
          </a:xfrm>
          <a:custGeom>
            <a:avLst/>
            <a:gdLst>
              <a:gd name="connsiteX0" fmla="*/ 19739 w 19739"/>
              <a:gd name="connsiteY0" fmla="*/ 126 h 121294"/>
              <a:gd name="connsiteX1" fmla="*/ 689 w 19739"/>
              <a:gd name="connsiteY1" fmla="*/ 92201 h 121294"/>
              <a:gd name="connsiteX2" fmla="*/ 3864 w 19739"/>
              <a:gd name="connsiteY2" fmla="*/ 120776 h 121294"/>
              <a:gd name="connsiteX3" fmla="*/ 689 w 19739"/>
              <a:gd name="connsiteY3" fmla="*/ 73151 h 121294"/>
              <a:gd name="connsiteX4" fmla="*/ 19739 w 19739"/>
              <a:gd name="connsiteY4" fmla="*/ 126 h 12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39" h="121294">
                <a:moveTo>
                  <a:pt x="19739" y="126"/>
                </a:moveTo>
                <a:cubicBezTo>
                  <a:pt x="19739" y="3301"/>
                  <a:pt x="3335" y="72093"/>
                  <a:pt x="689" y="92201"/>
                </a:cubicBezTo>
                <a:cubicBezTo>
                  <a:pt x="-1957" y="112309"/>
                  <a:pt x="3864" y="123951"/>
                  <a:pt x="3864" y="120776"/>
                </a:cubicBezTo>
                <a:cubicBezTo>
                  <a:pt x="3864" y="117601"/>
                  <a:pt x="-1428" y="91672"/>
                  <a:pt x="689" y="73151"/>
                </a:cubicBezTo>
                <a:cubicBezTo>
                  <a:pt x="2806" y="54630"/>
                  <a:pt x="19739" y="-3049"/>
                  <a:pt x="19739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D720D249-C799-4FA6-B44A-1AD84F086BF4}"/>
              </a:ext>
            </a:extLst>
          </p:cNvPr>
          <p:cNvSpPr/>
          <p:nvPr/>
        </p:nvSpPr>
        <p:spPr>
          <a:xfrm>
            <a:off x="7568848" y="7423096"/>
            <a:ext cx="51152" cy="85779"/>
          </a:xfrm>
          <a:custGeom>
            <a:avLst/>
            <a:gdLst>
              <a:gd name="connsiteX0" fmla="*/ 51152 w 51152"/>
              <a:gd name="connsiteY0" fmla="*/ 54 h 85779"/>
              <a:gd name="connsiteX1" fmla="*/ 3527 w 51152"/>
              <a:gd name="connsiteY1" fmla="*/ 54029 h 85779"/>
              <a:gd name="connsiteX2" fmla="*/ 3527 w 51152"/>
              <a:gd name="connsiteY2" fmla="*/ 85779 h 85779"/>
              <a:gd name="connsiteX3" fmla="*/ 3527 w 51152"/>
              <a:gd name="connsiteY3" fmla="*/ 44504 h 85779"/>
              <a:gd name="connsiteX4" fmla="*/ 51152 w 51152"/>
              <a:gd name="connsiteY4" fmla="*/ 54 h 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52" h="85779">
                <a:moveTo>
                  <a:pt x="51152" y="54"/>
                </a:moveTo>
                <a:cubicBezTo>
                  <a:pt x="51152" y="1641"/>
                  <a:pt x="11464" y="39742"/>
                  <a:pt x="3527" y="54029"/>
                </a:cubicBezTo>
                <a:cubicBezTo>
                  <a:pt x="-4410" y="68316"/>
                  <a:pt x="3527" y="85779"/>
                  <a:pt x="3527" y="85779"/>
                </a:cubicBezTo>
                <a:cubicBezTo>
                  <a:pt x="3527" y="84192"/>
                  <a:pt x="-2294" y="57204"/>
                  <a:pt x="3527" y="44504"/>
                </a:cubicBezTo>
                <a:cubicBezTo>
                  <a:pt x="9348" y="31804"/>
                  <a:pt x="51152" y="-1533"/>
                  <a:pt x="51152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E82EE9DB-9684-D668-5D30-36E3BD43ABBE}"/>
              </a:ext>
            </a:extLst>
          </p:cNvPr>
          <p:cNvSpPr/>
          <p:nvPr/>
        </p:nvSpPr>
        <p:spPr>
          <a:xfrm>
            <a:off x="8292564" y="4613154"/>
            <a:ext cx="145745" cy="769826"/>
          </a:xfrm>
          <a:custGeom>
            <a:avLst/>
            <a:gdLst>
              <a:gd name="connsiteX0" fmla="*/ 95786 w 145745"/>
              <a:gd name="connsiteY0" fmla="*/ 121 h 769826"/>
              <a:gd name="connsiteX1" fmla="*/ 124361 w 145745"/>
              <a:gd name="connsiteY1" fmla="*/ 352546 h 769826"/>
              <a:gd name="connsiteX2" fmla="*/ 130711 w 145745"/>
              <a:gd name="connsiteY2" fmla="*/ 327146 h 769826"/>
              <a:gd name="connsiteX3" fmla="*/ 118011 w 145745"/>
              <a:gd name="connsiteY3" fmla="*/ 454146 h 769826"/>
              <a:gd name="connsiteX4" fmla="*/ 127536 w 145745"/>
              <a:gd name="connsiteY4" fmla="*/ 416046 h 769826"/>
              <a:gd name="connsiteX5" fmla="*/ 64036 w 145745"/>
              <a:gd name="connsiteY5" fmla="*/ 581146 h 769826"/>
              <a:gd name="connsiteX6" fmla="*/ 102136 w 145745"/>
              <a:gd name="connsiteY6" fmla="*/ 501771 h 769826"/>
              <a:gd name="connsiteX7" fmla="*/ 3711 w 145745"/>
              <a:gd name="connsiteY7" fmla="*/ 765296 h 769826"/>
              <a:gd name="connsiteX8" fmla="*/ 32286 w 145745"/>
              <a:gd name="connsiteY8" fmla="*/ 650996 h 769826"/>
              <a:gd name="connsiteX9" fmla="*/ 140236 w 145745"/>
              <a:gd name="connsiteY9" fmla="*/ 428746 h 769826"/>
              <a:gd name="connsiteX10" fmla="*/ 130711 w 145745"/>
              <a:gd name="connsiteY10" fmla="*/ 460496 h 769826"/>
              <a:gd name="connsiteX11" fmla="*/ 137061 w 145745"/>
              <a:gd name="connsiteY11" fmla="*/ 298571 h 769826"/>
              <a:gd name="connsiteX12" fmla="*/ 105311 w 145745"/>
              <a:gd name="connsiteY12" fmla="*/ 381121 h 769826"/>
              <a:gd name="connsiteX13" fmla="*/ 108486 w 145745"/>
              <a:gd name="connsiteY13" fmla="*/ 171571 h 769826"/>
              <a:gd name="connsiteX14" fmla="*/ 102136 w 145745"/>
              <a:gd name="connsiteY14" fmla="*/ 311271 h 769826"/>
              <a:gd name="connsiteX15" fmla="*/ 95786 w 145745"/>
              <a:gd name="connsiteY15" fmla="*/ 121 h 76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5745" h="769826">
                <a:moveTo>
                  <a:pt x="95786" y="121"/>
                </a:moveTo>
                <a:cubicBezTo>
                  <a:pt x="99490" y="7000"/>
                  <a:pt x="118540" y="298042"/>
                  <a:pt x="124361" y="352546"/>
                </a:cubicBezTo>
                <a:cubicBezTo>
                  <a:pt x="130182" y="407050"/>
                  <a:pt x="131769" y="310213"/>
                  <a:pt x="130711" y="327146"/>
                </a:cubicBezTo>
                <a:cubicBezTo>
                  <a:pt x="129653" y="344079"/>
                  <a:pt x="118540" y="439329"/>
                  <a:pt x="118011" y="454146"/>
                </a:cubicBezTo>
                <a:cubicBezTo>
                  <a:pt x="117482" y="468963"/>
                  <a:pt x="136532" y="394879"/>
                  <a:pt x="127536" y="416046"/>
                </a:cubicBezTo>
                <a:cubicBezTo>
                  <a:pt x="118540" y="437213"/>
                  <a:pt x="68269" y="566859"/>
                  <a:pt x="64036" y="581146"/>
                </a:cubicBezTo>
                <a:cubicBezTo>
                  <a:pt x="59803" y="595433"/>
                  <a:pt x="112190" y="471079"/>
                  <a:pt x="102136" y="501771"/>
                </a:cubicBezTo>
                <a:cubicBezTo>
                  <a:pt x="92082" y="532463"/>
                  <a:pt x="15353" y="740425"/>
                  <a:pt x="3711" y="765296"/>
                </a:cubicBezTo>
                <a:cubicBezTo>
                  <a:pt x="-7931" y="790167"/>
                  <a:pt x="9532" y="707088"/>
                  <a:pt x="32286" y="650996"/>
                </a:cubicBezTo>
                <a:cubicBezTo>
                  <a:pt x="55040" y="594904"/>
                  <a:pt x="123832" y="460496"/>
                  <a:pt x="140236" y="428746"/>
                </a:cubicBezTo>
                <a:cubicBezTo>
                  <a:pt x="156640" y="396996"/>
                  <a:pt x="131240" y="482192"/>
                  <a:pt x="130711" y="460496"/>
                </a:cubicBezTo>
                <a:cubicBezTo>
                  <a:pt x="130182" y="438800"/>
                  <a:pt x="141294" y="311800"/>
                  <a:pt x="137061" y="298571"/>
                </a:cubicBezTo>
                <a:cubicBezTo>
                  <a:pt x="132828" y="285342"/>
                  <a:pt x="110073" y="402288"/>
                  <a:pt x="105311" y="381121"/>
                </a:cubicBezTo>
                <a:cubicBezTo>
                  <a:pt x="100549" y="359954"/>
                  <a:pt x="109015" y="183213"/>
                  <a:pt x="108486" y="171571"/>
                </a:cubicBezTo>
                <a:cubicBezTo>
                  <a:pt x="107957" y="159929"/>
                  <a:pt x="103723" y="341433"/>
                  <a:pt x="102136" y="311271"/>
                </a:cubicBezTo>
                <a:cubicBezTo>
                  <a:pt x="100549" y="281109"/>
                  <a:pt x="92082" y="-6758"/>
                  <a:pt x="95786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70FBD6D3-215C-4DD7-414B-F31005C4038D}"/>
              </a:ext>
            </a:extLst>
          </p:cNvPr>
          <p:cNvSpPr/>
          <p:nvPr/>
        </p:nvSpPr>
        <p:spPr>
          <a:xfrm>
            <a:off x="7899845" y="3525671"/>
            <a:ext cx="500380" cy="1414007"/>
          </a:xfrm>
          <a:custGeom>
            <a:avLst/>
            <a:gdLst>
              <a:gd name="connsiteX0" fmla="*/ 3600 w 500380"/>
              <a:gd name="connsiteY0" fmla="*/ 3797 h 1414007"/>
              <a:gd name="connsiteX1" fmla="*/ 271513 w 500380"/>
              <a:gd name="connsiteY1" fmla="*/ 423139 h 1414007"/>
              <a:gd name="connsiteX2" fmla="*/ 405470 w 500380"/>
              <a:gd name="connsiteY2" fmla="*/ 784240 h 1414007"/>
              <a:gd name="connsiteX3" fmla="*/ 405470 w 500380"/>
              <a:gd name="connsiteY3" fmla="*/ 696877 h 1414007"/>
              <a:gd name="connsiteX4" fmla="*/ 434591 w 500380"/>
              <a:gd name="connsiteY4" fmla="*/ 929845 h 1414007"/>
              <a:gd name="connsiteX5" fmla="*/ 434591 w 500380"/>
              <a:gd name="connsiteY5" fmla="*/ 877427 h 1414007"/>
              <a:gd name="connsiteX6" fmla="*/ 475360 w 500380"/>
              <a:gd name="connsiteY6" fmla="*/ 1081274 h 1414007"/>
              <a:gd name="connsiteX7" fmla="*/ 498657 w 500380"/>
              <a:gd name="connsiteY7" fmla="*/ 1413254 h 1414007"/>
              <a:gd name="connsiteX8" fmla="*/ 428766 w 500380"/>
              <a:gd name="connsiteY8" fmla="*/ 982263 h 1414007"/>
              <a:gd name="connsiteX9" fmla="*/ 393821 w 500380"/>
              <a:gd name="connsiteY9" fmla="*/ 626986 h 1414007"/>
              <a:gd name="connsiteX10" fmla="*/ 288986 w 500380"/>
              <a:gd name="connsiteY10" fmla="*/ 399842 h 1414007"/>
              <a:gd name="connsiteX11" fmla="*/ 294810 w 500380"/>
              <a:gd name="connsiteY11" fmla="*/ 458084 h 1414007"/>
              <a:gd name="connsiteX12" fmla="*/ 224919 w 500380"/>
              <a:gd name="connsiteY12" fmla="*/ 411491 h 1414007"/>
              <a:gd name="connsiteX13" fmla="*/ 125908 w 500380"/>
              <a:gd name="connsiteY13" fmla="*/ 225116 h 1414007"/>
              <a:gd name="connsiteX14" fmla="*/ 3600 w 500380"/>
              <a:gd name="connsiteY14" fmla="*/ 3797 h 14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0380" h="1414007">
                <a:moveTo>
                  <a:pt x="3600" y="3797"/>
                </a:moveTo>
                <a:cubicBezTo>
                  <a:pt x="27868" y="36801"/>
                  <a:pt x="204535" y="293065"/>
                  <a:pt x="271513" y="423139"/>
                </a:cubicBezTo>
                <a:cubicBezTo>
                  <a:pt x="338491" y="553213"/>
                  <a:pt x="383144" y="738617"/>
                  <a:pt x="405470" y="784240"/>
                </a:cubicBezTo>
                <a:cubicBezTo>
                  <a:pt x="427796" y="829863"/>
                  <a:pt x="400617" y="672610"/>
                  <a:pt x="405470" y="696877"/>
                </a:cubicBezTo>
                <a:cubicBezTo>
                  <a:pt x="410323" y="721144"/>
                  <a:pt x="429737" y="899753"/>
                  <a:pt x="434591" y="929845"/>
                </a:cubicBezTo>
                <a:cubicBezTo>
                  <a:pt x="439445" y="959937"/>
                  <a:pt x="427796" y="852189"/>
                  <a:pt x="434591" y="877427"/>
                </a:cubicBezTo>
                <a:cubicBezTo>
                  <a:pt x="441386" y="902665"/>
                  <a:pt x="464682" y="991970"/>
                  <a:pt x="475360" y="1081274"/>
                </a:cubicBezTo>
                <a:cubicBezTo>
                  <a:pt x="486038" y="1170579"/>
                  <a:pt x="506423" y="1429756"/>
                  <a:pt x="498657" y="1413254"/>
                </a:cubicBezTo>
                <a:cubicBezTo>
                  <a:pt x="490891" y="1396752"/>
                  <a:pt x="446239" y="1113308"/>
                  <a:pt x="428766" y="982263"/>
                </a:cubicBezTo>
                <a:cubicBezTo>
                  <a:pt x="411293" y="851218"/>
                  <a:pt x="417118" y="724056"/>
                  <a:pt x="393821" y="626986"/>
                </a:cubicBezTo>
                <a:cubicBezTo>
                  <a:pt x="370524" y="529916"/>
                  <a:pt x="305488" y="427992"/>
                  <a:pt x="288986" y="399842"/>
                </a:cubicBezTo>
                <a:cubicBezTo>
                  <a:pt x="272484" y="371692"/>
                  <a:pt x="305488" y="456143"/>
                  <a:pt x="294810" y="458084"/>
                </a:cubicBezTo>
                <a:cubicBezTo>
                  <a:pt x="284132" y="460026"/>
                  <a:pt x="253069" y="450319"/>
                  <a:pt x="224919" y="411491"/>
                </a:cubicBezTo>
                <a:cubicBezTo>
                  <a:pt x="196769" y="372663"/>
                  <a:pt x="167648" y="288212"/>
                  <a:pt x="125908" y="225116"/>
                </a:cubicBezTo>
                <a:cubicBezTo>
                  <a:pt x="84168" y="162021"/>
                  <a:pt x="-20668" y="-29207"/>
                  <a:pt x="3600" y="3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8590E5E3-BA6B-16C5-01EC-B2923DB5F7CE}"/>
              </a:ext>
            </a:extLst>
          </p:cNvPr>
          <p:cNvSpPr/>
          <p:nvPr/>
        </p:nvSpPr>
        <p:spPr>
          <a:xfrm>
            <a:off x="7218496" y="8073867"/>
            <a:ext cx="436807" cy="184340"/>
          </a:xfrm>
          <a:custGeom>
            <a:avLst/>
            <a:gdLst>
              <a:gd name="connsiteX0" fmla="*/ 1454 w 436807"/>
              <a:gd name="connsiteY0" fmla="*/ 3333 h 184340"/>
              <a:gd name="connsiteX1" fmla="*/ 287204 w 436807"/>
              <a:gd name="connsiteY1" fmla="*/ 95408 h 184340"/>
              <a:gd name="connsiteX2" fmla="*/ 318954 w 436807"/>
              <a:gd name="connsiteY2" fmla="*/ 146208 h 184340"/>
              <a:gd name="connsiteX3" fmla="*/ 299904 w 436807"/>
              <a:gd name="connsiteY3" fmla="*/ 114458 h 184340"/>
              <a:gd name="connsiteX4" fmla="*/ 322129 w 436807"/>
              <a:gd name="connsiteY4" fmla="*/ 41433 h 184340"/>
              <a:gd name="connsiteX5" fmla="*/ 318954 w 436807"/>
              <a:gd name="connsiteY5" fmla="*/ 136683 h 184340"/>
              <a:gd name="connsiteX6" fmla="*/ 312604 w 436807"/>
              <a:gd name="connsiteY6" fmla="*/ 184308 h 184340"/>
              <a:gd name="connsiteX7" fmla="*/ 366579 w 436807"/>
              <a:gd name="connsiteY7" fmla="*/ 130333 h 184340"/>
              <a:gd name="connsiteX8" fmla="*/ 436429 w 436807"/>
              <a:gd name="connsiteY8" fmla="*/ 98583 h 184340"/>
              <a:gd name="connsiteX9" fmla="*/ 391979 w 436807"/>
              <a:gd name="connsiteY9" fmla="*/ 136683 h 184340"/>
              <a:gd name="connsiteX10" fmla="*/ 338004 w 436807"/>
              <a:gd name="connsiteY10" fmla="*/ 117633 h 184340"/>
              <a:gd name="connsiteX11" fmla="*/ 328479 w 436807"/>
              <a:gd name="connsiteY11" fmla="*/ 152558 h 184340"/>
              <a:gd name="connsiteX12" fmla="*/ 258629 w 436807"/>
              <a:gd name="connsiteY12" fmla="*/ 136683 h 184340"/>
              <a:gd name="connsiteX13" fmla="*/ 290379 w 436807"/>
              <a:gd name="connsiteY13" fmla="*/ 101758 h 184340"/>
              <a:gd name="connsiteX14" fmla="*/ 211004 w 436807"/>
              <a:gd name="connsiteY14" fmla="*/ 79533 h 184340"/>
              <a:gd name="connsiteX15" fmla="*/ 226879 w 436807"/>
              <a:gd name="connsiteY15" fmla="*/ 66833 h 184340"/>
              <a:gd name="connsiteX16" fmla="*/ 112579 w 436807"/>
              <a:gd name="connsiteY16" fmla="*/ 158 h 184340"/>
              <a:gd name="connsiteX17" fmla="*/ 172904 w 436807"/>
              <a:gd name="connsiteY17" fmla="*/ 47783 h 184340"/>
              <a:gd name="connsiteX18" fmla="*/ 1454 w 436807"/>
              <a:gd name="connsiteY18" fmla="*/ 3333 h 18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6807" h="184340">
                <a:moveTo>
                  <a:pt x="1454" y="3333"/>
                </a:moveTo>
                <a:cubicBezTo>
                  <a:pt x="20504" y="11270"/>
                  <a:pt x="234287" y="71596"/>
                  <a:pt x="287204" y="95408"/>
                </a:cubicBezTo>
                <a:cubicBezTo>
                  <a:pt x="340121" y="119220"/>
                  <a:pt x="316837" y="143033"/>
                  <a:pt x="318954" y="146208"/>
                </a:cubicBezTo>
                <a:cubicBezTo>
                  <a:pt x="321071" y="149383"/>
                  <a:pt x="299375" y="131920"/>
                  <a:pt x="299904" y="114458"/>
                </a:cubicBezTo>
                <a:cubicBezTo>
                  <a:pt x="300433" y="96996"/>
                  <a:pt x="318954" y="37729"/>
                  <a:pt x="322129" y="41433"/>
                </a:cubicBezTo>
                <a:cubicBezTo>
                  <a:pt x="325304" y="45137"/>
                  <a:pt x="320542" y="112870"/>
                  <a:pt x="318954" y="136683"/>
                </a:cubicBezTo>
                <a:cubicBezTo>
                  <a:pt x="317366" y="160496"/>
                  <a:pt x="304667" y="185366"/>
                  <a:pt x="312604" y="184308"/>
                </a:cubicBezTo>
                <a:cubicBezTo>
                  <a:pt x="320541" y="183250"/>
                  <a:pt x="345942" y="144620"/>
                  <a:pt x="366579" y="130333"/>
                </a:cubicBezTo>
                <a:cubicBezTo>
                  <a:pt x="387216" y="116046"/>
                  <a:pt x="432196" y="97525"/>
                  <a:pt x="436429" y="98583"/>
                </a:cubicBezTo>
                <a:cubicBezTo>
                  <a:pt x="440662" y="99641"/>
                  <a:pt x="408383" y="133508"/>
                  <a:pt x="391979" y="136683"/>
                </a:cubicBezTo>
                <a:cubicBezTo>
                  <a:pt x="375575" y="139858"/>
                  <a:pt x="348587" y="114987"/>
                  <a:pt x="338004" y="117633"/>
                </a:cubicBezTo>
                <a:cubicBezTo>
                  <a:pt x="327421" y="120279"/>
                  <a:pt x="341708" y="149383"/>
                  <a:pt x="328479" y="152558"/>
                </a:cubicBezTo>
                <a:cubicBezTo>
                  <a:pt x="315250" y="155733"/>
                  <a:pt x="264979" y="145150"/>
                  <a:pt x="258629" y="136683"/>
                </a:cubicBezTo>
                <a:cubicBezTo>
                  <a:pt x="252279" y="128216"/>
                  <a:pt x="298316" y="111283"/>
                  <a:pt x="290379" y="101758"/>
                </a:cubicBezTo>
                <a:cubicBezTo>
                  <a:pt x="282442" y="92233"/>
                  <a:pt x="211004" y="79533"/>
                  <a:pt x="211004" y="79533"/>
                </a:cubicBezTo>
                <a:cubicBezTo>
                  <a:pt x="200421" y="73712"/>
                  <a:pt x="243283" y="80062"/>
                  <a:pt x="226879" y="66833"/>
                </a:cubicBezTo>
                <a:cubicBezTo>
                  <a:pt x="210475" y="53604"/>
                  <a:pt x="121575" y="3333"/>
                  <a:pt x="112579" y="158"/>
                </a:cubicBezTo>
                <a:cubicBezTo>
                  <a:pt x="103583" y="-3017"/>
                  <a:pt x="189308" y="42491"/>
                  <a:pt x="172904" y="47783"/>
                </a:cubicBezTo>
                <a:cubicBezTo>
                  <a:pt x="156500" y="53075"/>
                  <a:pt x="-17596" y="-4604"/>
                  <a:pt x="1454" y="3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8DCE507E-1D52-4D38-D007-4B07EB7F687B}"/>
              </a:ext>
            </a:extLst>
          </p:cNvPr>
          <p:cNvSpPr/>
          <p:nvPr/>
        </p:nvSpPr>
        <p:spPr>
          <a:xfrm>
            <a:off x="7111993" y="8081601"/>
            <a:ext cx="430327" cy="183128"/>
          </a:xfrm>
          <a:custGeom>
            <a:avLst/>
            <a:gdLst>
              <a:gd name="connsiteX0" fmla="*/ 7 w 430327"/>
              <a:gd name="connsiteY0" fmla="*/ 20999 h 183128"/>
              <a:gd name="connsiteX1" fmla="*/ 146057 w 430327"/>
              <a:gd name="connsiteY1" fmla="*/ 33699 h 183128"/>
              <a:gd name="connsiteX2" fmla="*/ 342907 w 430327"/>
              <a:gd name="connsiteY2" fmla="*/ 122599 h 183128"/>
              <a:gd name="connsiteX3" fmla="*/ 234957 w 430327"/>
              <a:gd name="connsiteY3" fmla="*/ 100374 h 183128"/>
              <a:gd name="connsiteX4" fmla="*/ 428632 w 430327"/>
              <a:gd name="connsiteY4" fmla="*/ 182924 h 183128"/>
              <a:gd name="connsiteX5" fmla="*/ 323857 w 430327"/>
              <a:gd name="connsiteY5" fmla="*/ 122599 h 183128"/>
              <a:gd name="connsiteX6" fmla="*/ 228607 w 430327"/>
              <a:gd name="connsiteY6" fmla="*/ 84499 h 183128"/>
              <a:gd name="connsiteX7" fmla="*/ 171457 w 430327"/>
              <a:gd name="connsiteY7" fmla="*/ 132124 h 183128"/>
              <a:gd name="connsiteX8" fmla="*/ 206382 w 430327"/>
              <a:gd name="connsiteY8" fmla="*/ 68624 h 183128"/>
              <a:gd name="connsiteX9" fmla="*/ 101607 w 430327"/>
              <a:gd name="connsiteY9" fmla="*/ 1949 h 183128"/>
              <a:gd name="connsiteX10" fmla="*/ 139707 w 430327"/>
              <a:gd name="connsiteY10" fmla="*/ 17824 h 183128"/>
              <a:gd name="connsiteX11" fmla="*/ 7 w 430327"/>
              <a:gd name="connsiteY11" fmla="*/ 20999 h 18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327" h="183128">
                <a:moveTo>
                  <a:pt x="7" y="20999"/>
                </a:moveTo>
                <a:cubicBezTo>
                  <a:pt x="1065" y="23645"/>
                  <a:pt x="88907" y="16766"/>
                  <a:pt x="146057" y="33699"/>
                </a:cubicBezTo>
                <a:cubicBezTo>
                  <a:pt x="203207" y="50632"/>
                  <a:pt x="328091" y="111487"/>
                  <a:pt x="342907" y="122599"/>
                </a:cubicBezTo>
                <a:cubicBezTo>
                  <a:pt x="357723" y="133711"/>
                  <a:pt x="220670" y="90320"/>
                  <a:pt x="234957" y="100374"/>
                </a:cubicBezTo>
                <a:cubicBezTo>
                  <a:pt x="249244" y="110428"/>
                  <a:pt x="413815" y="179220"/>
                  <a:pt x="428632" y="182924"/>
                </a:cubicBezTo>
                <a:cubicBezTo>
                  <a:pt x="443449" y="186628"/>
                  <a:pt x="357195" y="139003"/>
                  <a:pt x="323857" y="122599"/>
                </a:cubicBezTo>
                <a:cubicBezTo>
                  <a:pt x="290519" y="106195"/>
                  <a:pt x="254007" y="82912"/>
                  <a:pt x="228607" y="84499"/>
                </a:cubicBezTo>
                <a:cubicBezTo>
                  <a:pt x="203207" y="86087"/>
                  <a:pt x="175161" y="134770"/>
                  <a:pt x="171457" y="132124"/>
                </a:cubicBezTo>
                <a:cubicBezTo>
                  <a:pt x="167753" y="129478"/>
                  <a:pt x="218024" y="90320"/>
                  <a:pt x="206382" y="68624"/>
                </a:cubicBezTo>
                <a:cubicBezTo>
                  <a:pt x="194740" y="46928"/>
                  <a:pt x="112719" y="10416"/>
                  <a:pt x="101607" y="1949"/>
                </a:cubicBezTo>
                <a:cubicBezTo>
                  <a:pt x="90495" y="-6518"/>
                  <a:pt x="162990" y="15178"/>
                  <a:pt x="139707" y="17824"/>
                </a:cubicBezTo>
                <a:cubicBezTo>
                  <a:pt x="116424" y="20470"/>
                  <a:pt x="-1051" y="18353"/>
                  <a:pt x="7" y="20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92990797-39A9-EED3-F1E5-2B34D27BCB4F}"/>
              </a:ext>
            </a:extLst>
          </p:cNvPr>
          <p:cNvSpPr/>
          <p:nvPr/>
        </p:nvSpPr>
        <p:spPr>
          <a:xfrm>
            <a:off x="7335839" y="8243008"/>
            <a:ext cx="306219" cy="144289"/>
          </a:xfrm>
          <a:custGeom>
            <a:avLst/>
            <a:gdLst>
              <a:gd name="connsiteX0" fmla="*/ 303211 w 306219"/>
              <a:gd name="connsiteY0" fmla="*/ 5642 h 144289"/>
              <a:gd name="connsiteX1" fmla="*/ 87311 w 306219"/>
              <a:gd name="connsiteY1" fmla="*/ 142167 h 144289"/>
              <a:gd name="connsiteX2" fmla="*/ 125411 w 306219"/>
              <a:gd name="connsiteY2" fmla="*/ 91367 h 144289"/>
              <a:gd name="connsiteX3" fmla="*/ 109536 w 306219"/>
              <a:gd name="connsiteY3" fmla="*/ 126292 h 144289"/>
              <a:gd name="connsiteX4" fmla="*/ 230186 w 306219"/>
              <a:gd name="connsiteY4" fmla="*/ 53267 h 144289"/>
              <a:gd name="connsiteX5" fmla="*/ 198436 w 306219"/>
              <a:gd name="connsiteY5" fmla="*/ 34217 h 144289"/>
              <a:gd name="connsiteX6" fmla="*/ 55561 w 306219"/>
              <a:gd name="connsiteY6" fmla="*/ 75492 h 144289"/>
              <a:gd name="connsiteX7" fmla="*/ 4761 w 306219"/>
              <a:gd name="connsiteY7" fmla="*/ 81842 h 144289"/>
              <a:gd name="connsiteX8" fmla="*/ 163511 w 306219"/>
              <a:gd name="connsiteY8" fmla="*/ 27867 h 144289"/>
              <a:gd name="connsiteX9" fmla="*/ 109536 w 306219"/>
              <a:gd name="connsiteY9" fmla="*/ 18342 h 144289"/>
              <a:gd name="connsiteX10" fmla="*/ 160336 w 306219"/>
              <a:gd name="connsiteY10" fmla="*/ 31042 h 144289"/>
              <a:gd name="connsiteX11" fmla="*/ 211136 w 306219"/>
              <a:gd name="connsiteY11" fmla="*/ 24692 h 144289"/>
              <a:gd name="connsiteX12" fmla="*/ 303211 w 306219"/>
              <a:gd name="connsiteY12" fmla="*/ 5642 h 14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6219" h="144289">
                <a:moveTo>
                  <a:pt x="303211" y="5642"/>
                </a:moveTo>
                <a:cubicBezTo>
                  <a:pt x="282574" y="25221"/>
                  <a:pt x="116944" y="127879"/>
                  <a:pt x="87311" y="142167"/>
                </a:cubicBezTo>
                <a:cubicBezTo>
                  <a:pt x="57678" y="156455"/>
                  <a:pt x="121707" y="94013"/>
                  <a:pt x="125411" y="91367"/>
                </a:cubicBezTo>
                <a:cubicBezTo>
                  <a:pt x="129115" y="88721"/>
                  <a:pt x="92074" y="132642"/>
                  <a:pt x="109536" y="126292"/>
                </a:cubicBezTo>
                <a:cubicBezTo>
                  <a:pt x="126998" y="119942"/>
                  <a:pt x="215369" y="68613"/>
                  <a:pt x="230186" y="53267"/>
                </a:cubicBezTo>
                <a:cubicBezTo>
                  <a:pt x="245003" y="37921"/>
                  <a:pt x="227540" y="30513"/>
                  <a:pt x="198436" y="34217"/>
                </a:cubicBezTo>
                <a:cubicBezTo>
                  <a:pt x="169332" y="37921"/>
                  <a:pt x="87840" y="67555"/>
                  <a:pt x="55561" y="75492"/>
                </a:cubicBezTo>
                <a:cubicBezTo>
                  <a:pt x="23282" y="83429"/>
                  <a:pt x="-13231" y="89780"/>
                  <a:pt x="4761" y="81842"/>
                </a:cubicBezTo>
                <a:cubicBezTo>
                  <a:pt x="22753" y="73905"/>
                  <a:pt x="146048" y="38450"/>
                  <a:pt x="163511" y="27867"/>
                </a:cubicBezTo>
                <a:cubicBezTo>
                  <a:pt x="180973" y="17284"/>
                  <a:pt x="110065" y="17813"/>
                  <a:pt x="109536" y="18342"/>
                </a:cubicBezTo>
                <a:cubicBezTo>
                  <a:pt x="109007" y="18871"/>
                  <a:pt x="143403" y="29984"/>
                  <a:pt x="160336" y="31042"/>
                </a:cubicBezTo>
                <a:cubicBezTo>
                  <a:pt x="177269" y="32100"/>
                  <a:pt x="189969" y="25750"/>
                  <a:pt x="211136" y="24692"/>
                </a:cubicBezTo>
                <a:cubicBezTo>
                  <a:pt x="232303" y="23634"/>
                  <a:pt x="323848" y="-13937"/>
                  <a:pt x="303211" y="5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FF0E7D38-9653-12C2-373A-4E54F7387F90}"/>
              </a:ext>
            </a:extLst>
          </p:cNvPr>
          <p:cNvSpPr/>
          <p:nvPr/>
        </p:nvSpPr>
        <p:spPr>
          <a:xfrm>
            <a:off x="7447357" y="8324787"/>
            <a:ext cx="128213" cy="265543"/>
          </a:xfrm>
          <a:custGeom>
            <a:avLst/>
            <a:gdLst>
              <a:gd name="connsiteX0" fmla="*/ 128193 w 128213"/>
              <a:gd name="connsiteY0" fmla="*/ 63 h 265543"/>
              <a:gd name="connsiteX1" fmla="*/ 17068 w 128213"/>
              <a:gd name="connsiteY1" fmla="*/ 130238 h 265543"/>
              <a:gd name="connsiteX2" fmla="*/ 7543 w 128213"/>
              <a:gd name="connsiteY2" fmla="*/ 263588 h 265543"/>
              <a:gd name="connsiteX3" fmla="*/ 13893 w 128213"/>
              <a:gd name="connsiteY3" fmla="*/ 203263 h 265543"/>
              <a:gd name="connsiteX4" fmla="*/ 7543 w 128213"/>
              <a:gd name="connsiteY4" fmla="*/ 114363 h 265543"/>
              <a:gd name="connsiteX5" fmla="*/ 128193 w 128213"/>
              <a:gd name="connsiteY5" fmla="*/ 63 h 2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213" h="265543">
                <a:moveTo>
                  <a:pt x="128193" y="63"/>
                </a:moveTo>
                <a:cubicBezTo>
                  <a:pt x="129781" y="2709"/>
                  <a:pt x="37176" y="86317"/>
                  <a:pt x="17068" y="130238"/>
                </a:cubicBezTo>
                <a:cubicBezTo>
                  <a:pt x="-3040" y="174159"/>
                  <a:pt x="8072" y="251417"/>
                  <a:pt x="7543" y="263588"/>
                </a:cubicBezTo>
                <a:cubicBezTo>
                  <a:pt x="7014" y="275759"/>
                  <a:pt x="13893" y="228134"/>
                  <a:pt x="13893" y="203263"/>
                </a:cubicBezTo>
                <a:cubicBezTo>
                  <a:pt x="13893" y="178392"/>
                  <a:pt x="-12565" y="150346"/>
                  <a:pt x="7543" y="114363"/>
                </a:cubicBezTo>
                <a:cubicBezTo>
                  <a:pt x="27651" y="78380"/>
                  <a:pt x="126605" y="-2583"/>
                  <a:pt x="128193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DA3DF83D-9DFD-7191-9203-1C8F019FDA16}"/>
              </a:ext>
            </a:extLst>
          </p:cNvPr>
          <p:cNvSpPr/>
          <p:nvPr/>
        </p:nvSpPr>
        <p:spPr>
          <a:xfrm>
            <a:off x="7104965" y="8578205"/>
            <a:ext cx="341256" cy="433027"/>
          </a:xfrm>
          <a:custGeom>
            <a:avLst/>
            <a:gdLst>
              <a:gd name="connsiteX0" fmla="*/ 334060 w 341256"/>
              <a:gd name="connsiteY0" fmla="*/ 645 h 433027"/>
              <a:gd name="connsiteX1" fmla="*/ 337235 w 341256"/>
              <a:gd name="connsiteY1" fmla="*/ 70495 h 433027"/>
              <a:gd name="connsiteX2" fmla="*/ 286435 w 341256"/>
              <a:gd name="connsiteY2" fmla="*/ 162570 h 433027"/>
              <a:gd name="connsiteX3" fmla="*/ 330885 w 341256"/>
              <a:gd name="connsiteY3" fmla="*/ 130820 h 433027"/>
              <a:gd name="connsiteX4" fmla="*/ 238810 w 341256"/>
              <a:gd name="connsiteY4" fmla="*/ 286395 h 433027"/>
              <a:gd name="connsiteX5" fmla="*/ 273735 w 341256"/>
              <a:gd name="connsiteY5" fmla="*/ 235595 h 433027"/>
              <a:gd name="connsiteX6" fmla="*/ 181660 w 341256"/>
              <a:gd name="connsiteY6" fmla="*/ 308620 h 433027"/>
              <a:gd name="connsiteX7" fmla="*/ 232460 w 341256"/>
              <a:gd name="connsiteY7" fmla="*/ 248295 h 433027"/>
              <a:gd name="connsiteX8" fmla="*/ 685 w 341256"/>
              <a:gd name="connsiteY8" fmla="*/ 432445 h 433027"/>
              <a:gd name="connsiteX9" fmla="*/ 165785 w 341256"/>
              <a:gd name="connsiteY9" fmla="*/ 305445 h 433027"/>
              <a:gd name="connsiteX10" fmla="*/ 295960 w 341256"/>
              <a:gd name="connsiteY10" fmla="*/ 273695 h 433027"/>
              <a:gd name="connsiteX11" fmla="*/ 245160 w 341256"/>
              <a:gd name="connsiteY11" fmla="*/ 273695 h 433027"/>
              <a:gd name="connsiteX12" fmla="*/ 216585 w 341256"/>
              <a:gd name="connsiteY12" fmla="*/ 216545 h 433027"/>
              <a:gd name="connsiteX13" fmla="*/ 308660 w 341256"/>
              <a:gd name="connsiteY13" fmla="*/ 121295 h 433027"/>
              <a:gd name="connsiteX14" fmla="*/ 191185 w 341256"/>
              <a:gd name="connsiteY14" fmla="*/ 264170 h 433027"/>
              <a:gd name="connsiteX15" fmla="*/ 283260 w 341256"/>
              <a:gd name="connsiteY15" fmla="*/ 172095 h 433027"/>
              <a:gd name="connsiteX16" fmla="*/ 235635 w 341256"/>
              <a:gd name="connsiteY16" fmla="*/ 16520 h 433027"/>
              <a:gd name="connsiteX17" fmla="*/ 302310 w 341256"/>
              <a:gd name="connsiteY17" fmla="*/ 111770 h 433027"/>
              <a:gd name="connsiteX18" fmla="*/ 334060 w 341256"/>
              <a:gd name="connsiteY18" fmla="*/ 645 h 43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1256" h="433027">
                <a:moveTo>
                  <a:pt x="334060" y="645"/>
                </a:moveTo>
                <a:cubicBezTo>
                  <a:pt x="339881" y="-6234"/>
                  <a:pt x="345172" y="43508"/>
                  <a:pt x="337235" y="70495"/>
                </a:cubicBezTo>
                <a:cubicBezTo>
                  <a:pt x="329298" y="97482"/>
                  <a:pt x="287493" y="152516"/>
                  <a:pt x="286435" y="162570"/>
                </a:cubicBezTo>
                <a:cubicBezTo>
                  <a:pt x="285377" y="172624"/>
                  <a:pt x="338823" y="110183"/>
                  <a:pt x="330885" y="130820"/>
                </a:cubicBezTo>
                <a:cubicBezTo>
                  <a:pt x="322947" y="151458"/>
                  <a:pt x="248335" y="268933"/>
                  <a:pt x="238810" y="286395"/>
                </a:cubicBezTo>
                <a:cubicBezTo>
                  <a:pt x="229285" y="303858"/>
                  <a:pt x="283260" y="231891"/>
                  <a:pt x="273735" y="235595"/>
                </a:cubicBezTo>
                <a:cubicBezTo>
                  <a:pt x="264210" y="239299"/>
                  <a:pt x="188539" y="306503"/>
                  <a:pt x="181660" y="308620"/>
                </a:cubicBezTo>
                <a:cubicBezTo>
                  <a:pt x="174781" y="310737"/>
                  <a:pt x="262622" y="227658"/>
                  <a:pt x="232460" y="248295"/>
                </a:cubicBezTo>
                <a:cubicBezTo>
                  <a:pt x="202298" y="268932"/>
                  <a:pt x="11797" y="422920"/>
                  <a:pt x="685" y="432445"/>
                </a:cubicBezTo>
                <a:cubicBezTo>
                  <a:pt x="-10428" y="441970"/>
                  <a:pt x="116572" y="331903"/>
                  <a:pt x="165785" y="305445"/>
                </a:cubicBezTo>
                <a:cubicBezTo>
                  <a:pt x="214997" y="278987"/>
                  <a:pt x="282731" y="278987"/>
                  <a:pt x="295960" y="273695"/>
                </a:cubicBezTo>
                <a:cubicBezTo>
                  <a:pt x="309189" y="268403"/>
                  <a:pt x="258389" y="283220"/>
                  <a:pt x="245160" y="273695"/>
                </a:cubicBezTo>
                <a:cubicBezTo>
                  <a:pt x="231931" y="264170"/>
                  <a:pt x="206002" y="241945"/>
                  <a:pt x="216585" y="216545"/>
                </a:cubicBezTo>
                <a:cubicBezTo>
                  <a:pt x="227168" y="191145"/>
                  <a:pt x="312893" y="113358"/>
                  <a:pt x="308660" y="121295"/>
                </a:cubicBezTo>
                <a:cubicBezTo>
                  <a:pt x="304427" y="129232"/>
                  <a:pt x="195418" y="255703"/>
                  <a:pt x="191185" y="264170"/>
                </a:cubicBezTo>
                <a:cubicBezTo>
                  <a:pt x="186952" y="272637"/>
                  <a:pt x="275852" y="213370"/>
                  <a:pt x="283260" y="172095"/>
                </a:cubicBezTo>
                <a:cubicBezTo>
                  <a:pt x="290668" y="130820"/>
                  <a:pt x="232460" y="26574"/>
                  <a:pt x="235635" y="16520"/>
                </a:cubicBezTo>
                <a:cubicBezTo>
                  <a:pt x="238810" y="6466"/>
                  <a:pt x="287493" y="109124"/>
                  <a:pt x="302310" y="111770"/>
                </a:cubicBezTo>
                <a:cubicBezTo>
                  <a:pt x="317127" y="114416"/>
                  <a:pt x="328239" y="7524"/>
                  <a:pt x="334060" y="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7828C1D0-773D-F77A-F2A9-E427C6F637A9}"/>
              </a:ext>
            </a:extLst>
          </p:cNvPr>
          <p:cNvSpPr/>
          <p:nvPr/>
        </p:nvSpPr>
        <p:spPr>
          <a:xfrm>
            <a:off x="6622668" y="8696048"/>
            <a:ext cx="627933" cy="235233"/>
          </a:xfrm>
          <a:custGeom>
            <a:avLst/>
            <a:gdLst>
              <a:gd name="connsiteX0" fmla="*/ 19432 w 627933"/>
              <a:gd name="connsiteY0" fmla="*/ 178077 h 235233"/>
              <a:gd name="connsiteX1" fmla="*/ 248032 w 627933"/>
              <a:gd name="connsiteY1" fmla="*/ 127277 h 235233"/>
              <a:gd name="connsiteX2" fmla="*/ 384557 w 627933"/>
              <a:gd name="connsiteY2" fmla="*/ 149502 h 235233"/>
              <a:gd name="connsiteX3" fmla="*/ 371857 w 627933"/>
              <a:gd name="connsiteY3" fmla="*/ 146327 h 235233"/>
              <a:gd name="connsiteX4" fmla="*/ 616332 w 627933"/>
              <a:gd name="connsiteY4" fmla="*/ 143152 h 235233"/>
              <a:gd name="connsiteX5" fmla="*/ 530607 w 627933"/>
              <a:gd name="connsiteY5" fmla="*/ 146327 h 235233"/>
              <a:gd name="connsiteX6" fmla="*/ 609982 w 627933"/>
              <a:gd name="connsiteY6" fmla="*/ 133627 h 235233"/>
              <a:gd name="connsiteX7" fmla="*/ 559182 w 627933"/>
              <a:gd name="connsiteY7" fmla="*/ 187602 h 235233"/>
              <a:gd name="connsiteX8" fmla="*/ 521082 w 627933"/>
              <a:gd name="connsiteY8" fmla="*/ 235227 h 235233"/>
              <a:gd name="connsiteX9" fmla="*/ 559182 w 627933"/>
              <a:gd name="connsiteY9" fmla="*/ 184427 h 235233"/>
              <a:gd name="connsiteX10" fmla="*/ 625857 w 627933"/>
              <a:gd name="connsiteY10" fmla="*/ 136802 h 235233"/>
              <a:gd name="connsiteX11" fmla="*/ 473457 w 627933"/>
              <a:gd name="connsiteY11" fmla="*/ 136802 h 235233"/>
              <a:gd name="connsiteX12" fmla="*/ 308357 w 627933"/>
              <a:gd name="connsiteY12" fmla="*/ 114577 h 235233"/>
              <a:gd name="connsiteX13" fmla="*/ 365507 w 627933"/>
              <a:gd name="connsiteY13" fmla="*/ 277 h 235233"/>
              <a:gd name="connsiteX14" fmla="*/ 324232 w 627933"/>
              <a:gd name="connsiteY14" fmla="*/ 82827 h 235233"/>
              <a:gd name="connsiteX15" fmla="*/ 235332 w 627933"/>
              <a:gd name="connsiteY15" fmla="*/ 95527 h 235233"/>
              <a:gd name="connsiteX16" fmla="*/ 382 w 627933"/>
              <a:gd name="connsiteY16" fmla="*/ 86002 h 235233"/>
              <a:gd name="connsiteX17" fmla="*/ 295657 w 627933"/>
              <a:gd name="connsiteY17" fmla="*/ 117752 h 235233"/>
              <a:gd name="connsiteX18" fmla="*/ 181357 w 627933"/>
              <a:gd name="connsiteY18" fmla="*/ 133627 h 235233"/>
              <a:gd name="connsiteX19" fmla="*/ 19432 w 627933"/>
              <a:gd name="connsiteY19" fmla="*/ 178077 h 23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7933" h="235233">
                <a:moveTo>
                  <a:pt x="19432" y="178077"/>
                </a:moveTo>
                <a:cubicBezTo>
                  <a:pt x="30544" y="177019"/>
                  <a:pt x="187178" y="132039"/>
                  <a:pt x="248032" y="127277"/>
                </a:cubicBezTo>
                <a:cubicBezTo>
                  <a:pt x="308886" y="122515"/>
                  <a:pt x="384557" y="149502"/>
                  <a:pt x="384557" y="149502"/>
                </a:cubicBezTo>
                <a:cubicBezTo>
                  <a:pt x="405195" y="152677"/>
                  <a:pt x="333228" y="147385"/>
                  <a:pt x="371857" y="146327"/>
                </a:cubicBezTo>
                <a:cubicBezTo>
                  <a:pt x="410486" y="145269"/>
                  <a:pt x="589874" y="143152"/>
                  <a:pt x="616332" y="143152"/>
                </a:cubicBezTo>
                <a:cubicBezTo>
                  <a:pt x="642790" y="143152"/>
                  <a:pt x="531665" y="147915"/>
                  <a:pt x="530607" y="146327"/>
                </a:cubicBezTo>
                <a:cubicBezTo>
                  <a:pt x="529549" y="144739"/>
                  <a:pt x="605220" y="126748"/>
                  <a:pt x="609982" y="133627"/>
                </a:cubicBezTo>
                <a:cubicBezTo>
                  <a:pt x="614744" y="140506"/>
                  <a:pt x="573999" y="170669"/>
                  <a:pt x="559182" y="187602"/>
                </a:cubicBezTo>
                <a:cubicBezTo>
                  <a:pt x="544365" y="204535"/>
                  <a:pt x="521082" y="235756"/>
                  <a:pt x="521082" y="235227"/>
                </a:cubicBezTo>
                <a:cubicBezTo>
                  <a:pt x="521082" y="234698"/>
                  <a:pt x="541720" y="200831"/>
                  <a:pt x="559182" y="184427"/>
                </a:cubicBezTo>
                <a:cubicBezTo>
                  <a:pt x="576645" y="168023"/>
                  <a:pt x="640144" y="144739"/>
                  <a:pt x="625857" y="136802"/>
                </a:cubicBezTo>
                <a:cubicBezTo>
                  <a:pt x="611570" y="128865"/>
                  <a:pt x="526374" y="140506"/>
                  <a:pt x="473457" y="136802"/>
                </a:cubicBezTo>
                <a:cubicBezTo>
                  <a:pt x="420540" y="133098"/>
                  <a:pt x="326349" y="137331"/>
                  <a:pt x="308357" y="114577"/>
                </a:cubicBezTo>
                <a:cubicBezTo>
                  <a:pt x="290365" y="91823"/>
                  <a:pt x="365507" y="277"/>
                  <a:pt x="365507" y="277"/>
                </a:cubicBezTo>
                <a:cubicBezTo>
                  <a:pt x="368153" y="-5015"/>
                  <a:pt x="345928" y="66952"/>
                  <a:pt x="324232" y="82827"/>
                </a:cubicBezTo>
                <a:cubicBezTo>
                  <a:pt x="302536" y="98702"/>
                  <a:pt x="289307" y="94998"/>
                  <a:pt x="235332" y="95527"/>
                </a:cubicBezTo>
                <a:cubicBezTo>
                  <a:pt x="181357" y="96056"/>
                  <a:pt x="-9672" y="82298"/>
                  <a:pt x="382" y="86002"/>
                </a:cubicBezTo>
                <a:cubicBezTo>
                  <a:pt x="10436" y="89706"/>
                  <a:pt x="265494" y="109814"/>
                  <a:pt x="295657" y="117752"/>
                </a:cubicBezTo>
                <a:cubicBezTo>
                  <a:pt x="325820" y="125690"/>
                  <a:pt x="234274" y="125160"/>
                  <a:pt x="181357" y="133627"/>
                </a:cubicBezTo>
                <a:cubicBezTo>
                  <a:pt x="128440" y="142094"/>
                  <a:pt x="8320" y="179135"/>
                  <a:pt x="19432" y="178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42C1FD08-CB2E-F70D-4E47-E8C9544A311B}"/>
              </a:ext>
            </a:extLst>
          </p:cNvPr>
          <p:cNvSpPr/>
          <p:nvPr/>
        </p:nvSpPr>
        <p:spPr>
          <a:xfrm>
            <a:off x="6037681" y="8407008"/>
            <a:ext cx="1190166" cy="292672"/>
          </a:xfrm>
          <a:custGeom>
            <a:avLst/>
            <a:gdLst>
              <a:gd name="connsiteX0" fmla="*/ 1169 w 1190166"/>
              <a:gd name="connsiteY0" fmla="*/ 392 h 292672"/>
              <a:gd name="connsiteX1" fmla="*/ 569494 w 1190166"/>
              <a:gd name="connsiteY1" fmla="*/ 251217 h 292672"/>
              <a:gd name="connsiteX2" fmla="*/ 464719 w 1190166"/>
              <a:gd name="connsiteY2" fmla="*/ 263917 h 292672"/>
              <a:gd name="connsiteX3" fmla="*/ 829844 w 1190166"/>
              <a:gd name="connsiteY3" fmla="*/ 251217 h 292672"/>
              <a:gd name="connsiteX4" fmla="*/ 613944 w 1190166"/>
              <a:gd name="connsiteY4" fmla="*/ 292492 h 292672"/>
              <a:gd name="connsiteX5" fmla="*/ 1182269 w 1190166"/>
              <a:gd name="connsiteY5" fmla="*/ 232167 h 292672"/>
              <a:gd name="connsiteX6" fmla="*/ 928269 w 1190166"/>
              <a:gd name="connsiteY6" fmla="*/ 273442 h 292672"/>
              <a:gd name="connsiteX7" fmla="*/ 677444 w 1190166"/>
              <a:gd name="connsiteY7" fmla="*/ 263917 h 292672"/>
              <a:gd name="connsiteX8" fmla="*/ 629819 w 1190166"/>
              <a:gd name="connsiteY8" fmla="*/ 263917 h 292672"/>
              <a:gd name="connsiteX9" fmla="*/ 455194 w 1190166"/>
              <a:gd name="connsiteY9" fmla="*/ 263917 h 292672"/>
              <a:gd name="connsiteX10" fmla="*/ 486944 w 1190166"/>
              <a:gd name="connsiteY10" fmla="*/ 238517 h 292672"/>
              <a:gd name="connsiteX11" fmla="*/ 429794 w 1190166"/>
              <a:gd name="connsiteY11" fmla="*/ 213117 h 292672"/>
              <a:gd name="connsiteX12" fmla="*/ 417094 w 1190166"/>
              <a:gd name="connsiteY12" fmla="*/ 235342 h 292672"/>
              <a:gd name="connsiteX13" fmla="*/ 420269 w 1190166"/>
              <a:gd name="connsiteY13" fmla="*/ 194067 h 292672"/>
              <a:gd name="connsiteX14" fmla="*/ 1169 w 1190166"/>
              <a:gd name="connsiteY14" fmla="*/ 392 h 29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0166" h="292672">
                <a:moveTo>
                  <a:pt x="1169" y="392"/>
                </a:moveTo>
                <a:cubicBezTo>
                  <a:pt x="26040" y="9917"/>
                  <a:pt x="492236" y="207296"/>
                  <a:pt x="569494" y="251217"/>
                </a:cubicBezTo>
                <a:cubicBezTo>
                  <a:pt x="646752" y="295138"/>
                  <a:pt x="421327" y="263917"/>
                  <a:pt x="464719" y="263917"/>
                </a:cubicBezTo>
                <a:cubicBezTo>
                  <a:pt x="508111" y="263917"/>
                  <a:pt x="804973" y="246455"/>
                  <a:pt x="829844" y="251217"/>
                </a:cubicBezTo>
                <a:cubicBezTo>
                  <a:pt x="854715" y="255979"/>
                  <a:pt x="555207" y="295667"/>
                  <a:pt x="613944" y="292492"/>
                </a:cubicBezTo>
                <a:cubicBezTo>
                  <a:pt x="672682" y="289317"/>
                  <a:pt x="1129882" y="235342"/>
                  <a:pt x="1182269" y="232167"/>
                </a:cubicBezTo>
                <a:cubicBezTo>
                  <a:pt x="1234656" y="228992"/>
                  <a:pt x="1012407" y="268150"/>
                  <a:pt x="928269" y="273442"/>
                </a:cubicBezTo>
                <a:cubicBezTo>
                  <a:pt x="844132" y="278734"/>
                  <a:pt x="727186" y="265505"/>
                  <a:pt x="677444" y="263917"/>
                </a:cubicBezTo>
                <a:cubicBezTo>
                  <a:pt x="627702" y="262330"/>
                  <a:pt x="629819" y="263917"/>
                  <a:pt x="629819" y="263917"/>
                </a:cubicBezTo>
                <a:cubicBezTo>
                  <a:pt x="592777" y="263917"/>
                  <a:pt x="479006" y="268150"/>
                  <a:pt x="455194" y="263917"/>
                </a:cubicBezTo>
                <a:cubicBezTo>
                  <a:pt x="431382" y="259684"/>
                  <a:pt x="491177" y="246984"/>
                  <a:pt x="486944" y="238517"/>
                </a:cubicBezTo>
                <a:cubicBezTo>
                  <a:pt x="482711" y="230050"/>
                  <a:pt x="441436" y="213646"/>
                  <a:pt x="429794" y="213117"/>
                </a:cubicBezTo>
                <a:cubicBezTo>
                  <a:pt x="418152" y="212588"/>
                  <a:pt x="418681" y="238517"/>
                  <a:pt x="417094" y="235342"/>
                </a:cubicBezTo>
                <a:cubicBezTo>
                  <a:pt x="415507" y="232167"/>
                  <a:pt x="484827" y="230579"/>
                  <a:pt x="420269" y="194067"/>
                </a:cubicBezTo>
                <a:cubicBezTo>
                  <a:pt x="355711" y="157555"/>
                  <a:pt x="-23702" y="-9133"/>
                  <a:pt x="1169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767B523-0897-435E-E6EC-8D9AD3CF2F51}"/>
              </a:ext>
            </a:extLst>
          </p:cNvPr>
          <p:cNvSpPr/>
          <p:nvPr/>
        </p:nvSpPr>
        <p:spPr>
          <a:xfrm>
            <a:off x="5367295" y="8101316"/>
            <a:ext cx="650976" cy="284582"/>
          </a:xfrm>
          <a:custGeom>
            <a:avLst/>
            <a:gdLst>
              <a:gd name="connsiteX0" fmla="*/ 6563 w 650976"/>
              <a:gd name="connsiteY0" fmla="*/ 1675 h 284582"/>
              <a:gd name="connsiteX1" fmla="*/ 491899 w 650976"/>
              <a:gd name="connsiteY1" fmla="*/ 135318 h 284582"/>
              <a:gd name="connsiteX2" fmla="*/ 646643 w 650976"/>
              <a:gd name="connsiteY2" fmla="*/ 283029 h 284582"/>
              <a:gd name="connsiteX3" fmla="*/ 597407 w 650976"/>
              <a:gd name="connsiteY3" fmla="*/ 205656 h 284582"/>
              <a:gd name="connsiteX4" fmla="*/ 484865 w 650976"/>
              <a:gd name="connsiteY4" fmla="*/ 93115 h 284582"/>
              <a:gd name="connsiteX5" fmla="*/ 484865 w 650976"/>
              <a:gd name="connsiteY5" fmla="*/ 121250 h 284582"/>
              <a:gd name="connsiteX6" fmla="*/ 330120 w 650976"/>
              <a:gd name="connsiteY6" fmla="*/ 43878 h 284582"/>
              <a:gd name="connsiteX7" fmla="*/ 217579 w 650976"/>
              <a:gd name="connsiteY7" fmla="*/ 57946 h 284582"/>
              <a:gd name="connsiteX8" fmla="*/ 6563 w 650976"/>
              <a:gd name="connsiteY8" fmla="*/ 1675 h 28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0976" h="284582">
                <a:moveTo>
                  <a:pt x="6563" y="1675"/>
                </a:moveTo>
                <a:cubicBezTo>
                  <a:pt x="52283" y="14570"/>
                  <a:pt x="385219" y="88426"/>
                  <a:pt x="491899" y="135318"/>
                </a:cubicBezTo>
                <a:cubicBezTo>
                  <a:pt x="598579" y="182210"/>
                  <a:pt x="629058" y="271306"/>
                  <a:pt x="646643" y="283029"/>
                </a:cubicBezTo>
                <a:cubicBezTo>
                  <a:pt x="664228" y="294752"/>
                  <a:pt x="624370" y="237308"/>
                  <a:pt x="597407" y="205656"/>
                </a:cubicBezTo>
                <a:cubicBezTo>
                  <a:pt x="570444" y="174004"/>
                  <a:pt x="484865" y="93115"/>
                  <a:pt x="484865" y="93115"/>
                </a:cubicBezTo>
                <a:cubicBezTo>
                  <a:pt x="466108" y="79047"/>
                  <a:pt x="510656" y="129456"/>
                  <a:pt x="484865" y="121250"/>
                </a:cubicBezTo>
                <a:cubicBezTo>
                  <a:pt x="459074" y="113044"/>
                  <a:pt x="374668" y="54429"/>
                  <a:pt x="330120" y="43878"/>
                </a:cubicBezTo>
                <a:cubicBezTo>
                  <a:pt x="285572" y="33327"/>
                  <a:pt x="267988" y="61463"/>
                  <a:pt x="217579" y="57946"/>
                </a:cubicBezTo>
                <a:cubicBezTo>
                  <a:pt x="167170" y="54429"/>
                  <a:pt x="-39157" y="-11220"/>
                  <a:pt x="6563" y="1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5D890409-2693-0C6A-5123-2A41ACA61627}"/>
              </a:ext>
            </a:extLst>
          </p:cNvPr>
          <p:cNvSpPr/>
          <p:nvPr/>
        </p:nvSpPr>
        <p:spPr>
          <a:xfrm>
            <a:off x="5577840" y="8313503"/>
            <a:ext cx="885842" cy="338553"/>
          </a:xfrm>
          <a:custGeom>
            <a:avLst/>
            <a:gdLst>
              <a:gd name="connsiteX0" fmla="*/ 0 w 885842"/>
              <a:gd name="connsiteY0" fmla="*/ 35672 h 338553"/>
              <a:gd name="connsiteX1" fmla="*/ 471268 w 885842"/>
              <a:gd name="connsiteY1" fmla="*/ 267789 h 338553"/>
              <a:gd name="connsiteX2" fmla="*/ 365760 w 885842"/>
              <a:gd name="connsiteY2" fmla="*/ 106011 h 338553"/>
              <a:gd name="connsiteX3" fmla="*/ 443132 w 885842"/>
              <a:gd name="connsiteY3" fmla="*/ 204485 h 338553"/>
              <a:gd name="connsiteX4" fmla="*/ 879231 w 885842"/>
              <a:gd name="connsiteY4" fmla="*/ 274823 h 338553"/>
              <a:gd name="connsiteX5" fmla="*/ 703385 w 885842"/>
              <a:gd name="connsiteY5" fmla="*/ 260755 h 338553"/>
              <a:gd name="connsiteX6" fmla="*/ 661182 w 885842"/>
              <a:gd name="connsiteY6" fmla="*/ 260755 h 338553"/>
              <a:gd name="connsiteX7" fmla="*/ 661182 w 885842"/>
              <a:gd name="connsiteY7" fmla="*/ 338128 h 338553"/>
              <a:gd name="connsiteX8" fmla="*/ 647114 w 885842"/>
              <a:gd name="connsiteY8" fmla="*/ 288891 h 338553"/>
              <a:gd name="connsiteX9" fmla="*/ 407963 w 885842"/>
              <a:gd name="connsiteY9" fmla="*/ 225586 h 338553"/>
              <a:gd name="connsiteX10" fmla="*/ 330591 w 885842"/>
              <a:gd name="connsiteY10" fmla="*/ 63808 h 338553"/>
              <a:gd name="connsiteX11" fmla="*/ 56271 w 885842"/>
              <a:gd name="connsiteY11" fmla="*/ 503 h 338553"/>
              <a:gd name="connsiteX12" fmla="*/ 246185 w 885842"/>
              <a:gd name="connsiteY12" fmla="*/ 35672 h 338553"/>
              <a:gd name="connsiteX13" fmla="*/ 288388 w 885842"/>
              <a:gd name="connsiteY13" fmla="*/ 63808 h 338553"/>
              <a:gd name="connsiteX14" fmla="*/ 358726 w 885842"/>
              <a:gd name="connsiteY14" fmla="*/ 211519 h 338553"/>
              <a:gd name="connsiteX15" fmla="*/ 506437 w 885842"/>
              <a:gd name="connsiteY15" fmla="*/ 218552 h 338553"/>
              <a:gd name="connsiteX16" fmla="*/ 330591 w 885842"/>
              <a:gd name="connsiteY16" fmla="*/ 162282 h 338553"/>
              <a:gd name="connsiteX17" fmla="*/ 0 w 885842"/>
              <a:gd name="connsiteY17" fmla="*/ 35672 h 33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5842" h="338553">
                <a:moveTo>
                  <a:pt x="0" y="35672"/>
                </a:moveTo>
                <a:cubicBezTo>
                  <a:pt x="205154" y="145869"/>
                  <a:pt x="410308" y="256066"/>
                  <a:pt x="471268" y="267789"/>
                </a:cubicBezTo>
                <a:cubicBezTo>
                  <a:pt x="532228" y="279512"/>
                  <a:pt x="370449" y="116562"/>
                  <a:pt x="365760" y="106011"/>
                </a:cubicBezTo>
                <a:cubicBezTo>
                  <a:pt x="361071" y="95460"/>
                  <a:pt x="357554" y="176350"/>
                  <a:pt x="443132" y="204485"/>
                </a:cubicBezTo>
                <a:cubicBezTo>
                  <a:pt x="528711" y="232620"/>
                  <a:pt x="835856" y="265445"/>
                  <a:pt x="879231" y="274823"/>
                </a:cubicBezTo>
                <a:cubicBezTo>
                  <a:pt x="922606" y="284201"/>
                  <a:pt x="739727" y="263100"/>
                  <a:pt x="703385" y="260755"/>
                </a:cubicBezTo>
                <a:cubicBezTo>
                  <a:pt x="667043" y="258410"/>
                  <a:pt x="668216" y="247860"/>
                  <a:pt x="661182" y="260755"/>
                </a:cubicBezTo>
                <a:cubicBezTo>
                  <a:pt x="654148" y="273651"/>
                  <a:pt x="663527" y="333439"/>
                  <a:pt x="661182" y="338128"/>
                </a:cubicBezTo>
                <a:cubicBezTo>
                  <a:pt x="658837" y="342817"/>
                  <a:pt x="689317" y="307648"/>
                  <a:pt x="647114" y="288891"/>
                </a:cubicBezTo>
                <a:cubicBezTo>
                  <a:pt x="604911" y="270134"/>
                  <a:pt x="460717" y="263100"/>
                  <a:pt x="407963" y="225586"/>
                </a:cubicBezTo>
                <a:cubicBezTo>
                  <a:pt x="355209" y="188072"/>
                  <a:pt x="389206" y="101322"/>
                  <a:pt x="330591" y="63808"/>
                </a:cubicBezTo>
                <a:cubicBezTo>
                  <a:pt x="271976" y="26294"/>
                  <a:pt x="70339" y="5192"/>
                  <a:pt x="56271" y="503"/>
                </a:cubicBezTo>
                <a:cubicBezTo>
                  <a:pt x="42203" y="-4186"/>
                  <a:pt x="207499" y="25121"/>
                  <a:pt x="246185" y="35672"/>
                </a:cubicBezTo>
                <a:cubicBezTo>
                  <a:pt x="284871" y="46223"/>
                  <a:pt x="269631" y="34500"/>
                  <a:pt x="288388" y="63808"/>
                </a:cubicBezTo>
                <a:cubicBezTo>
                  <a:pt x="307145" y="93116"/>
                  <a:pt x="322385" y="185728"/>
                  <a:pt x="358726" y="211519"/>
                </a:cubicBezTo>
                <a:cubicBezTo>
                  <a:pt x="395067" y="237310"/>
                  <a:pt x="511126" y="226758"/>
                  <a:pt x="506437" y="218552"/>
                </a:cubicBezTo>
                <a:cubicBezTo>
                  <a:pt x="501748" y="210346"/>
                  <a:pt x="330591" y="162282"/>
                  <a:pt x="330591" y="162282"/>
                </a:cubicBezTo>
                <a:lnTo>
                  <a:pt x="0" y="356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91D15824-9CE0-7103-6226-AD798865E691}"/>
              </a:ext>
            </a:extLst>
          </p:cNvPr>
          <p:cNvSpPr/>
          <p:nvPr/>
        </p:nvSpPr>
        <p:spPr>
          <a:xfrm>
            <a:off x="5006529" y="7447764"/>
            <a:ext cx="543518" cy="684735"/>
          </a:xfrm>
          <a:custGeom>
            <a:avLst/>
            <a:gdLst>
              <a:gd name="connsiteX0" fmla="*/ 1569 w 543518"/>
              <a:gd name="connsiteY0" fmla="*/ 1079 h 684735"/>
              <a:gd name="connsiteX1" fmla="*/ 226653 w 543518"/>
              <a:gd name="connsiteY1" fmla="*/ 479381 h 684735"/>
              <a:gd name="connsiteX2" fmla="*/ 184449 w 543518"/>
              <a:gd name="connsiteY2" fmla="*/ 430144 h 684735"/>
              <a:gd name="connsiteX3" fmla="*/ 22671 w 543518"/>
              <a:gd name="connsiteY3" fmla="*/ 394974 h 684735"/>
              <a:gd name="connsiteX4" fmla="*/ 149280 w 543518"/>
              <a:gd name="connsiteY4" fmla="*/ 458279 h 684735"/>
              <a:gd name="connsiteX5" fmla="*/ 381397 w 543518"/>
              <a:gd name="connsiteY5" fmla="*/ 683362 h 684735"/>
              <a:gd name="connsiteX6" fmla="*/ 339194 w 543518"/>
              <a:gd name="connsiteY6" fmla="*/ 556753 h 684735"/>
              <a:gd name="connsiteX7" fmla="*/ 543176 w 543518"/>
              <a:gd name="connsiteY7" fmla="*/ 641159 h 684735"/>
              <a:gd name="connsiteX8" fmla="*/ 282923 w 543518"/>
              <a:gd name="connsiteY8" fmla="*/ 535651 h 684735"/>
              <a:gd name="connsiteX9" fmla="*/ 219619 w 543518"/>
              <a:gd name="connsiteY9" fmla="*/ 528618 h 684735"/>
              <a:gd name="connsiteX10" fmla="*/ 149280 w 543518"/>
              <a:gd name="connsiteY10" fmla="*/ 437178 h 684735"/>
              <a:gd name="connsiteX11" fmla="*/ 8603 w 543518"/>
              <a:gd name="connsiteY11" fmla="*/ 261331 h 684735"/>
              <a:gd name="connsiteX12" fmla="*/ 121145 w 543518"/>
              <a:gd name="connsiteY12" fmla="*/ 345738 h 684735"/>
              <a:gd name="connsiteX13" fmla="*/ 1569 w 543518"/>
              <a:gd name="connsiteY13" fmla="*/ 1079 h 6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3518" h="684735">
                <a:moveTo>
                  <a:pt x="1569" y="1079"/>
                </a:moveTo>
                <a:cubicBezTo>
                  <a:pt x="19154" y="23353"/>
                  <a:pt x="196173" y="407870"/>
                  <a:pt x="226653" y="479381"/>
                </a:cubicBezTo>
                <a:cubicBezTo>
                  <a:pt x="257133" y="550892"/>
                  <a:pt x="218446" y="444212"/>
                  <a:pt x="184449" y="430144"/>
                </a:cubicBezTo>
                <a:cubicBezTo>
                  <a:pt x="150452" y="416076"/>
                  <a:pt x="28533" y="390285"/>
                  <a:pt x="22671" y="394974"/>
                </a:cubicBezTo>
                <a:cubicBezTo>
                  <a:pt x="16809" y="399663"/>
                  <a:pt x="89492" y="410214"/>
                  <a:pt x="149280" y="458279"/>
                </a:cubicBezTo>
                <a:cubicBezTo>
                  <a:pt x="209068" y="506344"/>
                  <a:pt x="349745" y="666950"/>
                  <a:pt x="381397" y="683362"/>
                </a:cubicBezTo>
                <a:cubicBezTo>
                  <a:pt x="413049" y="699774"/>
                  <a:pt x="312231" y="563787"/>
                  <a:pt x="339194" y="556753"/>
                </a:cubicBezTo>
                <a:cubicBezTo>
                  <a:pt x="366157" y="549719"/>
                  <a:pt x="552555" y="644676"/>
                  <a:pt x="543176" y="641159"/>
                </a:cubicBezTo>
                <a:cubicBezTo>
                  <a:pt x="533797" y="637642"/>
                  <a:pt x="336849" y="554408"/>
                  <a:pt x="282923" y="535651"/>
                </a:cubicBezTo>
                <a:cubicBezTo>
                  <a:pt x="228997" y="516894"/>
                  <a:pt x="241893" y="545030"/>
                  <a:pt x="219619" y="528618"/>
                </a:cubicBezTo>
                <a:cubicBezTo>
                  <a:pt x="197345" y="512206"/>
                  <a:pt x="184449" y="481726"/>
                  <a:pt x="149280" y="437178"/>
                </a:cubicBezTo>
                <a:cubicBezTo>
                  <a:pt x="114111" y="392630"/>
                  <a:pt x="13292" y="276571"/>
                  <a:pt x="8603" y="261331"/>
                </a:cubicBezTo>
                <a:cubicBezTo>
                  <a:pt x="3914" y="246091"/>
                  <a:pt x="122317" y="383252"/>
                  <a:pt x="121145" y="345738"/>
                </a:cubicBezTo>
                <a:cubicBezTo>
                  <a:pt x="119973" y="308224"/>
                  <a:pt x="-16016" y="-21195"/>
                  <a:pt x="1569" y="1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313B4C8F-3FBF-FB21-E575-31E4784770DA}"/>
              </a:ext>
            </a:extLst>
          </p:cNvPr>
          <p:cNvSpPr/>
          <p:nvPr/>
        </p:nvSpPr>
        <p:spPr>
          <a:xfrm>
            <a:off x="4775864" y="6375733"/>
            <a:ext cx="285073" cy="1476374"/>
          </a:xfrm>
          <a:custGeom>
            <a:avLst/>
            <a:gdLst>
              <a:gd name="connsiteX0" fmla="*/ 77490 w 285073"/>
              <a:gd name="connsiteY0" fmla="*/ 3965 h 1476374"/>
              <a:gd name="connsiteX1" fmla="*/ 105625 w 285073"/>
              <a:gd name="connsiteY1" fmla="*/ 1248956 h 1476374"/>
              <a:gd name="connsiteX2" fmla="*/ 112659 w 285073"/>
              <a:gd name="connsiteY2" fmla="*/ 1115313 h 1476374"/>
              <a:gd name="connsiteX3" fmla="*/ 182998 w 285073"/>
              <a:gd name="connsiteY3" fmla="*/ 1291159 h 1476374"/>
              <a:gd name="connsiteX4" fmla="*/ 281471 w 285073"/>
              <a:gd name="connsiteY4" fmla="*/ 1474039 h 1476374"/>
              <a:gd name="connsiteX5" fmla="*/ 246302 w 285073"/>
              <a:gd name="connsiteY5" fmla="*/ 1375565 h 1476374"/>
              <a:gd name="connsiteX6" fmla="*/ 84524 w 285073"/>
              <a:gd name="connsiteY6" fmla="*/ 1108279 h 1476374"/>
              <a:gd name="connsiteX7" fmla="*/ 98591 w 285073"/>
              <a:gd name="connsiteY7" fmla="*/ 1136415 h 1476374"/>
              <a:gd name="connsiteX8" fmla="*/ 118 w 285073"/>
              <a:gd name="connsiteY8" fmla="*/ 707350 h 1476374"/>
              <a:gd name="connsiteX9" fmla="*/ 77490 w 285073"/>
              <a:gd name="connsiteY9" fmla="*/ 911332 h 1476374"/>
              <a:gd name="connsiteX10" fmla="*/ 28253 w 285073"/>
              <a:gd name="connsiteY10" fmla="*/ 707350 h 1476374"/>
              <a:gd name="connsiteX11" fmla="*/ 63422 w 285073"/>
              <a:gd name="connsiteY11" fmla="*/ 848027 h 1476374"/>
              <a:gd name="connsiteX12" fmla="*/ 77490 w 285073"/>
              <a:gd name="connsiteY12" fmla="*/ 3965 h 147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073" h="1476374">
                <a:moveTo>
                  <a:pt x="77490" y="3965"/>
                </a:moveTo>
                <a:cubicBezTo>
                  <a:pt x="84524" y="70786"/>
                  <a:pt x="99764" y="1063731"/>
                  <a:pt x="105625" y="1248956"/>
                </a:cubicBezTo>
                <a:cubicBezTo>
                  <a:pt x="111487" y="1434181"/>
                  <a:pt x="99764" y="1108279"/>
                  <a:pt x="112659" y="1115313"/>
                </a:cubicBezTo>
                <a:cubicBezTo>
                  <a:pt x="125555" y="1122347"/>
                  <a:pt x="154863" y="1231371"/>
                  <a:pt x="182998" y="1291159"/>
                </a:cubicBezTo>
                <a:cubicBezTo>
                  <a:pt x="211133" y="1350947"/>
                  <a:pt x="270920" y="1459971"/>
                  <a:pt x="281471" y="1474039"/>
                </a:cubicBezTo>
                <a:cubicBezTo>
                  <a:pt x="292022" y="1488107"/>
                  <a:pt x="279127" y="1436525"/>
                  <a:pt x="246302" y="1375565"/>
                </a:cubicBezTo>
                <a:cubicBezTo>
                  <a:pt x="213478" y="1314605"/>
                  <a:pt x="84524" y="1108279"/>
                  <a:pt x="84524" y="1108279"/>
                </a:cubicBezTo>
                <a:cubicBezTo>
                  <a:pt x="59906" y="1068421"/>
                  <a:pt x="112659" y="1203237"/>
                  <a:pt x="98591" y="1136415"/>
                </a:cubicBezTo>
                <a:cubicBezTo>
                  <a:pt x="84523" y="1069594"/>
                  <a:pt x="3635" y="744864"/>
                  <a:pt x="118" y="707350"/>
                </a:cubicBezTo>
                <a:cubicBezTo>
                  <a:pt x="-3399" y="669836"/>
                  <a:pt x="72801" y="911332"/>
                  <a:pt x="77490" y="911332"/>
                </a:cubicBezTo>
                <a:cubicBezTo>
                  <a:pt x="82179" y="911332"/>
                  <a:pt x="30598" y="717901"/>
                  <a:pt x="28253" y="707350"/>
                </a:cubicBezTo>
                <a:cubicBezTo>
                  <a:pt x="25908" y="696799"/>
                  <a:pt x="56388" y="960569"/>
                  <a:pt x="63422" y="848027"/>
                </a:cubicBezTo>
                <a:cubicBezTo>
                  <a:pt x="70456" y="735486"/>
                  <a:pt x="70456" y="-62856"/>
                  <a:pt x="77490" y="3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CAA24F80-AA02-8A7C-7CF8-B50F2F19D298}"/>
              </a:ext>
            </a:extLst>
          </p:cNvPr>
          <p:cNvSpPr/>
          <p:nvPr/>
        </p:nvSpPr>
        <p:spPr>
          <a:xfrm>
            <a:off x="4732512" y="5588653"/>
            <a:ext cx="73375" cy="962077"/>
          </a:xfrm>
          <a:custGeom>
            <a:avLst/>
            <a:gdLst>
              <a:gd name="connsiteX0" fmla="*/ 33163 w 73375"/>
              <a:gd name="connsiteY0" fmla="*/ 5697 h 962077"/>
              <a:gd name="connsiteX1" fmla="*/ 49038 w 73375"/>
              <a:gd name="connsiteY1" fmla="*/ 726422 h 962077"/>
              <a:gd name="connsiteX2" fmla="*/ 71263 w 73375"/>
              <a:gd name="connsiteY2" fmla="*/ 948672 h 962077"/>
              <a:gd name="connsiteX3" fmla="*/ 64913 w 73375"/>
              <a:gd name="connsiteY3" fmla="*/ 869297 h 962077"/>
              <a:gd name="connsiteX4" fmla="*/ 4588 w 73375"/>
              <a:gd name="connsiteY4" fmla="*/ 316847 h 962077"/>
              <a:gd name="connsiteX5" fmla="*/ 4588 w 73375"/>
              <a:gd name="connsiteY5" fmla="*/ 577197 h 962077"/>
              <a:gd name="connsiteX6" fmla="*/ 7763 w 73375"/>
              <a:gd name="connsiteY6" fmla="*/ 904222 h 962077"/>
              <a:gd name="connsiteX7" fmla="*/ 1413 w 73375"/>
              <a:gd name="connsiteY7" fmla="*/ 627997 h 962077"/>
              <a:gd name="connsiteX8" fmla="*/ 10938 w 73375"/>
              <a:gd name="connsiteY8" fmla="*/ 215247 h 962077"/>
              <a:gd name="connsiteX9" fmla="*/ 17288 w 73375"/>
              <a:gd name="connsiteY9" fmla="*/ 380347 h 962077"/>
              <a:gd name="connsiteX10" fmla="*/ 33163 w 73375"/>
              <a:gd name="connsiteY10" fmla="*/ 5697 h 962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375" h="962077">
                <a:moveTo>
                  <a:pt x="33163" y="5697"/>
                </a:moveTo>
                <a:cubicBezTo>
                  <a:pt x="38455" y="63376"/>
                  <a:pt x="42688" y="569260"/>
                  <a:pt x="49038" y="726422"/>
                </a:cubicBezTo>
                <a:cubicBezTo>
                  <a:pt x="55388" y="883585"/>
                  <a:pt x="68617" y="924860"/>
                  <a:pt x="71263" y="948672"/>
                </a:cubicBezTo>
                <a:cubicBezTo>
                  <a:pt x="73909" y="972484"/>
                  <a:pt x="76025" y="974601"/>
                  <a:pt x="64913" y="869297"/>
                </a:cubicBezTo>
                <a:cubicBezTo>
                  <a:pt x="53801" y="763993"/>
                  <a:pt x="14642" y="365530"/>
                  <a:pt x="4588" y="316847"/>
                </a:cubicBezTo>
                <a:cubicBezTo>
                  <a:pt x="-5466" y="268164"/>
                  <a:pt x="4059" y="479301"/>
                  <a:pt x="4588" y="577197"/>
                </a:cubicBezTo>
                <a:cubicBezTo>
                  <a:pt x="5117" y="675093"/>
                  <a:pt x="8292" y="895755"/>
                  <a:pt x="7763" y="904222"/>
                </a:cubicBezTo>
                <a:cubicBezTo>
                  <a:pt x="7234" y="912689"/>
                  <a:pt x="884" y="742826"/>
                  <a:pt x="1413" y="627997"/>
                </a:cubicBezTo>
                <a:cubicBezTo>
                  <a:pt x="1942" y="513168"/>
                  <a:pt x="8292" y="256522"/>
                  <a:pt x="10938" y="215247"/>
                </a:cubicBezTo>
                <a:cubicBezTo>
                  <a:pt x="13584" y="173972"/>
                  <a:pt x="14113" y="414214"/>
                  <a:pt x="17288" y="380347"/>
                </a:cubicBezTo>
                <a:cubicBezTo>
                  <a:pt x="20463" y="346480"/>
                  <a:pt x="27871" y="-51982"/>
                  <a:pt x="33163" y="5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9E516DB5-1051-7FA3-5645-FD15EB2755FD}"/>
              </a:ext>
            </a:extLst>
          </p:cNvPr>
          <p:cNvSpPr/>
          <p:nvPr/>
        </p:nvSpPr>
        <p:spPr>
          <a:xfrm>
            <a:off x="4108649" y="6203728"/>
            <a:ext cx="99468" cy="478910"/>
          </a:xfrm>
          <a:custGeom>
            <a:avLst/>
            <a:gdLst>
              <a:gd name="connsiteX0" fmla="*/ 88701 w 99468"/>
              <a:gd name="connsiteY0" fmla="*/ 3397 h 478910"/>
              <a:gd name="connsiteX1" fmla="*/ 98226 w 99468"/>
              <a:gd name="connsiteY1" fmla="*/ 308197 h 478910"/>
              <a:gd name="connsiteX2" fmla="*/ 56951 w 99468"/>
              <a:gd name="connsiteY2" fmla="*/ 473297 h 478910"/>
              <a:gd name="connsiteX3" fmla="*/ 76001 w 99468"/>
              <a:gd name="connsiteY3" fmla="*/ 425672 h 478910"/>
              <a:gd name="connsiteX4" fmla="*/ 88701 w 99468"/>
              <a:gd name="connsiteY4" fmla="*/ 282797 h 478910"/>
              <a:gd name="connsiteX5" fmla="*/ 47426 w 99468"/>
              <a:gd name="connsiteY5" fmla="*/ 362172 h 478910"/>
              <a:gd name="connsiteX6" fmla="*/ 63301 w 99468"/>
              <a:gd name="connsiteY6" fmla="*/ 311372 h 478910"/>
              <a:gd name="connsiteX7" fmla="*/ 2976 w 99468"/>
              <a:gd name="connsiteY7" fmla="*/ 181197 h 478910"/>
              <a:gd name="connsiteX8" fmla="*/ 12501 w 99468"/>
              <a:gd name="connsiteY8" fmla="*/ 206597 h 478910"/>
              <a:gd name="connsiteX9" fmla="*/ 41076 w 99468"/>
              <a:gd name="connsiteY9" fmla="*/ 162147 h 478910"/>
              <a:gd name="connsiteX10" fmla="*/ 25201 w 99468"/>
              <a:gd name="connsiteY10" fmla="*/ 200247 h 478910"/>
              <a:gd name="connsiteX11" fmla="*/ 63301 w 99468"/>
              <a:gd name="connsiteY11" fmla="*/ 266922 h 478910"/>
              <a:gd name="connsiteX12" fmla="*/ 53776 w 99468"/>
              <a:gd name="connsiteY12" fmla="*/ 327247 h 478910"/>
              <a:gd name="connsiteX13" fmla="*/ 95051 w 99468"/>
              <a:gd name="connsiteY13" fmla="*/ 225647 h 478910"/>
              <a:gd name="connsiteX14" fmla="*/ 82351 w 99468"/>
              <a:gd name="connsiteY14" fmla="*/ 171672 h 478910"/>
              <a:gd name="connsiteX15" fmla="*/ 22026 w 99468"/>
              <a:gd name="connsiteY15" fmla="*/ 92297 h 478910"/>
              <a:gd name="connsiteX16" fmla="*/ 88701 w 99468"/>
              <a:gd name="connsiteY16" fmla="*/ 139922 h 478910"/>
              <a:gd name="connsiteX17" fmla="*/ 88701 w 99468"/>
              <a:gd name="connsiteY17" fmla="*/ 3397 h 47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468" h="478910">
                <a:moveTo>
                  <a:pt x="88701" y="3397"/>
                </a:moveTo>
                <a:cubicBezTo>
                  <a:pt x="90288" y="31443"/>
                  <a:pt x="103518" y="229880"/>
                  <a:pt x="98226" y="308197"/>
                </a:cubicBezTo>
                <a:cubicBezTo>
                  <a:pt x="92934" y="386514"/>
                  <a:pt x="60655" y="453718"/>
                  <a:pt x="56951" y="473297"/>
                </a:cubicBezTo>
                <a:cubicBezTo>
                  <a:pt x="53247" y="492876"/>
                  <a:pt x="70709" y="457422"/>
                  <a:pt x="76001" y="425672"/>
                </a:cubicBezTo>
                <a:cubicBezTo>
                  <a:pt x="81293" y="393922"/>
                  <a:pt x="93464" y="293380"/>
                  <a:pt x="88701" y="282797"/>
                </a:cubicBezTo>
                <a:cubicBezTo>
                  <a:pt x="83938" y="272214"/>
                  <a:pt x="51659" y="357410"/>
                  <a:pt x="47426" y="362172"/>
                </a:cubicBezTo>
                <a:cubicBezTo>
                  <a:pt x="43193" y="366934"/>
                  <a:pt x="70709" y="341534"/>
                  <a:pt x="63301" y="311372"/>
                </a:cubicBezTo>
                <a:cubicBezTo>
                  <a:pt x="55893" y="281210"/>
                  <a:pt x="11443" y="198659"/>
                  <a:pt x="2976" y="181197"/>
                </a:cubicBezTo>
                <a:cubicBezTo>
                  <a:pt x="-5491" y="163735"/>
                  <a:pt x="6151" y="209772"/>
                  <a:pt x="12501" y="206597"/>
                </a:cubicBezTo>
                <a:cubicBezTo>
                  <a:pt x="18851" y="203422"/>
                  <a:pt x="38959" y="163205"/>
                  <a:pt x="41076" y="162147"/>
                </a:cubicBezTo>
                <a:cubicBezTo>
                  <a:pt x="43193" y="161089"/>
                  <a:pt x="21497" y="182785"/>
                  <a:pt x="25201" y="200247"/>
                </a:cubicBezTo>
                <a:cubicBezTo>
                  <a:pt x="28905" y="217709"/>
                  <a:pt x="58539" y="245755"/>
                  <a:pt x="63301" y="266922"/>
                </a:cubicBezTo>
                <a:cubicBezTo>
                  <a:pt x="68063" y="288089"/>
                  <a:pt x="48484" y="334126"/>
                  <a:pt x="53776" y="327247"/>
                </a:cubicBezTo>
                <a:cubicBezTo>
                  <a:pt x="59068" y="320368"/>
                  <a:pt x="90289" y="251576"/>
                  <a:pt x="95051" y="225647"/>
                </a:cubicBezTo>
                <a:cubicBezTo>
                  <a:pt x="99813" y="199718"/>
                  <a:pt x="94522" y="193897"/>
                  <a:pt x="82351" y="171672"/>
                </a:cubicBezTo>
                <a:cubicBezTo>
                  <a:pt x="70180" y="149447"/>
                  <a:pt x="20968" y="97588"/>
                  <a:pt x="22026" y="92297"/>
                </a:cubicBezTo>
                <a:cubicBezTo>
                  <a:pt x="23084" y="87006"/>
                  <a:pt x="77589" y="149976"/>
                  <a:pt x="88701" y="139922"/>
                </a:cubicBezTo>
                <a:cubicBezTo>
                  <a:pt x="99813" y="129868"/>
                  <a:pt x="87114" y="-24649"/>
                  <a:pt x="88701" y="3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65913D67-240A-6B6D-00DB-1DA58471D243}"/>
              </a:ext>
            </a:extLst>
          </p:cNvPr>
          <p:cNvSpPr/>
          <p:nvPr/>
        </p:nvSpPr>
        <p:spPr>
          <a:xfrm>
            <a:off x="4196939" y="6206290"/>
            <a:ext cx="512059" cy="479888"/>
          </a:xfrm>
          <a:custGeom>
            <a:avLst/>
            <a:gdLst>
              <a:gd name="connsiteX0" fmla="*/ 411 w 512059"/>
              <a:gd name="connsiteY0" fmla="*/ 835 h 479888"/>
              <a:gd name="connsiteX1" fmla="*/ 257586 w 512059"/>
              <a:gd name="connsiteY1" fmla="*/ 169110 h 479888"/>
              <a:gd name="connsiteX2" fmla="*/ 229011 w 512059"/>
              <a:gd name="connsiteY2" fmla="*/ 156410 h 479888"/>
              <a:gd name="connsiteX3" fmla="*/ 286161 w 512059"/>
              <a:gd name="connsiteY3" fmla="*/ 210385 h 479888"/>
              <a:gd name="connsiteX4" fmla="*/ 314736 w 512059"/>
              <a:gd name="connsiteY4" fmla="*/ 353260 h 479888"/>
              <a:gd name="connsiteX5" fmla="*/ 343311 w 512059"/>
              <a:gd name="connsiteY5" fmla="*/ 302460 h 479888"/>
              <a:gd name="connsiteX6" fmla="*/ 238536 w 512059"/>
              <a:gd name="connsiteY6" fmla="*/ 442160 h 479888"/>
              <a:gd name="connsiteX7" fmla="*/ 209961 w 512059"/>
              <a:gd name="connsiteY7" fmla="*/ 473910 h 479888"/>
              <a:gd name="connsiteX8" fmla="*/ 282986 w 512059"/>
              <a:gd name="connsiteY8" fmla="*/ 343735 h 479888"/>
              <a:gd name="connsiteX9" fmla="*/ 352836 w 512059"/>
              <a:gd name="connsiteY9" fmla="*/ 280235 h 479888"/>
              <a:gd name="connsiteX10" fmla="*/ 397286 w 512059"/>
              <a:gd name="connsiteY10" fmla="*/ 267535 h 479888"/>
              <a:gd name="connsiteX11" fmla="*/ 489361 w 512059"/>
              <a:gd name="connsiteY11" fmla="*/ 283410 h 479888"/>
              <a:gd name="connsiteX12" fmla="*/ 463961 w 512059"/>
              <a:gd name="connsiteY12" fmla="*/ 258010 h 479888"/>
              <a:gd name="connsiteX13" fmla="*/ 511586 w 512059"/>
              <a:gd name="connsiteY13" fmla="*/ 238960 h 479888"/>
              <a:gd name="connsiteX14" fmla="*/ 429036 w 512059"/>
              <a:gd name="connsiteY14" fmla="*/ 248485 h 479888"/>
              <a:gd name="connsiteX15" fmla="*/ 311561 w 512059"/>
              <a:gd name="connsiteY15" fmla="*/ 292935 h 479888"/>
              <a:gd name="connsiteX16" fmla="*/ 330611 w 512059"/>
              <a:gd name="connsiteY16" fmla="*/ 242135 h 479888"/>
              <a:gd name="connsiteX17" fmla="*/ 229011 w 512059"/>
              <a:gd name="connsiteY17" fmla="*/ 169110 h 479888"/>
              <a:gd name="connsiteX18" fmla="*/ 222661 w 512059"/>
              <a:gd name="connsiteY18" fmla="*/ 229435 h 479888"/>
              <a:gd name="connsiteX19" fmla="*/ 238536 w 512059"/>
              <a:gd name="connsiteY19" fmla="*/ 277060 h 479888"/>
              <a:gd name="connsiteX20" fmla="*/ 181386 w 512059"/>
              <a:gd name="connsiteY20" fmla="*/ 162760 h 479888"/>
              <a:gd name="connsiteX21" fmla="*/ 209961 w 512059"/>
              <a:gd name="connsiteY21" fmla="*/ 238960 h 479888"/>
              <a:gd name="connsiteX22" fmla="*/ 213136 w 512059"/>
              <a:gd name="connsiteY22" fmla="*/ 337385 h 479888"/>
              <a:gd name="connsiteX23" fmla="*/ 216311 w 512059"/>
              <a:gd name="connsiteY23" fmla="*/ 391360 h 479888"/>
              <a:gd name="connsiteX24" fmla="*/ 184561 w 512059"/>
              <a:gd name="connsiteY24" fmla="*/ 165935 h 479888"/>
              <a:gd name="connsiteX25" fmla="*/ 203611 w 512059"/>
              <a:gd name="connsiteY25" fmla="*/ 150060 h 479888"/>
              <a:gd name="connsiteX26" fmla="*/ 181386 w 512059"/>
              <a:gd name="connsiteY26" fmla="*/ 80210 h 479888"/>
              <a:gd name="connsiteX27" fmla="*/ 197261 w 512059"/>
              <a:gd name="connsiteY27" fmla="*/ 102435 h 479888"/>
              <a:gd name="connsiteX28" fmla="*/ 411 w 512059"/>
              <a:gd name="connsiteY28" fmla="*/ 835 h 47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2059" h="479888">
                <a:moveTo>
                  <a:pt x="411" y="835"/>
                </a:moveTo>
                <a:cubicBezTo>
                  <a:pt x="10465" y="11947"/>
                  <a:pt x="219486" y="143181"/>
                  <a:pt x="257586" y="169110"/>
                </a:cubicBezTo>
                <a:cubicBezTo>
                  <a:pt x="295686" y="195039"/>
                  <a:pt x="224249" y="149531"/>
                  <a:pt x="229011" y="156410"/>
                </a:cubicBezTo>
                <a:cubicBezTo>
                  <a:pt x="233773" y="163289"/>
                  <a:pt x="271874" y="177577"/>
                  <a:pt x="286161" y="210385"/>
                </a:cubicBezTo>
                <a:cubicBezTo>
                  <a:pt x="300449" y="243193"/>
                  <a:pt x="305211" y="337914"/>
                  <a:pt x="314736" y="353260"/>
                </a:cubicBezTo>
                <a:cubicBezTo>
                  <a:pt x="324261" y="368606"/>
                  <a:pt x="356011" y="287643"/>
                  <a:pt x="343311" y="302460"/>
                </a:cubicBezTo>
                <a:cubicBezTo>
                  <a:pt x="330611" y="317277"/>
                  <a:pt x="260761" y="413585"/>
                  <a:pt x="238536" y="442160"/>
                </a:cubicBezTo>
                <a:cubicBezTo>
                  <a:pt x="216311" y="470735"/>
                  <a:pt x="202553" y="490314"/>
                  <a:pt x="209961" y="473910"/>
                </a:cubicBezTo>
                <a:cubicBezTo>
                  <a:pt x="217369" y="457506"/>
                  <a:pt x="259174" y="376014"/>
                  <a:pt x="282986" y="343735"/>
                </a:cubicBezTo>
                <a:cubicBezTo>
                  <a:pt x="306799" y="311456"/>
                  <a:pt x="333786" y="292935"/>
                  <a:pt x="352836" y="280235"/>
                </a:cubicBezTo>
                <a:cubicBezTo>
                  <a:pt x="371886" y="267535"/>
                  <a:pt x="374532" y="267006"/>
                  <a:pt x="397286" y="267535"/>
                </a:cubicBezTo>
                <a:cubicBezTo>
                  <a:pt x="420040" y="268064"/>
                  <a:pt x="478249" y="284997"/>
                  <a:pt x="489361" y="283410"/>
                </a:cubicBezTo>
                <a:cubicBezTo>
                  <a:pt x="500473" y="281823"/>
                  <a:pt x="460257" y="265418"/>
                  <a:pt x="463961" y="258010"/>
                </a:cubicBezTo>
                <a:cubicBezTo>
                  <a:pt x="467665" y="250602"/>
                  <a:pt x="517407" y="240548"/>
                  <a:pt x="511586" y="238960"/>
                </a:cubicBezTo>
                <a:cubicBezTo>
                  <a:pt x="505765" y="237373"/>
                  <a:pt x="462373" y="239489"/>
                  <a:pt x="429036" y="248485"/>
                </a:cubicBezTo>
                <a:cubicBezTo>
                  <a:pt x="395699" y="257481"/>
                  <a:pt x="327965" y="293993"/>
                  <a:pt x="311561" y="292935"/>
                </a:cubicBezTo>
                <a:cubicBezTo>
                  <a:pt x="295157" y="291877"/>
                  <a:pt x="344369" y="262773"/>
                  <a:pt x="330611" y="242135"/>
                </a:cubicBezTo>
                <a:cubicBezTo>
                  <a:pt x="316853" y="221497"/>
                  <a:pt x="247003" y="171227"/>
                  <a:pt x="229011" y="169110"/>
                </a:cubicBezTo>
                <a:cubicBezTo>
                  <a:pt x="211019" y="166993"/>
                  <a:pt x="221074" y="211443"/>
                  <a:pt x="222661" y="229435"/>
                </a:cubicBezTo>
                <a:cubicBezTo>
                  <a:pt x="224249" y="247427"/>
                  <a:pt x="245415" y="288172"/>
                  <a:pt x="238536" y="277060"/>
                </a:cubicBezTo>
                <a:cubicBezTo>
                  <a:pt x="231657" y="265948"/>
                  <a:pt x="186148" y="169110"/>
                  <a:pt x="181386" y="162760"/>
                </a:cubicBezTo>
                <a:cubicBezTo>
                  <a:pt x="176624" y="156410"/>
                  <a:pt x="204669" y="209856"/>
                  <a:pt x="209961" y="238960"/>
                </a:cubicBezTo>
                <a:cubicBezTo>
                  <a:pt x="215253" y="268064"/>
                  <a:pt x="212078" y="311985"/>
                  <a:pt x="213136" y="337385"/>
                </a:cubicBezTo>
                <a:cubicBezTo>
                  <a:pt x="214194" y="362785"/>
                  <a:pt x="221073" y="419935"/>
                  <a:pt x="216311" y="391360"/>
                </a:cubicBezTo>
                <a:cubicBezTo>
                  <a:pt x="211549" y="362785"/>
                  <a:pt x="186678" y="206152"/>
                  <a:pt x="184561" y="165935"/>
                </a:cubicBezTo>
                <a:cubicBezTo>
                  <a:pt x="182444" y="125718"/>
                  <a:pt x="204140" y="164348"/>
                  <a:pt x="203611" y="150060"/>
                </a:cubicBezTo>
                <a:cubicBezTo>
                  <a:pt x="203082" y="135773"/>
                  <a:pt x="182444" y="88147"/>
                  <a:pt x="181386" y="80210"/>
                </a:cubicBezTo>
                <a:cubicBezTo>
                  <a:pt x="180328" y="72273"/>
                  <a:pt x="226894" y="111960"/>
                  <a:pt x="197261" y="102435"/>
                </a:cubicBezTo>
                <a:cubicBezTo>
                  <a:pt x="167628" y="92910"/>
                  <a:pt x="-9643" y="-10277"/>
                  <a:pt x="411" y="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A938673A-E5A4-5B7D-87AB-8BCEC93ACD3C}"/>
              </a:ext>
            </a:extLst>
          </p:cNvPr>
          <p:cNvSpPr/>
          <p:nvPr/>
        </p:nvSpPr>
        <p:spPr>
          <a:xfrm>
            <a:off x="4489091" y="6354890"/>
            <a:ext cx="93483" cy="467415"/>
          </a:xfrm>
          <a:custGeom>
            <a:avLst/>
            <a:gdLst>
              <a:gd name="connsiteX0" fmla="*/ 47984 w 93483"/>
              <a:gd name="connsiteY0" fmla="*/ 1460 h 467415"/>
              <a:gd name="connsiteX1" fmla="*/ 89259 w 93483"/>
              <a:gd name="connsiteY1" fmla="*/ 442785 h 467415"/>
              <a:gd name="connsiteX2" fmla="*/ 89259 w 93483"/>
              <a:gd name="connsiteY2" fmla="*/ 404685 h 467415"/>
              <a:gd name="connsiteX3" fmla="*/ 63859 w 93483"/>
              <a:gd name="connsiteY3" fmla="*/ 350710 h 467415"/>
              <a:gd name="connsiteX4" fmla="*/ 359 w 93483"/>
              <a:gd name="connsiteY4" fmla="*/ 293560 h 467415"/>
              <a:gd name="connsiteX5" fmla="*/ 38459 w 93483"/>
              <a:gd name="connsiteY5" fmla="*/ 322135 h 467415"/>
              <a:gd name="connsiteX6" fmla="*/ 47984 w 93483"/>
              <a:gd name="connsiteY6" fmla="*/ 217360 h 467415"/>
              <a:gd name="connsiteX7" fmla="*/ 41634 w 93483"/>
              <a:gd name="connsiteY7" fmla="*/ 296735 h 467415"/>
              <a:gd name="connsiteX8" fmla="*/ 57509 w 93483"/>
              <a:gd name="connsiteY8" fmla="*/ 299910 h 467415"/>
              <a:gd name="connsiteX9" fmla="*/ 47984 w 93483"/>
              <a:gd name="connsiteY9" fmla="*/ 1460 h 46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483" h="467415">
                <a:moveTo>
                  <a:pt x="47984" y="1460"/>
                </a:moveTo>
                <a:cubicBezTo>
                  <a:pt x="53276" y="25273"/>
                  <a:pt x="82380" y="375581"/>
                  <a:pt x="89259" y="442785"/>
                </a:cubicBezTo>
                <a:cubicBezTo>
                  <a:pt x="96138" y="509989"/>
                  <a:pt x="93492" y="420031"/>
                  <a:pt x="89259" y="404685"/>
                </a:cubicBezTo>
                <a:cubicBezTo>
                  <a:pt x="85026" y="389339"/>
                  <a:pt x="78676" y="369231"/>
                  <a:pt x="63859" y="350710"/>
                </a:cubicBezTo>
                <a:cubicBezTo>
                  <a:pt x="49042" y="332189"/>
                  <a:pt x="4592" y="298322"/>
                  <a:pt x="359" y="293560"/>
                </a:cubicBezTo>
                <a:cubicBezTo>
                  <a:pt x="-3874" y="288798"/>
                  <a:pt x="30522" y="334835"/>
                  <a:pt x="38459" y="322135"/>
                </a:cubicBezTo>
                <a:cubicBezTo>
                  <a:pt x="46396" y="309435"/>
                  <a:pt x="47455" y="221593"/>
                  <a:pt x="47984" y="217360"/>
                </a:cubicBezTo>
                <a:cubicBezTo>
                  <a:pt x="48513" y="213127"/>
                  <a:pt x="41634" y="296735"/>
                  <a:pt x="41634" y="296735"/>
                </a:cubicBezTo>
                <a:cubicBezTo>
                  <a:pt x="43221" y="310493"/>
                  <a:pt x="57509" y="347535"/>
                  <a:pt x="57509" y="299910"/>
                </a:cubicBezTo>
                <a:cubicBezTo>
                  <a:pt x="57509" y="252285"/>
                  <a:pt x="42692" y="-22353"/>
                  <a:pt x="47984" y="1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6A6B6070-FDC4-E7B8-3A9B-CD294ED0E84E}"/>
              </a:ext>
            </a:extLst>
          </p:cNvPr>
          <p:cNvSpPr/>
          <p:nvPr/>
        </p:nvSpPr>
        <p:spPr>
          <a:xfrm>
            <a:off x="4568768" y="6380998"/>
            <a:ext cx="77535" cy="536299"/>
          </a:xfrm>
          <a:custGeom>
            <a:avLst/>
            <a:gdLst>
              <a:gd name="connsiteX0" fmla="*/ 54032 w 77535"/>
              <a:gd name="connsiteY0" fmla="*/ 752 h 536299"/>
              <a:gd name="connsiteX1" fmla="*/ 22282 w 77535"/>
              <a:gd name="connsiteY1" fmla="*/ 286502 h 536299"/>
              <a:gd name="connsiteX2" fmla="*/ 15932 w 77535"/>
              <a:gd name="connsiteY2" fmla="*/ 245227 h 536299"/>
              <a:gd name="connsiteX3" fmla="*/ 31807 w 77535"/>
              <a:gd name="connsiteY3" fmla="*/ 419852 h 536299"/>
              <a:gd name="connsiteX4" fmla="*/ 31807 w 77535"/>
              <a:gd name="connsiteY4" fmla="*/ 534152 h 536299"/>
              <a:gd name="connsiteX5" fmla="*/ 38157 w 77535"/>
              <a:gd name="connsiteY5" fmla="*/ 480177 h 536299"/>
              <a:gd name="connsiteX6" fmla="*/ 60382 w 77535"/>
              <a:gd name="connsiteY6" fmla="*/ 308727 h 536299"/>
              <a:gd name="connsiteX7" fmla="*/ 38157 w 77535"/>
              <a:gd name="connsiteY7" fmla="*/ 369052 h 536299"/>
              <a:gd name="connsiteX8" fmla="*/ 57207 w 77535"/>
              <a:gd name="connsiteY8" fmla="*/ 299202 h 536299"/>
              <a:gd name="connsiteX9" fmla="*/ 76257 w 77535"/>
              <a:gd name="connsiteY9" fmla="*/ 308727 h 536299"/>
              <a:gd name="connsiteX10" fmla="*/ 19107 w 77535"/>
              <a:gd name="connsiteY10" fmla="*/ 223002 h 536299"/>
              <a:gd name="connsiteX11" fmla="*/ 15932 w 77535"/>
              <a:gd name="connsiteY11" fmla="*/ 270627 h 536299"/>
              <a:gd name="connsiteX12" fmla="*/ 57 w 77535"/>
              <a:gd name="connsiteY12" fmla="*/ 115052 h 536299"/>
              <a:gd name="connsiteX13" fmla="*/ 22282 w 77535"/>
              <a:gd name="connsiteY13" fmla="*/ 200777 h 536299"/>
              <a:gd name="connsiteX14" fmla="*/ 54032 w 77535"/>
              <a:gd name="connsiteY14" fmla="*/ 752 h 53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535" h="536299">
                <a:moveTo>
                  <a:pt x="54032" y="752"/>
                </a:moveTo>
                <a:cubicBezTo>
                  <a:pt x="54032" y="15039"/>
                  <a:pt x="28632" y="245756"/>
                  <a:pt x="22282" y="286502"/>
                </a:cubicBezTo>
                <a:cubicBezTo>
                  <a:pt x="15932" y="327248"/>
                  <a:pt x="14345" y="223002"/>
                  <a:pt x="15932" y="245227"/>
                </a:cubicBezTo>
                <a:cubicBezTo>
                  <a:pt x="17519" y="267452"/>
                  <a:pt x="29161" y="371698"/>
                  <a:pt x="31807" y="419852"/>
                </a:cubicBezTo>
                <a:cubicBezTo>
                  <a:pt x="34453" y="468006"/>
                  <a:pt x="30749" y="524098"/>
                  <a:pt x="31807" y="534152"/>
                </a:cubicBezTo>
                <a:cubicBezTo>
                  <a:pt x="32865" y="544206"/>
                  <a:pt x="33395" y="517748"/>
                  <a:pt x="38157" y="480177"/>
                </a:cubicBezTo>
                <a:cubicBezTo>
                  <a:pt x="42919" y="442606"/>
                  <a:pt x="60382" y="327248"/>
                  <a:pt x="60382" y="308727"/>
                </a:cubicBezTo>
                <a:cubicBezTo>
                  <a:pt x="60382" y="290206"/>
                  <a:pt x="38686" y="370639"/>
                  <a:pt x="38157" y="369052"/>
                </a:cubicBezTo>
                <a:cubicBezTo>
                  <a:pt x="37628" y="367465"/>
                  <a:pt x="50857" y="309256"/>
                  <a:pt x="57207" y="299202"/>
                </a:cubicBezTo>
                <a:cubicBezTo>
                  <a:pt x="63557" y="289148"/>
                  <a:pt x="82607" y="321427"/>
                  <a:pt x="76257" y="308727"/>
                </a:cubicBezTo>
                <a:cubicBezTo>
                  <a:pt x="69907" y="296027"/>
                  <a:pt x="29161" y="229352"/>
                  <a:pt x="19107" y="223002"/>
                </a:cubicBezTo>
                <a:cubicBezTo>
                  <a:pt x="9053" y="216652"/>
                  <a:pt x="19107" y="288619"/>
                  <a:pt x="15932" y="270627"/>
                </a:cubicBezTo>
                <a:cubicBezTo>
                  <a:pt x="12757" y="252635"/>
                  <a:pt x="-1001" y="126694"/>
                  <a:pt x="57" y="115052"/>
                </a:cubicBezTo>
                <a:cubicBezTo>
                  <a:pt x="1115" y="103410"/>
                  <a:pt x="13286" y="221415"/>
                  <a:pt x="22282" y="200777"/>
                </a:cubicBezTo>
                <a:cubicBezTo>
                  <a:pt x="31278" y="180140"/>
                  <a:pt x="54032" y="-13535"/>
                  <a:pt x="54032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83EF6E47-A2D8-3DB1-C08D-523058E3F009}"/>
              </a:ext>
            </a:extLst>
          </p:cNvPr>
          <p:cNvSpPr/>
          <p:nvPr/>
        </p:nvSpPr>
        <p:spPr>
          <a:xfrm>
            <a:off x="4578212" y="6438900"/>
            <a:ext cx="127266" cy="279414"/>
          </a:xfrm>
          <a:custGeom>
            <a:avLst/>
            <a:gdLst>
              <a:gd name="connsiteX0" fmla="*/ 85863 w 127266"/>
              <a:gd name="connsiteY0" fmla="*/ 0 h 279414"/>
              <a:gd name="connsiteX1" fmla="*/ 127138 w 127266"/>
              <a:gd name="connsiteY1" fmla="*/ 66675 h 279414"/>
              <a:gd name="connsiteX2" fmla="*/ 69988 w 127266"/>
              <a:gd name="connsiteY2" fmla="*/ 79375 h 279414"/>
              <a:gd name="connsiteX3" fmla="*/ 50938 w 127266"/>
              <a:gd name="connsiteY3" fmla="*/ 133350 h 279414"/>
              <a:gd name="connsiteX4" fmla="*/ 73163 w 127266"/>
              <a:gd name="connsiteY4" fmla="*/ 244475 h 279414"/>
              <a:gd name="connsiteX5" fmla="*/ 76338 w 127266"/>
              <a:gd name="connsiteY5" fmla="*/ 215900 h 279414"/>
              <a:gd name="connsiteX6" fmla="*/ 76338 w 127266"/>
              <a:gd name="connsiteY6" fmla="*/ 279400 h 279414"/>
              <a:gd name="connsiteX7" fmla="*/ 60463 w 127266"/>
              <a:gd name="connsiteY7" fmla="*/ 209550 h 279414"/>
              <a:gd name="connsiteX8" fmla="*/ 28713 w 127266"/>
              <a:gd name="connsiteY8" fmla="*/ 130175 h 279414"/>
              <a:gd name="connsiteX9" fmla="*/ 54113 w 127266"/>
              <a:gd name="connsiteY9" fmla="*/ 92075 h 279414"/>
              <a:gd name="connsiteX10" fmla="*/ 138 w 127266"/>
              <a:gd name="connsiteY10" fmla="*/ 31750 h 279414"/>
              <a:gd name="connsiteX11" fmla="*/ 73163 w 127266"/>
              <a:gd name="connsiteY11" fmla="*/ 88900 h 279414"/>
              <a:gd name="connsiteX12" fmla="*/ 98563 w 127266"/>
              <a:gd name="connsiteY12" fmla="*/ 66675 h 279414"/>
              <a:gd name="connsiteX13" fmla="*/ 85863 w 127266"/>
              <a:gd name="connsiteY13" fmla="*/ 0 h 27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266" h="279414">
                <a:moveTo>
                  <a:pt x="85863" y="0"/>
                </a:moveTo>
                <a:cubicBezTo>
                  <a:pt x="90625" y="0"/>
                  <a:pt x="129784" y="53446"/>
                  <a:pt x="127138" y="66675"/>
                </a:cubicBezTo>
                <a:cubicBezTo>
                  <a:pt x="124492" y="79904"/>
                  <a:pt x="82688" y="68263"/>
                  <a:pt x="69988" y="79375"/>
                </a:cubicBezTo>
                <a:cubicBezTo>
                  <a:pt x="57288" y="90487"/>
                  <a:pt x="50409" y="105833"/>
                  <a:pt x="50938" y="133350"/>
                </a:cubicBezTo>
                <a:cubicBezTo>
                  <a:pt x="51467" y="160867"/>
                  <a:pt x="68930" y="230717"/>
                  <a:pt x="73163" y="244475"/>
                </a:cubicBezTo>
                <a:cubicBezTo>
                  <a:pt x="77396" y="258233"/>
                  <a:pt x="75809" y="210079"/>
                  <a:pt x="76338" y="215900"/>
                </a:cubicBezTo>
                <a:cubicBezTo>
                  <a:pt x="76867" y="221721"/>
                  <a:pt x="78984" y="280458"/>
                  <a:pt x="76338" y="279400"/>
                </a:cubicBezTo>
                <a:cubicBezTo>
                  <a:pt x="73692" y="278342"/>
                  <a:pt x="68400" y="234421"/>
                  <a:pt x="60463" y="209550"/>
                </a:cubicBezTo>
                <a:cubicBezTo>
                  <a:pt x="52526" y="184679"/>
                  <a:pt x="29771" y="149754"/>
                  <a:pt x="28713" y="130175"/>
                </a:cubicBezTo>
                <a:cubicBezTo>
                  <a:pt x="27655" y="110596"/>
                  <a:pt x="58876" y="108479"/>
                  <a:pt x="54113" y="92075"/>
                </a:cubicBezTo>
                <a:cubicBezTo>
                  <a:pt x="49350" y="75671"/>
                  <a:pt x="-3037" y="32279"/>
                  <a:pt x="138" y="31750"/>
                </a:cubicBezTo>
                <a:cubicBezTo>
                  <a:pt x="3313" y="31221"/>
                  <a:pt x="56759" y="83079"/>
                  <a:pt x="73163" y="88900"/>
                </a:cubicBezTo>
                <a:cubicBezTo>
                  <a:pt x="89567" y="94721"/>
                  <a:pt x="94859" y="77258"/>
                  <a:pt x="98563" y="66675"/>
                </a:cubicBezTo>
                <a:cubicBezTo>
                  <a:pt x="102267" y="56092"/>
                  <a:pt x="81101" y="0"/>
                  <a:pt x="858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440A0B68-199B-3869-D8B6-771567420230}"/>
              </a:ext>
            </a:extLst>
          </p:cNvPr>
          <p:cNvSpPr/>
          <p:nvPr/>
        </p:nvSpPr>
        <p:spPr>
          <a:xfrm>
            <a:off x="3913851" y="5152338"/>
            <a:ext cx="443845" cy="258138"/>
          </a:xfrm>
          <a:custGeom>
            <a:avLst/>
            <a:gdLst>
              <a:gd name="connsiteX0" fmla="*/ 318424 w 443845"/>
              <a:gd name="connsiteY0" fmla="*/ 687 h 258138"/>
              <a:gd name="connsiteX1" fmla="*/ 67599 w 443845"/>
              <a:gd name="connsiteY1" fmla="*/ 140387 h 258138"/>
              <a:gd name="connsiteX2" fmla="*/ 118399 w 443845"/>
              <a:gd name="connsiteY2" fmla="*/ 130862 h 258138"/>
              <a:gd name="connsiteX3" fmla="*/ 13624 w 443845"/>
              <a:gd name="connsiteY3" fmla="*/ 254687 h 258138"/>
              <a:gd name="connsiteX4" fmla="*/ 48549 w 443845"/>
              <a:gd name="connsiteY4" fmla="*/ 213412 h 258138"/>
              <a:gd name="connsiteX5" fmla="*/ 439074 w 443845"/>
              <a:gd name="connsiteY5" fmla="*/ 105462 h 258138"/>
              <a:gd name="connsiteX6" fmla="*/ 254924 w 443845"/>
              <a:gd name="connsiteY6" fmla="*/ 146737 h 258138"/>
              <a:gd name="connsiteX7" fmla="*/ 92999 w 443845"/>
              <a:gd name="connsiteY7" fmla="*/ 191187 h 258138"/>
              <a:gd name="connsiteX8" fmla="*/ 131099 w 443845"/>
              <a:gd name="connsiteY8" fmla="*/ 140387 h 258138"/>
              <a:gd name="connsiteX9" fmla="*/ 105699 w 443845"/>
              <a:gd name="connsiteY9" fmla="*/ 108637 h 258138"/>
              <a:gd name="connsiteX10" fmla="*/ 239049 w 443845"/>
              <a:gd name="connsiteY10" fmla="*/ 26087 h 258138"/>
              <a:gd name="connsiteX11" fmla="*/ 115224 w 443845"/>
              <a:gd name="connsiteY11" fmla="*/ 83237 h 258138"/>
              <a:gd name="connsiteX12" fmla="*/ 318424 w 443845"/>
              <a:gd name="connsiteY12" fmla="*/ 687 h 25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3845" h="258138">
                <a:moveTo>
                  <a:pt x="318424" y="687"/>
                </a:moveTo>
                <a:cubicBezTo>
                  <a:pt x="310487" y="10212"/>
                  <a:pt x="100936" y="118691"/>
                  <a:pt x="67599" y="140387"/>
                </a:cubicBezTo>
                <a:cubicBezTo>
                  <a:pt x="34261" y="162083"/>
                  <a:pt x="127395" y="111812"/>
                  <a:pt x="118399" y="130862"/>
                </a:cubicBezTo>
                <a:cubicBezTo>
                  <a:pt x="109403" y="149912"/>
                  <a:pt x="13624" y="254687"/>
                  <a:pt x="13624" y="254687"/>
                </a:cubicBezTo>
                <a:cubicBezTo>
                  <a:pt x="1982" y="268445"/>
                  <a:pt x="-22359" y="238283"/>
                  <a:pt x="48549" y="213412"/>
                </a:cubicBezTo>
                <a:cubicBezTo>
                  <a:pt x="119457" y="188541"/>
                  <a:pt x="404678" y="116575"/>
                  <a:pt x="439074" y="105462"/>
                </a:cubicBezTo>
                <a:cubicBezTo>
                  <a:pt x="473470" y="94349"/>
                  <a:pt x="312603" y="132450"/>
                  <a:pt x="254924" y="146737"/>
                </a:cubicBezTo>
                <a:cubicBezTo>
                  <a:pt x="197245" y="161024"/>
                  <a:pt x="113636" y="192245"/>
                  <a:pt x="92999" y="191187"/>
                </a:cubicBezTo>
                <a:cubicBezTo>
                  <a:pt x="72362" y="190129"/>
                  <a:pt x="128982" y="154145"/>
                  <a:pt x="131099" y="140387"/>
                </a:cubicBezTo>
                <a:cubicBezTo>
                  <a:pt x="133216" y="126629"/>
                  <a:pt x="87707" y="127687"/>
                  <a:pt x="105699" y="108637"/>
                </a:cubicBezTo>
                <a:cubicBezTo>
                  <a:pt x="123691" y="89587"/>
                  <a:pt x="237462" y="30320"/>
                  <a:pt x="239049" y="26087"/>
                </a:cubicBezTo>
                <a:cubicBezTo>
                  <a:pt x="240636" y="21854"/>
                  <a:pt x="104641" y="82708"/>
                  <a:pt x="115224" y="83237"/>
                </a:cubicBezTo>
                <a:cubicBezTo>
                  <a:pt x="125807" y="83766"/>
                  <a:pt x="326361" y="-8838"/>
                  <a:pt x="318424" y="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FD275D81-120E-91F3-8770-30A1BDBD6CA8}"/>
              </a:ext>
            </a:extLst>
          </p:cNvPr>
          <p:cNvSpPr/>
          <p:nvPr/>
        </p:nvSpPr>
        <p:spPr>
          <a:xfrm>
            <a:off x="4387825" y="5104461"/>
            <a:ext cx="187450" cy="832873"/>
          </a:xfrm>
          <a:custGeom>
            <a:avLst/>
            <a:gdLst>
              <a:gd name="connsiteX0" fmla="*/ 9550 w 187450"/>
              <a:gd name="connsiteY0" fmla="*/ 939 h 832873"/>
              <a:gd name="connsiteX1" fmla="*/ 98450 w 187450"/>
              <a:gd name="connsiteY1" fmla="*/ 251764 h 832873"/>
              <a:gd name="connsiteX2" fmla="*/ 111150 w 187450"/>
              <a:gd name="connsiteY2" fmla="*/ 210489 h 832873"/>
              <a:gd name="connsiteX3" fmla="*/ 136550 w 187450"/>
              <a:gd name="connsiteY3" fmla="*/ 493064 h 832873"/>
              <a:gd name="connsiteX4" fmla="*/ 111150 w 187450"/>
              <a:gd name="connsiteY4" fmla="*/ 369239 h 832873"/>
              <a:gd name="connsiteX5" fmla="*/ 117500 w 187450"/>
              <a:gd name="connsiteY5" fmla="*/ 667689 h 832873"/>
              <a:gd name="connsiteX6" fmla="*/ 127025 w 187450"/>
              <a:gd name="connsiteY6" fmla="*/ 629589 h 832873"/>
              <a:gd name="connsiteX7" fmla="*/ 146075 w 187450"/>
              <a:gd name="connsiteY7" fmla="*/ 829614 h 832873"/>
              <a:gd name="connsiteX8" fmla="*/ 139725 w 187450"/>
              <a:gd name="connsiteY8" fmla="*/ 740714 h 832873"/>
              <a:gd name="connsiteX9" fmla="*/ 117500 w 187450"/>
              <a:gd name="connsiteY9" fmla="*/ 572439 h 832873"/>
              <a:gd name="connsiteX10" fmla="*/ 63525 w 187450"/>
              <a:gd name="connsiteY10" fmla="*/ 670864 h 832873"/>
              <a:gd name="connsiteX11" fmla="*/ 38125 w 187450"/>
              <a:gd name="connsiteY11" fmla="*/ 740714 h 832873"/>
              <a:gd name="connsiteX12" fmla="*/ 73050 w 187450"/>
              <a:gd name="connsiteY12" fmla="*/ 801039 h 832873"/>
              <a:gd name="connsiteX13" fmla="*/ 136550 w 187450"/>
              <a:gd name="connsiteY13" fmla="*/ 715314 h 832873"/>
              <a:gd name="connsiteX14" fmla="*/ 54000 w 187450"/>
              <a:gd name="connsiteY14" fmla="*/ 753414 h 832873"/>
              <a:gd name="connsiteX15" fmla="*/ 54000 w 187450"/>
              <a:gd name="connsiteY15" fmla="*/ 689914 h 832873"/>
              <a:gd name="connsiteX16" fmla="*/ 12725 w 187450"/>
              <a:gd name="connsiteY16" fmla="*/ 550214 h 832873"/>
              <a:gd name="connsiteX17" fmla="*/ 9550 w 187450"/>
              <a:gd name="connsiteY17" fmla="*/ 594664 h 832873"/>
              <a:gd name="connsiteX18" fmla="*/ 25 w 187450"/>
              <a:gd name="connsiteY18" fmla="*/ 308914 h 832873"/>
              <a:gd name="connsiteX19" fmla="*/ 12725 w 187450"/>
              <a:gd name="connsiteY19" fmla="*/ 705789 h 832873"/>
              <a:gd name="connsiteX20" fmla="*/ 76225 w 187450"/>
              <a:gd name="connsiteY20" fmla="*/ 483539 h 832873"/>
              <a:gd name="connsiteX21" fmla="*/ 25425 w 187450"/>
              <a:gd name="connsiteY21" fmla="*/ 635939 h 832873"/>
              <a:gd name="connsiteX22" fmla="*/ 82575 w 187450"/>
              <a:gd name="connsiteY22" fmla="*/ 470839 h 832873"/>
              <a:gd name="connsiteX23" fmla="*/ 82575 w 187450"/>
              <a:gd name="connsiteY23" fmla="*/ 378764 h 832873"/>
              <a:gd name="connsiteX24" fmla="*/ 187350 w 187450"/>
              <a:gd name="connsiteY24" fmla="*/ 162864 h 832873"/>
              <a:gd name="connsiteX25" fmla="*/ 101625 w 187450"/>
              <a:gd name="connsiteY25" fmla="*/ 270814 h 832873"/>
              <a:gd name="connsiteX26" fmla="*/ 92100 w 187450"/>
              <a:gd name="connsiteY26" fmla="*/ 232714 h 832873"/>
              <a:gd name="connsiteX27" fmla="*/ 41300 w 187450"/>
              <a:gd name="connsiteY27" fmla="*/ 178739 h 832873"/>
              <a:gd name="connsiteX28" fmla="*/ 28600 w 187450"/>
              <a:gd name="connsiteY28" fmla="*/ 273989 h 832873"/>
              <a:gd name="connsiteX29" fmla="*/ 69875 w 187450"/>
              <a:gd name="connsiteY29" fmla="*/ 169214 h 832873"/>
              <a:gd name="connsiteX30" fmla="*/ 9550 w 187450"/>
              <a:gd name="connsiteY30" fmla="*/ 939 h 83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450" h="832873">
                <a:moveTo>
                  <a:pt x="9550" y="939"/>
                </a:moveTo>
                <a:cubicBezTo>
                  <a:pt x="14312" y="14697"/>
                  <a:pt x="81517" y="216839"/>
                  <a:pt x="98450" y="251764"/>
                </a:cubicBezTo>
                <a:cubicBezTo>
                  <a:pt x="115383" y="286689"/>
                  <a:pt x="104800" y="170272"/>
                  <a:pt x="111150" y="210489"/>
                </a:cubicBezTo>
                <a:cubicBezTo>
                  <a:pt x="117500" y="250706"/>
                  <a:pt x="136550" y="466606"/>
                  <a:pt x="136550" y="493064"/>
                </a:cubicBezTo>
                <a:cubicBezTo>
                  <a:pt x="136550" y="519522"/>
                  <a:pt x="114325" y="340135"/>
                  <a:pt x="111150" y="369239"/>
                </a:cubicBezTo>
                <a:cubicBezTo>
                  <a:pt x="107975" y="398343"/>
                  <a:pt x="114854" y="624297"/>
                  <a:pt x="117500" y="667689"/>
                </a:cubicBezTo>
                <a:cubicBezTo>
                  <a:pt x="120146" y="711081"/>
                  <a:pt x="122263" y="602602"/>
                  <a:pt x="127025" y="629589"/>
                </a:cubicBezTo>
                <a:cubicBezTo>
                  <a:pt x="131787" y="656576"/>
                  <a:pt x="143958" y="811093"/>
                  <a:pt x="146075" y="829614"/>
                </a:cubicBezTo>
                <a:cubicBezTo>
                  <a:pt x="148192" y="848135"/>
                  <a:pt x="144488" y="783577"/>
                  <a:pt x="139725" y="740714"/>
                </a:cubicBezTo>
                <a:cubicBezTo>
                  <a:pt x="134963" y="697852"/>
                  <a:pt x="130200" y="584081"/>
                  <a:pt x="117500" y="572439"/>
                </a:cubicBezTo>
                <a:cubicBezTo>
                  <a:pt x="104800" y="560797"/>
                  <a:pt x="76754" y="642818"/>
                  <a:pt x="63525" y="670864"/>
                </a:cubicBezTo>
                <a:cubicBezTo>
                  <a:pt x="50296" y="698910"/>
                  <a:pt x="36538" y="719018"/>
                  <a:pt x="38125" y="740714"/>
                </a:cubicBezTo>
                <a:cubicBezTo>
                  <a:pt x="39712" y="762410"/>
                  <a:pt x="56646" y="805272"/>
                  <a:pt x="73050" y="801039"/>
                </a:cubicBezTo>
                <a:cubicBezTo>
                  <a:pt x="89454" y="796806"/>
                  <a:pt x="139725" y="723252"/>
                  <a:pt x="136550" y="715314"/>
                </a:cubicBezTo>
                <a:cubicBezTo>
                  <a:pt x="133375" y="707376"/>
                  <a:pt x="67758" y="757647"/>
                  <a:pt x="54000" y="753414"/>
                </a:cubicBezTo>
                <a:cubicBezTo>
                  <a:pt x="40242" y="749181"/>
                  <a:pt x="60879" y="723781"/>
                  <a:pt x="54000" y="689914"/>
                </a:cubicBezTo>
                <a:cubicBezTo>
                  <a:pt x="47121" y="656047"/>
                  <a:pt x="20133" y="566089"/>
                  <a:pt x="12725" y="550214"/>
                </a:cubicBezTo>
                <a:cubicBezTo>
                  <a:pt x="5317" y="534339"/>
                  <a:pt x="11667" y="634881"/>
                  <a:pt x="9550" y="594664"/>
                </a:cubicBezTo>
                <a:cubicBezTo>
                  <a:pt x="7433" y="554447"/>
                  <a:pt x="-504" y="290393"/>
                  <a:pt x="25" y="308914"/>
                </a:cubicBezTo>
                <a:cubicBezTo>
                  <a:pt x="554" y="327435"/>
                  <a:pt x="25" y="676685"/>
                  <a:pt x="12725" y="705789"/>
                </a:cubicBezTo>
                <a:cubicBezTo>
                  <a:pt x="25425" y="734893"/>
                  <a:pt x="74108" y="495181"/>
                  <a:pt x="76225" y="483539"/>
                </a:cubicBezTo>
                <a:cubicBezTo>
                  <a:pt x="78342" y="471897"/>
                  <a:pt x="24367" y="638056"/>
                  <a:pt x="25425" y="635939"/>
                </a:cubicBezTo>
                <a:cubicBezTo>
                  <a:pt x="26483" y="633822"/>
                  <a:pt x="73050" y="513701"/>
                  <a:pt x="82575" y="470839"/>
                </a:cubicBezTo>
                <a:cubicBezTo>
                  <a:pt x="92100" y="427977"/>
                  <a:pt x="65113" y="430093"/>
                  <a:pt x="82575" y="378764"/>
                </a:cubicBezTo>
                <a:cubicBezTo>
                  <a:pt x="100037" y="327435"/>
                  <a:pt x="184175" y="180856"/>
                  <a:pt x="187350" y="162864"/>
                </a:cubicBezTo>
                <a:cubicBezTo>
                  <a:pt x="190525" y="144872"/>
                  <a:pt x="117500" y="259172"/>
                  <a:pt x="101625" y="270814"/>
                </a:cubicBezTo>
                <a:cubicBezTo>
                  <a:pt x="85750" y="282456"/>
                  <a:pt x="102154" y="248060"/>
                  <a:pt x="92100" y="232714"/>
                </a:cubicBezTo>
                <a:cubicBezTo>
                  <a:pt x="82046" y="217368"/>
                  <a:pt x="51883" y="171860"/>
                  <a:pt x="41300" y="178739"/>
                </a:cubicBezTo>
                <a:cubicBezTo>
                  <a:pt x="30717" y="185618"/>
                  <a:pt x="23838" y="275576"/>
                  <a:pt x="28600" y="273989"/>
                </a:cubicBezTo>
                <a:cubicBezTo>
                  <a:pt x="33362" y="272402"/>
                  <a:pt x="69875" y="209960"/>
                  <a:pt x="69875" y="169214"/>
                </a:cubicBezTo>
                <a:cubicBezTo>
                  <a:pt x="69875" y="128468"/>
                  <a:pt x="4788" y="-12819"/>
                  <a:pt x="9550" y="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FDD6E2C9-C022-C3EB-CB4A-5CB4740A0A25}"/>
              </a:ext>
            </a:extLst>
          </p:cNvPr>
          <p:cNvSpPr/>
          <p:nvPr/>
        </p:nvSpPr>
        <p:spPr>
          <a:xfrm>
            <a:off x="4070303" y="5187950"/>
            <a:ext cx="225491" cy="1143096"/>
          </a:xfrm>
          <a:custGeom>
            <a:avLst/>
            <a:gdLst>
              <a:gd name="connsiteX0" fmla="*/ 31797 w 225491"/>
              <a:gd name="connsiteY0" fmla="*/ 165100 h 1143096"/>
              <a:gd name="connsiteX1" fmla="*/ 66722 w 225491"/>
              <a:gd name="connsiteY1" fmla="*/ 625475 h 1143096"/>
              <a:gd name="connsiteX2" fmla="*/ 88947 w 225491"/>
              <a:gd name="connsiteY2" fmla="*/ 841375 h 1143096"/>
              <a:gd name="connsiteX3" fmla="*/ 114347 w 225491"/>
              <a:gd name="connsiteY3" fmla="*/ 774700 h 1143096"/>
              <a:gd name="connsiteX4" fmla="*/ 82597 w 225491"/>
              <a:gd name="connsiteY4" fmla="*/ 949325 h 1143096"/>
              <a:gd name="connsiteX5" fmla="*/ 44497 w 225491"/>
              <a:gd name="connsiteY5" fmla="*/ 1143000 h 1143096"/>
              <a:gd name="connsiteX6" fmla="*/ 123872 w 225491"/>
              <a:gd name="connsiteY6" fmla="*/ 923925 h 1143096"/>
              <a:gd name="connsiteX7" fmla="*/ 149272 w 225491"/>
              <a:gd name="connsiteY7" fmla="*/ 657225 h 1143096"/>
              <a:gd name="connsiteX8" fmla="*/ 158797 w 225491"/>
              <a:gd name="connsiteY8" fmla="*/ 396875 h 1143096"/>
              <a:gd name="connsiteX9" fmla="*/ 120697 w 225491"/>
              <a:gd name="connsiteY9" fmla="*/ 536575 h 1143096"/>
              <a:gd name="connsiteX10" fmla="*/ 225472 w 225491"/>
              <a:gd name="connsiteY10" fmla="*/ 0 h 1143096"/>
              <a:gd name="connsiteX11" fmla="*/ 111172 w 225491"/>
              <a:gd name="connsiteY11" fmla="*/ 533400 h 1143096"/>
              <a:gd name="connsiteX12" fmla="*/ 142922 w 225491"/>
              <a:gd name="connsiteY12" fmla="*/ 488950 h 1143096"/>
              <a:gd name="connsiteX13" fmla="*/ 98472 w 225491"/>
              <a:gd name="connsiteY13" fmla="*/ 844550 h 1143096"/>
              <a:gd name="connsiteX14" fmla="*/ 95297 w 225491"/>
              <a:gd name="connsiteY14" fmla="*/ 790575 h 1143096"/>
              <a:gd name="connsiteX15" fmla="*/ 54022 w 225491"/>
              <a:gd name="connsiteY15" fmla="*/ 552450 h 1143096"/>
              <a:gd name="connsiteX16" fmla="*/ 47 w 225491"/>
              <a:gd name="connsiteY16" fmla="*/ 733425 h 1143096"/>
              <a:gd name="connsiteX17" fmla="*/ 44497 w 225491"/>
              <a:gd name="connsiteY17" fmla="*/ 533400 h 1143096"/>
              <a:gd name="connsiteX18" fmla="*/ 44497 w 225491"/>
              <a:gd name="connsiteY18" fmla="*/ 441325 h 1143096"/>
              <a:gd name="connsiteX19" fmla="*/ 31797 w 225491"/>
              <a:gd name="connsiteY19" fmla="*/ 165100 h 114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5491" h="1143096">
                <a:moveTo>
                  <a:pt x="31797" y="165100"/>
                </a:moveTo>
                <a:cubicBezTo>
                  <a:pt x="35501" y="195792"/>
                  <a:pt x="57197" y="512763"/>
                  <a:pt x="66722" y="625475"/>
                </a:cubicBezTo>
                <a:cubicBezTo>
                  <a:pt x="76247" y="738188"/>
                  <a:pt x="81010" y="816504"/>
                  <a:pt x="88947" y="841375"/>
                </a:cubicBezTo>
                <a:cubicBezTo>
                  <a:pt x="96884" y="866246"/>
                  <a:pt x="115405" y="756709"/>
                  <a:pt x="114347" y="774700"/>
                </a:cubicBezTo>
                <a:cubicBezTo>
                  <a:pt x="113289" y="792691"/>
                  <a:pt x="94239" y="887942"/>
                  <a:pt x="82597" y="949325"/>
                </a:cubicBezTo>
                <a:cubicBezTo>
                  <a:pt x="70955" y="1010708"/>
                  <a:pt x="37618" y="1147233"/>
                  <a:pt x="44497" y="1143000"/>
                </a:cubicBezTo>
                <a:cubicBezTo>
                  <a:pt x="51376" y="1138767"/>
                  <a:pt x="106410" y="1004887"/>
                  <a:pt x="123872" y="923925"/>
                </a:cubicBezTo>
                <a:cubicBezTo>
                  <a:pt x="141334" y="842963"/>
                  <a:pt x="143451" y="745067"/>
                  <a:pt x="149272" y="657225"/>
                </a:cubicBezTo>
                <a:cubicBezTo>
                  <a:pt x="155093" y="569383"/>
                  <a:pt x="163559" y="416983"/>
                  <a:pt x="158797" y="396875"/>
                </a:cubicBezTo>
                <a:cubicBezTo>
                  <a:pt x="154035" y="376767"/>
                  <a:pt x="109584" y="602721"/>
                  <a:pt x="120697" y="536575"/>
                </a:cubicBezTo>
                <a:cubicBezTo>
                  <a:pt x="131810" y="470429"/>
                  <a:pt x="227059" y="529"/>
                  <a:pt x="225472" y="0"/>
                </a:cubicBezTo>
                <a:cubicBezTo>
                  <a:pt x="223885" y="-529"/>
                  <a:pt x="124930" y="451908"/>
                  <a:pt x="111172" y="533400"/>
                </a:cubicBezTo>
                <a:cubicBezTo>
                  <a:pt x="97414" y="614892"/>
                  <a:pt x="145039" y="437092"/>
                  <a:pt x="142922" y="488950"/>
                </a:cubicBezTo>
                <a:cubicBezTo>
                  <a:pt x="140805" y="540808"/>
                  <a:pt x="106409" y="794279"/>
                  <a:pt x="98472" y="844550"/>
                </a:cubicBezTo>
                <a:cubicBezTo>
                  <a:pt x="90535" y="894821"/>
                  <a:pt x="102705" y="839258"/>
                  <a:pt x="95297" y="790575"/>
                </a:cubicBezTo>
                <a:cubicBezTo>
                  <a:pt x="87889" y="741892"/>
                  <a:pt x="69897" y="561975"/>
                  <a:pt x="54022" y="552450"/>
                </a:cubicBezTo>
                <a:cubicBezTo>
                  <a:pt x="38147" y="542925"/>
                  <a:pt x="1634" y="736600"/>
                  <a:pt x="47" y="733425"/>
                </a:cubicBezTo>
                <a:cubicBezTo>
                  <a:pt x="-1540" y="730250"/>
                  <a:pt x="37089" y="582083"/>
                  <a:pt x="44497" y="533400"/>
                </a:cubicBezTo>
                <a:cubicBezTo>
                  <a:pt x="51905" y="484717"/>
                  <a:pt x="49789" y="496887"/>
                  <a:pt x="44497" y="441325"/>
                </a:cubicBezTo>
                <a:cubicBezTo>
                  <a:pt x="39205" y="385763"/>
                  <a:pt x="28093" y="134408"/>
                  <a:pt x="31797" y="165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6E4A98BB-F488-F9F8-12DE-CFD704E8AA6B}"/>
              </a:ext>
            </a:extLst>
          </p:cNvPr>
          <p:cNvSpPr/>
          <p:nvPr/>
        </p:nvSpPr>
        <p:spPr>
          <a:xfrm>
            <a:off x="4119502" y="6233627"/>
            <a:ext cx="389573" cy="529807"/>
          </a:xfrm>
          <a:custGeom>
            <a:avLst/>
            <a:gdLst>
              <a:gd name="connsiteX0" fmla="*/ 58798 w 389573"/>
              <a:gd name="connsiteY0" fmla="*/ 2073 h 529807"/>
              <a:gd name="connsiteX1" fmla="*/ 96898 w 389573"/>
              <a:gd name="connsiteY1" fmla="*/ 252898 h 529807"/>
              <a:gd name="connsiteX2" fmla="*/ 58798 w 389573"/>
              <a:gd name="connsiteY2" fmla="*/ 437048 h 529807"/>
              <a:gd name="connsiteX3" fmla="*/ 100073 w 389573"/>
              <a:gd name="connsiteY3" fmla="*/ 281473 h 529807"/>
              <a:gd name="connsiteX4" fmla="*/ 147698 w 389573"/>
              <a:gd name="connsiteY4" fmla="*/ 313223 h 529807"/>
              <a:gd name="connsiteX5" fmla="*/ 147698 w 389573"/>
              <a:gd name="connsiteY5" fmla="*/ 383073 h 529807"/>
              <a:gd name="connsiteX6" fmla="*/ 160398 w 389573"/>
              <a:gd name="connsiteY6" fmla="*/ 348148 h 529807"/>
              <a:gd name="connsiteX7" fmla="*/ 274698 w 389573"/>
              <a:gd name="connsiteY7" fmla="*/ 430698 h 529807"/>
              <a:gd name="connsiteX8" fmla="*/ 230248 w 389573"/>
              <a:gd name="connsiteY8" fmla="*/ 392598 h 529807"/>
              <a:gd name="connsiteX9" fmla="*/ 388998 w 389573"/>
              <a:gd name="connsiteY9" fmla="*/ 529123 h 529807"/>
              <a:gd name="connsiteX10" fmla="*/ 281048 w 389573"/>
              <a:gd name="connsiteY10" fmla="*/ 443398 h 529807"/>
              <a:gd name="connsiteX11" fmla="*/ 214373 w 389573"/>
              <a:gd name="connsiteY11" fmla="*/ 398948 h 529807"/>
              <a:gd name="connsiteX12" fmla="*/ 150873 w 389573"/>
              <a:gd name="connsiteY12" fmla="*/ 319573 h 529807"/>
              <a:gd name="connsiteX13" fmla="*/ 141348 w 389573"/>
              <a:gd name="connsiteY13" fmla="*/ 256073 h 529807"/>
              <a:gd name="connsiteX14" fmla="*/ 106423 w 389573"/>
              <a:gd name="connsiteY14" fmla="*/ 278298 h 529807"/>
              <a:gd name="connsiteX15" fmla="*/ 134998 w 389573"/>
              <a:gd name="connsiteY15" fmla="*/ 154473 h 529807"/>
              <a:gd name="connsiteX16" fmla="*/ 106423 w 389573"/>
              <a:gd name="connsiteY16" fmla="*/ 195748 h 529807"/>
              <a:gd name="connsiteX17" fmla="*/ 1648 w 389573"/>
              <a:gd name="connsiteY17" fmla="*/ 179873 h 529807"/>
              <a:gd name="connsiteX18" fmla="*/ 39748 w 389573"/>
              <a:gd name="connsiteY18" fmla="*/ 303698 h 529807"/>
              <a:gd name="connsiteX19" fmla="*/ 4823 w 389573"/>
              <a:gd name="connsiteY19" fmla="*/ 167173 h 529807"/>
              <a:gd name="connsiteX20" fmla="*/ 81023 w 389573"/>
              <a:gd name="connsiteY20" fmla="*/ 214798 h 529807"/>
              <a:gd name="connsiteX21" fmla="*/ 131823 w 389573"/>
              <a:gd name="connsiteY21" fmla="*/ 110023 h 529807"/>
              <a:gd name="connsiteX22" fmla="*/ 115948 w 389573"/>
              <a:gd name="connsiteY22" fmla="*/ 46523 h 529807"/>
              <a:gd name="connsiteX23" fmla="*/ 147698 w 389573"/>
              <a:gd name="connsiteY23" fmla="*/ 132248 h 529807"/>
              <a:gd name="connsiteX24" fmla="*/ 112773 w 389573"/>
              <a:gd name="connsiteY24" fmla="*/ 132248 h 529807"/>
              <a:gd name="connsiteX25" fmla="*/ 58798 w 389573"/>
              <a:gd name="connsiteY25" fmla="*/ 2073 h 52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9573" h="529807">
                <a:moveTo>
                  <a:pt x="58798" y="2073"/>
                </a:moveTo>
                <a:cubicBezTo>
                  <a:pt x="56152" y="22181"/>
                  <a:pt x="96898" y="180402"/>
                  <a:pt x="96898" y="252898"/>
                </a:cubicBezTo>
                <a:cubicBezTo>
                  <a:pt x="96898" y="325394"/>
                  <a:pt x="58269" y="432286"/>
                  <a:pt x="58798" y="437048"/>
                </a:cubicBezTo>
                <a:cubicBezTo>
                  <a:pt x="59327" y="441811"/>
                  <a:pt x="85256" y="302110"/>
                  <a:pt x="100073" y="281473"/>
                </a:cubicBezTo>
                <a:cubicBezTo>
                  <a:pt x="114890" y="260836"/>
                  <a:pt x="139761" y="296290"/>
                  <a:pt x="147698" y="313223"/>
                </a:cubicBezTo>
                <a:cubicBezTo>
                  <a:pt x="155635" y="330156"/>
                  <a:pt x="145581" y="377252"/>
                  <a:pt x="147698" y="383073"/>
                </a:cubicBezTo>
                <a:cubicBezTo>
                  <a:pt x="149815" y="388894"/>
                  <a:pt x="139231" y="340211"/>
                  <a:pt x="160398" y="348148"/>
                </a:cubicBezTo>
                <a:cubicBezTo>
                  <a:pt x="181565" y="356086"/>
                  <a:pt x="263056" y="423290"/>
                  <a:pt x="274698" y="430698"/>
                </a:cubicBezTo>
                <a:cubicBezTo>
                  <a:pt x="286340" y="438106"/>
                  <a:pt x="230248" y="392598"/>
                  <a:pt x="230248" y="392598"/>
                </a:cubicBezTo>
                <a:lnTo>
                  <a:pt x="388998" y="529123"/>
                </a:lnTo>
                <a:cubicBezTo>
                  <a:pt x="397465" y="537590"/>
                  <a:pt x="310152" y="465094"/>
                  <a:pt x="281048" y="443398"/>
                </a:cubicBezTo>
                <a:cubicBezTo>
                  <a:pt x="251944" y="421702"/>
                  <a:pt x="236069" y="419586"/>
                  <a:pt x="214373" y="398948"/>
                </a:cubicBezTo>
                <a:cubicBezTo>
                  <a:pt x="192677" y="378311"/>
                  <a:pt x="163044" y="343386"/>
                  <a:pt x="150873" y="319573"/>
                </a:cubicBezTo>
                <a:cubicBezTo>
                  <a:pt x="138702" y="295761"/>
                  <a:pt x="148756" y="262952"/>
                  <a:pt x="141348" y="256073"/>
                </a:cubicBezTo>
                <a:cubicBezTo>
                  <a:pt x="133940" y="249194"/>
                  <a:pt x="107481" y="295231"/>
                  <a:pt x="106423" y="278298"/>
                </a:cubicBezTo>
                <a:cubicBezTo>
                  <a:pt x="105365" y="261365"/>
                  <a:pt x="134998" y="168231"/>
                  <a:pt x="134998" y="154473"/>
                </a:cubicBezTo>
                <a:cubicBezTo>
                  <a:pt x="134998" y="140715"/>
                  <a:pt x="128648" y="191515"/>
                  <a:pt x="106423" y="195748"/>
                </a:cubicBezTo>
                <a:cubicBezTo>
                  <a:pt x="84198" y="199981"/>
                  <a:pt x="12760" y="161882"/>
                  <a:pt x="1648" y="179873"/>
                </a:cubicBezTo>
                <a:cubicBezTo>
                  <a:pt x="-9464" y="197864"/>
                  <a:pt x="39219" y="305815"/>
                  <a:pt x="39748" y="303698"/>
                </a:cubicBezTo>
                <a:cubicBezTo>
                  <a:pt x="40277" y="301581"/>
                  <a:pt x="-2056" y="181990"/>
                  <a:pt x="4823" y="167173"/>
                </a:cubicBezTo>
                <a:cubicBezTo>
                  <a:pt x="11702" y="152356"/>
                  <a:pt x="59856" y="224323"/>
                  <a:pt x="81023" y="214798"/>
                </a:cubicBezTo>
                <a:cubicBezTo>
                  <a:pt x="102190" y="205273"/>
                  <a:pt x="126002" y="138069"/>
                  <a:pt x="131823" y="110023"/>
                </a:cubicBezTo>
                <a:cubicBezTo>
                  <a:pt x="137644" y="81977"/>
                  <a:pt x="113302" y="42819"/>
                  <a:pt x="115948" y="46523"/>
                </a:cubicBezTo>
                <a:cubicBezTo>
                  <a:pt x="118594" y="50227"/>
                  <a:pt x="148227" y="117961"/>
                  <a:pt x="147698" y="132248"/>
                </a:cubicBezTo>
                <a:cubicBezTo>
                  <a:pt x="147169" y="146536"/>
                  <a:pt x="124415" y="150240"/>
                  <a:pt x="112773" y="132248"/>
                </a:cubicBezTo>
                <a:cubicBezTo>
                  <a:pt x="101131" y="114256"/>
                  <a:pt x="61444" y="-18035"/>
                  <a:pt x="58798" y="2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9027BAF2-741C-7D69-D852-5DE732E74C22}"/>
              </a:ext>
            </a:extLst>
          </p:cNvPr>
          <p:cNvSpPr/>
          <p:nvPr/>
        </p:nvSpPr>
        <p:spPr>
          <a:xfrm>
            <a:off x="4425702" y="6715111"/>
            <a:ext cx="106568" cy="225443"/>
          </a:xfrm>
          <a:custGeom>
            <a:avLst/>
            <a:gdLst>
              <a:gd name="connsiteX0" fmla="*/ 28823 w 106568"/>
              <a:gd name="connsiteY0" fmla="*/ 14 h 225443"/>
              <a:gd name="connsiteX1" fmla="*/ 9773 w 106568"/>
              <a:gd name="connsiteY1" fmla="*/ 146064 h 225443"/>
              <a:gd name="connsiteX2" fmla="*/ 248 w 106568"/>
              <a:gd name="connsiteY2" fmla="*/ 212739 h 225443"/>
              <a:gd name="connsiteX3" fmla="*/ 19298 w 106568"/>
              <a:gd name="connsiteY3" fmla="*/ 161939 h 225443"/>
              <a:gd name="connsiteX4" fmla="*/ 31998 w 106568"/>
              <a:gd name="connsiteY4" fmla="*/ 155589 h 225443"/>
              <a:gd name="connsiteX5" fmla="*/ 101848 w 106568"/>
              <a:gd name="connsiteY5" fmla="*/ 168289 h 225443"/>
              <a:gd name="connsiteX6" fmla="*/ 98673 w 106568"/>
              <a:gd name="connsiteY6" fmla="*/ 225439 h 225443"/>
              <a:gd name="connsiteX7" fmla="*/ 85973 w 106568"/>
              <a:gd name="connsiteY7" fmla="*/ 165114 h 225443"/>
              <a:gd name="connsiteX8" fmla="*/ 70098 w 106568"/>
              <a:gd name="connsiteY8" fmla="*/ 92089 h 225443"/>
              <a:gd name="connsiteX9" fmla="*/ 82798 w 106568"/>
              <a:gd name="connsiteY9" fmla="*/ 152414 h 225443"/>
              <a:gd name="connsiteX10" fmla="*/ 31998 w 106568"/>
              <a:gd name="connsiteY10" fmla="*/ 174639 h 225443"/>
              <a:gd name="connsiteX11" fmla="*/ 57398 w 106568"/>
              <a:gd name="connsiteY11" fmla="*/ 98439 h 225443"/>
              <a:gd name="connsiteX12" fmla="*/ 28823 w 106568"/>
              <a:gd name="connsiteY12" fmla="*/ 136539 h 225443"/>
              <a:gd name="connsiteX13" fmla="*/ 28823 w 106568"/>
              <a:gd name="connsiteY13" fmla="*/ 14 h 22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568" h="225443">
                <a:moveTo>
                  <a:pt x="28823" y="14"/>
                </a:moveTo>
                <a:cubicBezTo>
                  <a:pt x="25648" y="1601"/>
                  <a:pt x="14535" y="110610"/>
                  <a:pt x="9773" y="146064"/>
                </a:cubicBezTo>
                <a:cubicBezTo>
                  <a:pt x="5011" y="181518"/>
                  <a:pt x="-1340" y="210093"/>
                  <a:pt x="248" y="212739"/>
                </a:cubicBezTo>
                <a:cubicBezTo>
                  <a:pt x="1835" y="215385"/>
                  <a:pt x="19298" y="161939"/>
                  <a:pt x="19298" y="161939"/>
                </a:cubicBezTo>
                <a:cubicBezTo>
                  <a:pt x="24590" y="152414"/>
                  <a:pt x="18240" y="154531"/>
                  <a:pt x="31998" y="155589"/>
                </a:cubicBezTo>
                <a:cubicBezTo>
                  <a:pt x="45756" y="156647"/>
                  <a:pt x="90736" y="156647"/>
                  <a:pt x="101848" y="168289"/>
                </a:cubicBezTo>
                <a:cubicBezTo>
                  <a:pt x="112961" y="179931"/>
                  <a:pt x="101319" y="225968"/>
                  <a:pt x="98673" y="225439"/>
                </a:cubicBezTo>
                <a:cubicBezTo>
                  <a:pt x="96027" y="224910"/>
                  <a:pt x="90736" y="187339"/>
                  <a:pt x="85973" y="165114"/>
                </a:cubicBezTo>
                <a:cubicBezTo>
                  <a:pt x="81211" y="142889"/>
                  <a:pt x="70627" y="94206"/>
                  <a:pt x="70098" y="92089"/>
                </a:cubicBezTo>
                <a:cubicBezTo>
                  <a:pt x="69569" y="89972"/>
                  <a:pt x="89148" y="138656"/>
                  <a:pt x="82798" y="152414"/>
                </a:cubicBezTo>
                <a:cubicBezTo>
                  <a:pt x="76448" y="166172"/>
                  <a:pt x="36231" y="183635"/>
                  <a:pt x="31998" y="174639"/>
                </a:cubicBezTo>
                <a:cubicBezTo>
                  <a:pt x="27765" y="165643"/>
                  <a:pt x="57927" y="104789"/>
                  <a:pt x="57398" y="98439"/>
                </a:cubicBezTo>
                <a:cubicBezTo>
                  <a:pt x="56869" y="92089"/>
                  <a:pt x="32527" y="146064"/>
                  <a:pt x="28823" y="136539"/>
                </a:cubicBezTo>
                <a:cubicBezTo>
                  <a:pt x="25119" y="127014"/>
                  <a:pt x="31998" y="-1573"/>
                  <a:pt x="2882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A552A8FE-CBD4-FE16-8E99-0CDB8EFF18EB}"/>
              </a:ext>
            </a:extLst>
          </p:cNvPr>
          <p:cNvSpPr/>
          <p:nvPr/>
        </p:nvSpPr>
        <p:spPr>
          <a:xfrm>
            <a:off x="4060820" y="6138457"/>
            <a:ext cx="108012" cy="493107"/>
          </a:xfrm>
          <a:custGeom>
            <a:avLst/>
            <a:gdLst>
              <a:gd name="connsiteX0" fmla="*/ 34930 w 108012"/>
              <a:gd name="connsiteY0" fmla="*/ 1993 h 493107"/>
              <a:gd name="connsiteX1" fmla="*/ 76205 w 108012"/>
              <a:gd name="connsiteY1" fmla="*/ 341718 h 493107"/>
              <a:gd name="connsiteX2" fmla="*/ 107955 w 108012"/>
              <a:gd name="connsiteY2" fmla="*/ 487768 h 493107"/>
              <a:gd name="connsiteX3" fmla="*/ 82555 w 108012"/>
              <a:gd name="connsiteY3" fmla="*/ 449668 h 493107"/>
              <a:gd name="connsiteX4" fmla="*/ 31755 w 108012"/>
              <a:gd name="connsiteY4" fmla="*/ 338543 h 493107"/>
              <a:gd name="connsiteX5" fmla="*/ 57155 w 108012"/>
              <a:gd name="connsiteY5" fmla="*/ 373468 h 493107"/>
              <a:gd name="connsiteX6" fmla="*/ 5 w 108012"/>
              <a:gd name="connsiteY6" fmla="*/ 217893 h 493107"/>
              <a:gd name="connsiteX7" fmla="*/ 53980 w 108012"/>
              <a:gd name="connsiteY7" fmla="*/ 348068 h 493107"/>
              <a:gd name="connsiteX8" fmla="*/ 82555 w 108012"/>
              <a:gd name="connsiteY8" fmla="*/ 411568 h 493107"/>
              <a:gd name="connsiteX9" fmla="*/ 66680 w 108012"/>
              <a:gd name="connsiteY9" fmla="*/ 313143 h 493107"/>
              <a:gd name="connsiteX10" fmla="*/ 15880 w 108012"/>
              <a:gd name="connsiteY10" fmla="*/ 160743 h 493107"/>
              <a:gd name="connsiteX11" fmla="*/ 47630 w 108012"/>
              <a:gd name="connsiteY11" fmla="*/ 198843 h 493107"/>
              <a:gd name="connsiteX12" fmla="*/ 34930 w 108012"/>
              <a:gd name="connsiteY12" fmla="*/ 1993 h 493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012" h="493107">
                <a:moveTo>
                  <a:pt x="34930" y="1993"/>
                </a:moveTo>
                <a:cubicBezTo>
                  <a:pt x="39692" y="25805"/>
                  <a:pt x="64034" y="260756"/>
                  <a:pt x="76205" y="341718"/>
                </a:cubicBezTo>
                <a:cubicBezTo>
                  <a:pt x="88376" y="422680"/>
                  <a:pt x="106897" y="469777"/>
                  <a:pt x="107955" y="487768"/>
                </a:cubicBezTo>
                <a:cubicBezTo>
                  <a:pt x="109013" y="505759"/>
                  <a:pt x="95255" y="474539"/>
                  <a:pt x="82555" y="449668"/>
                </a:cubicBezTo>
                <a:cubicBezTo>
                  <a:pt x="69855" y="424797"/>
                  <a:pt x="35988" y="351243"/>
                  <a:pt x="31755" y="338543"/>
                </a:cubicBezTo>
                <a:cubicBezTo>
                  <a:pt x="27522" y="325843"/>
                  <a:pt x="62447" y="393576"/>
                  <a:pt x="57155" y="373468"/>
                </a:cubicBezTo>
                <a:cubicBezTo>
                  <a:pt x="51863" y="353360"/>
                  <a:pt x="534" y="222126"/>
                  <a:pt x="5" y="217893"/>
                </a:cubicBezTo>
                <a:cubicBezTo>
                  <a:pt x="-524" y="213660"/>
                  <a:pt x="40222" y="315789"/>
                  <a:pt x="53980" y="348068"/>
                </a:cubicBezTo>
                <a:cubicBezTo>
                  <a:pt x="67738" y="380347"/>
                  <a:pt x="80438" y="417389"/>
                  <a:pt x="82555" y="411568"/>
                </a:cubicBezTo>
                <a:cubicBezTo>
                  <a:pt x="84672" y="405747"/>
                  <a:pt x="77792" y="354947"/>
                  <a:pt x="66680" y="313143"/>
                </a:cubicBezTo>
                <a:cubicBezTo>
                  <a:pt x="55568" y="271339"/>
                  <a:pt x="19055" y="179793"/>
                  <a:pt x="15880" y="160743"/>
                </a:cubicBezTo>
                <a:cubicBezTo>
                  <a:pt x="12705" y="141693"/>
                  <a:pt x="48159" y="222655"/>
                  <a:pt x="47630" y="198843"/>
                </a:cubicBezTo>
                <a:cubicBezTo>
                  <a:pt x="47101" y="175031"/>
                  <a:pt x="30168" y="-21819"/>
                  <a:pt x="34930" y="1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056E0DC1-3F8D-CAC6-64A0-71CE8454D27D}"/>
              </a:ext>
            </a:extLst>
          </p:cNvPr>
          <p:cNvSpPr/>
          <p:nvPr/>
        </p:nvSpPr>
        <p:spPr>
          <a:xfrm>
            <a:off x="7102444" y="6765890"/>
            <a:ext cx="61708" cy="253199"/>
          </a:xfrm>
          <a:custGeom>
            <a:avLst/>
            <a:gdLst>
              <a:gd name="connsiteX0" fmla="*/ 50831 w 61708"/>
              <a:gd name="connsiteY0" fmla="*/ 35 h 253199"/>
              <a:gd name="connsiteX1" fmla="*/ 60356 w 61708"/>
              <a:gd name="connsiteY1" fmla="*/ 123860 h 253199"/>
              <a:gd name="connsiteX2" fmla="*/ 15906 w 61708"/>
              <a:gd name="connsiteY2" fmla="*/ 250860 h 253199"/>
              <a:gd name="connsiteX3" fmla="*/ 31781 w 61708"/>
              <a:gd name="connsiteY3" fmla="*/ 203235 h 253199"/>
              <a:gd name="connsiteX4" fmla="*/ 38131 w 61708"/>
              <a:gd name="connsiteY4" fmla="*/ 165135 h 253199"/>
              <a:gd name="connsiteX5" fmla="*/ 31 w 61708"/>
              <a:gd name="connsiteY5" fmla="*/ 34960 h 253199"/>
              <a:gd name="connsiteX6" fmla="*/ 31781 w 61708"/>
              <a:gd name="connsiteY6" fmla="*/ 107985 h 253199"/>
              <a:gd name="connsiteX7" fmla="*/ 41306 w 61708"/>
              <a:gd name="connsiteY7" fmla="*/ 149260 h 253199"/>
              <a:gd name="connsiteX8" fmla="*/ 57181 w 61708"/>
              <a:gd name="connsiteY8" fmla="*/ 111160 h 253199"/>
              <a:gd name="connsiteX9" fmla="*/ 50831 w 61708"/>
              <a:gd name="connsiteY9" fmla="*/ 35 h 25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08" h="253199">
                <a:moveTo>
                  <a:pt x="50831" y="35"/>
                </a:moveTo>
                <a:cubicBezTo>
                  <a:pt x="51360" y="2152"/>
                  <a:pt x="66177" y="82056"/>
                  <a:pt x="60356" y="123860"/>
                </a:cubicBezTo>
                <a:cubicBezTo>
                  <a:pt x="54535" y="165664"/>
                  <a:pt x="20668" y="237631"/>
                  <a:pt x="15906" y="250860"/>
                </a:cubicBezTo>
                <a:cubicBezTo>
                  <a:pt x="11144" y="264089"/>
                  <a:pt x="28077" y="217522"/>
                  <a:pt x="31781" y="203235"/>
                </a:cubicBezTo>
                <a:cubicBezTo>
                  <a:pt x="35485" y="188948"/>
                  <a:pt x="43423" y="193181"/>
                  <a:pt x="38131" y="165135"/>
                </a:cubicBezTo>
                <a:cubicBezTo>
                  <a:pt x="32839" y="137089"/>
                  <a:pt x="1089" y="44485"/>
                  <a:pt x="31" y="34960"/>
                </a:cubicBezTo>
                <a:cubicBezTo>
                  <a:pt x="-1027" y="25435"/>
                  <a:pt x="24902" y="88935"/>
                  <a:pt x="31781" y="107985"/>
                </a:cubicBezTo>
                <a:cubicBezTo>
                  <a:pt x="38660" y="127035"/>
                  <a:pt x="37073" y="148731"/>
                  <a:pt x="41306" y="149260"/>
                </a:cubicBezTo>
                <a:cubicBezTo>
                  <a:pt x="45539" y="149789"/>
                  <a:pt x="56652" y="130210"/>
                  <a:pt x="57181" y="111160"/>
                </a:cubicBezTo>
                <a:cubicBezTo>
                  <a:pt x="57710" y="92110"/>
                  <a:pt x="50302" y="-2082"/>
                  <a:pt x="50831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C2CFC8F7-B043-9CA1-E9E4-70BF7FC5FBF5}"/>
              </a:ext>
            </a:extLst>
          </p:cNvPr>
          <p:cNvSpPr/>
          <p:nvPr/>
        </p:nvSpPr>
        <p:spPr>
          <a:xfrm>
            <a:off x="6911916" y="7032581"/>
            <a:ext cx="41366" cy="136823"/>
          </a:xfrm>
          <a:custGeom>
            <a:avLst/>
            <a:gdLst>
              <a:gd name="connsiteX0" fmla="*/ 59 w 41366"/>
              <a:gd name="connsiteY0" fmla="*/ 44 h 136823"/>
              <a:gd name="connsiteX1" fmla="*/ 31809 w 41366"/>
              <a:gd name="connsiteY1" fmla="*/ 104819 h 136823"/>
              <a:gd name="connsiteX2" fmla="*/ 15934 w 41366"/>
              <a:gd name="connsiteY2" fmla="*/ 136569 h 136823"/>
              <a:gd name="connsiteX3" fmla="*/ 41334 w 41366"/>
              <a:gd name="connsiteY3" fmla="*/ 92119 h 136823"/>
              <a:gd name="connsiteX4" fmla="*/ 59 w 41366"/>
              <a:gd name="connsiteY4" fmla="*/ 44 h 13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66" h="136823">
                <a:moveTo>
                  <a:pt x="59" y="44"/>
                </a:moveTo>
                <a:cubicBezTo>
                  <a:pt x="-1529" y="2161"/>
                  <a:pt x="29163" y="82065"/>
                  <a:pt x="31809" y="104819"/>
                </a:cubicBezTo>
                <a:cubicBezTo>
                  <a:pt x="34455" y="127573"/>
                  <a:pt x="14346" y="138686"/>
                  <a:pt x="15934" y="136569"/>
                </a:cubicBezTo>
                <a:cubicBezTo>
                  <a:pt x="17522" y="134452"/>
                  <a:pt x="42392" y="111698"/>
                  <a:pt x="41334" y="92119"/>
                </a:cubicBezTo>
                <a:cubicBezTo>
                  <a:pt x="40276" y="72540"/>
                  <a:pt x="1647" y="-2073"/>
                  <a:pt x="59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89FF29B7-20F7-AAE8-A321-BACD8058F0D1}"/>
              </a:ext>
            </a:extLst>
          </p:cNvPr>
          <p:cNvSpPr/>
          <p:nvPr/>
        </p:nvSpPr>
        <p:spPr>
          <a:xfrm>
            <a:off x="6752738" y="7470762"/>
            <a:ext cx="22765" cy="136542"/>
          </a:xfrm>
          <a:custGeom>
            <a:avLst/>
            <a:gdLst>
              <a:gd name="connsiteX0" fmla="*/ 487 w 22765"/>
              <a:gd name="connsiteY0" fmla="*/ 13 h 136542"/>
              <a:gd name="connsiteX1" fmla="*/ 6837 w 22765"/>
              <a:gd name="connsiteY1" fmla="*/ 85738 h 136542"/>
              <a:gd name="connsiteX2" fmla="*/ 487 w 22765"/>
              <a:gd name="connsiteY2" fmla="*/ 136538 h 136542"/>
              <a:gd name="connsiteX3" fmla="*/ 22712 w 22765"/>
              <a:gd name="connsiteY3" fmla="*/ 88913 h 136542"/>
              <a:gd name="connsiteX4" fmla="*/ 6837 w 22765"/>
              <a:gd name="connsiteY4" fmla="*/ 117488 h 136542"/>
              <a:gd name="connsiteX5" fmla="*/ 10012 w 22765"/>
              <a:gd name="connsiteY5" fmla="*/ 79388 h 136542"/>
              <a:gd name="connsiteX6" fmla="*/ 487 w 22765"/>
              <a:gd name="connsiteY6" fmla="*/ 13 h 13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65" h="136542">
                <a:moveTo>
                  <a:pt x="487" y="13"/>
                </a:moveTo>
                <a:cubicBezTo>
                  <a:pt x="-42" y="1071"/>
                  <a:pt x="6837" y="62984"/>
                  <a:pt x="6837" y="85738"/>
                </a:cubicBezTo>
                <a:cubicBezTo>
                  <a:pt x="6837" y="108492"/>
                  <a:pt x="-2159" y="136009"/>
                  <a:pt x="487" y="136538"/>
                </a:cubicBezTo>
                <a:cubicBezTo>
                  <a:pt x="3133" y="137067"/>
                  <a:pt x="21654" y="92088"/>
                  <a:pt x="22712" y="88913"/>
                </a:cubicBezTo>
                <a:cubicBezTo>
                  <a:pt x="23770" y="85738"/>
                  <a:pt x="8954" y="119076"/>
                  <a:pt x="6837" y="117488"/>
                </a:cubicBezTo>
                <a:cubicBezTo>
                  <a:pt x="4720" y="115900"/>
                  <a:pt x="10012" y="97380"/>
                  <a:pt x="10012" y="79388"/>
                </a:cubicBezTo>
                <a:cubicBezTo>
                  <a:pt x="10012" y="61396"/>
                  <a:pt x="1016" y="-1045"/>
                  <a:pt x="487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0023194E-792F-19A9-5C9D-65F83E44A278}"/>
              </a:ext>
            </a:extLst>
          </p:cNvPr>
          <p:cNvSpPr/>
          <p:nvPr/>
        </p:nvSpPr>
        <p:spPr>
          <a:xfrm>
            <a:off x="6569039" y="7442198"/>
            <a:ext cx="28647" cy="155583"/>
          </a:xfrm>
          <a:custGeom>
            <a:avLst/>
            <a:gdLst>
              <a:gd name="connsiteX0" fmla="*/ 22261 w 28647"/>
              <a:gd name="connsiteY0" fmla="*/ 2 h 155583"/>
              <a:gd name="connsiteX1" fmla="*/ 6386 w 28647"/>
              <a:gd name="connsiteY1" fmla="*/ 98427 h 155583"/>
              <a:gd name="connsiteX2" fmla="*/ 28611 w 28647"/>
              <a:gd name="connsiteY2" fmla="*/ 155577 h 155583"/>
              <a:gd name="connsiteX3" fmla="*/ 36 w 28647"/>
              <a:gd name="connsiteY3" fmla="*/ 101602 h 155583"/>
              <a:gd name="connsiteX4" fmla="*/ 22261 w 28647"/>
              <a:gd name="connsiteY4" fmla="*/ 2 h 15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47" h="155583">
                <a:moveTo>
                  <a:pt x="22261" y="2"/>
                </a:moveTo>
                <a:cubicBezTo>
                  <a:pt x="23319" y="-527"/>
                  <a:pt x="5328" y="72498"/>
                  <a:pt x="6386" y="98427"/>
                </a:cubicBezTo>
                <a:cubicBezTo>
                  <a:pt x="7444" y="124356"/>
                  <a:pt x="29669" y="155048"/>
                  <a:pt x="28611" y="155577"/>
                </a:cubicBezTo>
                <a:cubicBezTo>
                  <a:pt x="27553" y="156106"/>
                  <a:pt x="1094" y="124356"/>
                  <a:pt x="36" y="101602"/>
                </a:cubicBezTo>
                <a:cubicBezTo>
                  <a:pt x="-1022" y="78848"/>
                  <a:pt x="21203" y="531"/>
                  <a:pt x="2226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CE646D4C-7D6F-C07F-610A-F3311E68B7BA}"/>
              </a:ext>
            </a:extLst>
          </p:cNvPr>
          <p:cNvSpPr/>
          <p:nvPr/>
        </p:nvSpPr>
        <p:spPr>
          <a:xfrm>
            <a:off x="6924815" y="6499784"/>
            <a:ext cx="60036" cy="215588"/>
          </a:xfrm>
          <a:custGeom>
            <a:avLst/>
            <a:gdLst>
              <a:gd name="connsiteX0" fmla="*/ 163 w 60036"/>
              <a:gd name="connsiteY0" fmla="*/ 27 h 215588"/>
              <a:gd name="connsiteX1" fmla="*/ 40933 w 60036"/>
              <a:gd name="connsiteY1" fmla="*/ 133984 h 215588"/>
              <a:gd name="connsiteX2" fmla="*/ 40933 w 60036"/>
              <a:gd name="connsiteY2" fmla="*/ 215523 h 215588"/>
              <a:gd name="connsiteX3" fmla="*/ 58405 w 60036"/>
              <a:gd name="connsiteY3" fmla="*/ 145633 h 215588"/>
              <a:gd name="connsiteX4" fmla="*/ 163 w 60036"/>
              <a:gd name="connsiteY4" fmla="*/ 27 h 21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36" h="215588">
                <a:moveTo>
                  <a:pt x="163" y="27"/>
                </a:moveTo>
                <a:cubicBezTo>
                  <a:pt x="-2749" y="-1914"/>
                  <a:pt x="34138" y="98068"/>
                  <a:pt x="40933" y="133984"/>
                </a:cubicBezTo>
                <a:cubicBezTo>
                  <a:pt x="47728" y="169900"/>
                  <a:pt x="38021" y="213582"/>
                  <a:pt x="40933" y="215523"/>
                </a:cubicBezTo>
                <a:cubicBezTo>
                  <a:pt x="43845" y="217464"/>
                  <a:pt x="66171" y="175725"/>
                  <a:pt x="58405" y="145633"/>
                </a:cubicBezTo>
                <a:cubicBezTo>
                  <a:pt x="50639" y="115541"/>
                  <a:pt x="3075" y="1968"/>
                  <a:pt x="163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CC013FCF-9AA5-6CA5-2CBC-CBEB893215B9}"/>
              </a:ext>
            </a:extLst>
          </p:cNvPr>
          <p:cNvSpPr/>
          <p:nvPr/>
        </p:nvSpPr>
        <p:spPr>
          <a:xfrm>
            <a:off x="7829447" y="5777359"/>
            <a:ext cx="56542" cy="475434"/>
          </a:xfrm>
          <a:custGeom>
            <a:avLst/>
            <a:gdLst>
              <a:gd name="connsiteX0" fmla="*/ 56525 w 56542"/>
              <a:gd name="connsiteY0" fmla="*/ 251 h 475434"/>
              <a:gd name="connsiteX1" fmla="*/ 9931 w 56542"/>
              <a:gd name="connsiteY1" fmla="*/ 396297 h 475434"/>
              <a:gd name="connsiteX2" fmla="*/ 4107 w 56542"/>
              <a:gd name="connsiteY2" fmla="*/ 472012 h 475434"/>
              <a:gd name="connsiteX3" fmla="*/ 4107 w 56542"/>
              <a:gd name="connsiteY3" fmla="*/ 338055 h 475434"/>
              <a:gd name="connsiteX4" fmla="*/ 56525 w 56542"/>
              <a:gd name="connsiteY4" fmla="*/ 251 h 47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42" h="475434">
                <a:moveTo>
                  <a:pt x="56525" y="251"/>
                </a:moveTo>
                <a:cubicBezTo>
                  <a:pt x="57496" y="9958"/>
                  <a:pt x="18667" y="317670"/>
                  <a:pt x="9931" y="396297"/>
                </a:cubicBezTo>
                <a:cubicBezTo>
                  <a:pt x="1195" y="474924"/>
                  <a:pt x="5078" y="481719"/>
                  <a:pt x="4107" y="472012"/>
                </a:cubicBezTo>
                <a:cubicBezTo>
                  <a:pt x="3136" y="462305"/>
                  <a:pt x="-4629" y="411828"/>
                  <a:pt x="4107" y="338055"/>
                </a:cubicBezTo>
                <a:cubicBezTo>
                  <a:pt x="12843" y="264282"/>
                  <a:pt x="55554" y="-9456"/>
                  <a:pt x="56525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1E2B09C3-FE5F-5A6D-E194-9203AB43F80F}"/>
              </a:ext>
            </a:extLst>
          </p:cNvPr>
          <p:cNvSpPr/>
          <p:nvPr/>
        </p:nvSpPr>
        <p:spPr>
          <a:xfrm>
            <a:off x="6646601" y="5602615"/>
            <a:ext cx="172806" cy="387629"/>
          </a:xfrm>
          <a:custGeom>
            <a:avLst/>
            <a:gdLst>
              <a:gd name="connsiteX0" fmla="*/ 172653 w 172806"/>
              <a:gd name="connsiteY0" fmla="*/ 22 h 387629"/>
              <a:gd name="connsiteX1" fmla="*/ 33168 w 172806"/>
              <a:gd name="connsiteY1" fmla="*/ 278992 h 387629"/>
              <a:gd name="connsiteX2" fmla="*/ 64165 w 172806"/>
              <a:gd name="connsiteY2" fmla="*/ 387480 h 387629"/>
              <a:gd name="connsiteX3" fmla="*/ 2172 w 172806"/>
              <a:gd name="connsiteY3" fmla="*/ 294490 h 387629"/>
              <a:gd name="connsiteX4" fmla="*/ 172653 w 172806"/>
              <a:gd name="connsiteY4" fmla="*/ 22 h 38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06" h="387629">
                <a:moveTo>
                  <a:pt x="172653" y="22"/>
                </a:moveTo>
                <a:cubicBezTo>
                  <a:pt x="177819" y="-2561"/>
                  <a:pt x="51249" y="214416"/>
                  <a:pt x="33168" y="278992"/>
                </a:cubicBezTo>
                <a:cubicBezTo>
                  <a:pt x="15087" y="343568"/>
                  <a:pt x="69331" y="384897"/>
                  <a:pt x="64165" y="387480"/>
                </a:cubicBezTo>
                <a:cubicBezTo>
                  <a:pt x="58999" y="390063"/>
                  <a:pt x="-13326" y="359066"/>
                  <a:pt x="2172" y="294490"/>
                </a:cubicBezTo>
                <a:cubicBezTo>
                  <a:pt x="17670" y="229914"/>
                  <a:pt x="167487" y="2605"/>
                  <a:pt x="172653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A8504188-EFC7-CA0B-D730-BDFC6AAD192B}"/>
              </a:ext>
            </a:extLst>
          </p:cNvPr>
          <p:cNvSpPr/>
          <p:nvPr/>
        </p:nvSpPr>
        <p:spPr>
          <a:xfrm>
            <a:off x="6695214" y="6082894"/>
            <a:ext cx="31101" cy="233159"/>
          </a:xfrm>
          <a:custGeom>
            <a:avLst/>
            <a:gdLst>
              <a:gd name="connsiteX0" fmla="*/ 7803 w 31101"/>
              <a:gd name="connsiteY0" fmla="*/ 191 h 233159"/>
              <a:gd name="connsiteX1" fmla="*/ 31050 w 31101"/>
              <a:gd name="connsiteY1" fmla="*/ 162923 h 233159"/>
              <a:gd name="connsiteX2" fmla="*/ 54 w 31101"/>
              <a:gd name="connsiteY2" fmla="*/ 232665 h 233159"/>
              <a:gd name="connsiteX3" fmla="*/ 23301 w 31101"/>
              <a:gd name="connsiteY3" fmla="*/ 131926 h 233159"/>
              <a:gd name="connsiteX4" fmla="*/ 7803 w 31101"/>
              <a:gd name="connsiteY4" fmla="*/ 191 h 23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01" h="233159">
                <a:moveTo>
                  <a:pt x="7803" y="191"/>
                </a:moveTo>
                <a:cubicBezTo>
                  <a:pt x="9094" y="5357"/>
                  <a:pt x="32341" y="124177"/>
                  <a:pt x="31050" y="162923"/>
                </a:cubicBezTo>
                <a:cubicBezTo>
                  <a:pt x="29759" y="201669"/>
                  <a:pt x="1345" y="237831"/>
                  <a:pt x="54" y="232665"/>
                </a:cubicBezTo>
                <a:cubicBezTo>
                  <a:pt x="-1237" y="227499"/>
                  <a:pt x="20718" y="168089"/>
                  <a:pt x="23301" y="131926"/>
                </a:cubicBezTo>
                <a:cubicBezTo>
                  <a:pt x="25884" y="95763"/>
                  <a:pt x="6512" y="-4975"/>
                  <a:pt x="7803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C6569A8C-49E7-0D42-A486-82C3D803B32A}"/>
              </a:ext>
            </a:extLst>
          </p:cNvPr>
          <p:cNvSpPr/>
          <p:nvPr/>
        </p:nvSpPr>
        <p:spPr>
          <a:xfrm>
            <a:off x="6818099" y="7655974"/>
            <a:ext cx="79068" cy="209443"/>
          </a:xfrm>
          <a:custGeom>
            <a:avLst/>
            <a:gdLst>
              <a:gd name="connsiteX0" fmla="*/ 32152 w 79068"/>
              <a:gd name="connsiteY0" fmla="*/ 189 h 209443"/>
              <a:gd name="connsiteX1" fmla="*/ 32152 w 79068"/>
              <a:gd name="connsiteY1" fmla="*/ 131924 h 209443"/>
              <a:gd name="connsiteX2" fmla="*/ 1155 w 79068"/>
              <a:gd name="connsiteY2" fmla="*/ 209416 h 209443"/>
              <a:gd name="connsiteX3" fmla="*/ 78647 w 79068"/>
              <a:gd name="connsiteY3" fmla="*/ 124175 h 209443"/>
              <a:gd name="connsiteX4" fmla="*/ 32152 w 79068"/>
              <a:gd name="connsiteY4" fmla="*/ 162921 h 209443"/>
              <a:gd name="connsiteX5" fmla="*/ 32152 w 79068"/>
              <a:gd name="connsiteY5" fmla="*/ 189 h 20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68" h="209443">
                <a:moveTo>
                  <a:pt x="32152" y="189"/>
                </a:moveTo>
                <a:cubicBezTo>
                  <a:pt x="32152" y="-4977"/>
                  <a:pt x="37318" y="97053"/>
                  <a:pt x="32152" y="131924"/>
                </a:cubicBezTo>
                <a:cubicBezTo>
                  <a:pt x="26986" y="166795"/>
                  <a:pt x="-6594" y="210708"/>
                  <a:pt x="1155" y="209416"/>
                </a:cubicBezTo>
                <a:cubicBezTo>
                  <a:pt x="8904" y="208125"/>
                  <a:pt x="73481" y="131924"/>
                  <a:pt x="78647" y="124175"/>
                </a:cubicBezTo>
                <a:cubicBezTo>
                  <a:pt x="83813" y="116426"/>
                  <a:pt x="39901" y="179711"/>
                  <a:pt x="32152" y="162921"/>
                </a:cubicBezTo>
                <a:cubicBezTo>
                  <a:pt x="24403" y="146131"/>
                  <a:pt x="32152" y="5355"/>
                  <a:pt x="32152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D635AA15-ABE3-0039-BF53-3D2C0C5EFF53}"/>
              </a:ext>
            </a:extLst>
          </p:cNvPr>
          <p:cNvSpPr/>
          <p:nvPr/>
        </p:nvSpPr>
        <p:spPr>
          <a:xfrm>
            <a:off x="7221655" y="7058918"/>
            <a:ext cx="71319" cy="135144"/>
          </a:xfrm>
          <a:custGeom>
            <a:avLst/>
            <a:gdLst>
              <a:gd name="connsiteX0" fmla="*/ 70298 w 71319"/>
              <a:gd name="connsiteY0" fmla="*/ 560 h 135144"/>
              <a:gd name="connsiteX1" fmla="*/ 555 w 71319"/>
              <a:gd name="connsiteY1" fmla="*/ 132296 h 135144"/>
              <a:gd name="connsiteX2" fmla="*/ 39301 w 71319"/>
              <a:gd name="connsiteY2" fmla="*/ 85801 h 135144"/>
              <a:gd name="connsiteX3" fmla="*/ 70298 w 71319"/>
              <a:gd name="connsiteY3" fmla="*/ 560 h 1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19" h="135144">
                <a:moveTo>
                  <a:pt x="70298" y="560"/>
                </a:moveTo>
                <a:cubicBezTo>
                  <a:pt x="63840" y="8309"/>
                  <a:pt x="555" y="132296"/>
                  <a:pt x="555" y="132296"/>
                </a:cubicBezTo>
                <a:cubicBezTo>
                  <a:pt x="-4611" y="146503"/>
                  <a:pt x="27677" y="103882"/>
                  <a:pt x="39301" y="85801"/>
                </a:cubicBezTo>
                <a:cubicBezTo>
                  <a:pt x="50925" y="67720"/>
                  <a:pt x="76756" y="-7189"/>
                  <a:pt x="70298" y="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7F99C278-A571-A158-775D-F7D9ADA91C94}"/>
              </a:ext>
            </a:extLst>
          </p:cNvPr>
          <p:cNvSpPr/>
          <p:nvPr/>
        </p:nvSpPr>
        <p:spPr>
          <a:xfrm>
            <a:off x="7307182" y="6540216"/>
            <a:ext cx="31347" cy="155153"/>
          </a:xfrm>
          <a:custGeom>
            <a:avLst/>
            <a:gdLst>
              <a:gd name="connsiteX0" fmla="*/ 269 w 31347"/>
              <a:gd name="connsiteY0" fmla="*/ 69 h 155153"/>
              <a:gd name="connsiteX1" fmla="*/ 15767 w 31347"/>
              <a:gd name="connsiteY1" fmla="*/ 93059 h 155153"/>
              <a:gd name="connsiteX2" fmla="*/ 8018 w 31347"/>
              <a:gd name="connsiteY2" fmla="*/ 155052 h 155153"/>
              <a:gd name="connsiteX3" fmla="*/ 15767 w 31347"/>
              <a:gd name="connsiteY3" fmla="*/ 108557 h 155153"/>
              <a:gd name="connsiteX4" fmla="*/ 15767 w 31347"/>
              <a:gd name="connsiteY4" fmla="*/ 147303 h 155153"/>
              <a:gd name="connsiteX5" fmla="*/ 31265 w 31347"/>
              <a:gd name="connsiteY5" fmla="*/ 108557 h 155153"/>
              <a:gd name="connsiteX6" fmla="*/ 269 w 31347"/>
              <a:gd name="connsiteY6" fmla="*/ 69 h 15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47" h="155153">
                <a:moveTo>
                  <a:pt x="269" y="69"/>
                </a:moveTo>
                <a:cubicBezTo>
                  <a:pt x="-2314" y="-2514"/>
                  <a:pt x="14476" y="67229"/>
                  <a:pt x="15767" y="93059"/>
                </a:cubicBezTo>
                <a:cubicBezTo>
                  <a:pt x="17058" y="118889"/>
                  <a:pt x="8018" y="155052"/>
                  <a:pt x="8018" y="155052"/>
                </a:cubicBezTo>
                <a:cubicBezTo>
                  <a:pt x="8018" y="157635"/>
                  <a:pt x="14476" y="109848"/>
                  <a:pt x="15767" y="108557"/>
                </a:cubicBezTo>
                <a:lnTo>
                  <a:pt x="15767" y="147303"/>
                </a:lnTo>
                <a:cubicBezTo>
                  <a:pt x="18350" y="147303"/>
                  <a:pt x="32556" y="130513"/>
                  <a:pt x="31265" y="108557"/>
                </a:cubicBezTo>
                <a:cubicBezTo>
                  <a:pt x="29974" y="86601"/>
                  <a:pt x="2852" y="2652"/>
                  <a:pt x="269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4BFC5FD3-8BC6-51F0-B379-59137333CA18}"/>
              </a:ext>
            </a:extLst>
          </p:cNvPr>
          <p:cNvSpPr/>
          <p:nvPr/>
        </p:nvSpPr>
        <p:spPr>
          <a:xfrm>
            <a:off x="7523972" y="6485944"/>
            <a:ext cx="46950" cy="156048"/>
          </a:xfrm>
          <a:custGeom>
            <a:avLst/>
            <a:gdLst>
              <a:gd name="connsiteX0" fmla="*/ 31452 w 46950"/>
              <a:gd name="connsiteY0" fmla="*/ 97 h 156048"/>
              <a:gd name="connsiteX1" fmla="*/ 46950 w 46950"/>
              <a:gd name="connsiteY1" fmla="*/ 108585 h 156048"/>
              <a:gd name="connsiteX2" fmla="*/ 455 w 46950"/>
              <a:gd name="connsiteY2" fmla="*/ 155080 h 156048"/>
              <a:gd name="connsiteX3" fmla="*/ 23703 w 46950"/>
              <a:gd name="connsiteY3" fmla="*/ 131832 h 156048"/>
              <a:gd name="connsiteX4" fmla="*/ 31452 w 46950"/>
              <a:gd name="connsiteY4" fmla="*/ 97 h 1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50" h="156048">
                <a:moveTo>
                  <a:pt x="31452" y="97"/>
                </a:moveTo>
                <a:cubicBezTo>
                  <a:pt x="35326" y="-3777"/>
                  <a:pt x="46950" y="108585"/>
                  <a:pt x="46950" y="108585"/>
                </a:cubicBezTo>
                <a:cubicBezTo>
                  <a:pt x="41784" y="134416"/>
                  <a:pt x="455" y="155080"/>
                  <a:pt x="455" y="155080"/>
                </a:cubicBezTo>
                <a:cubicBezTo>
                  <a:pt x="-3419" y="158954"/>
                  <a:pt x="18537" y="151205"/>
                  <a:pt x="23703" y="131832"/>
                </a:cubicBezTo>
                <a:cubicBezTo>
                  <a:pt x="28869" y="112459"/>
                  <a:pt x="27578" y="3971"/>
                  <a:pt x="31452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715C6759-FDA7-3322-ED54-E0CD43CF6ED2}"/>
              </a:ext>
            </a:extLst>
          </p:cNvPr>
          <p:cNvSpPr/>
          <p:nvPr/>
        </p:nvSpPr>
        <p:spPr>
          <a:xfrm>
            <a:off x="7645400" y="6083094"/>
            <a:ext cx="20882" cy="152435"/>
          </a:xfrm>
          <a:custGeom>
            <a:avLst/>
            <a:gdLst>
              <a:gd name="connsiteX0" fmla="*/ 0 w 20882"/>
              <a:gd name="connsiteY0" fmla="*/ 206 h 152435"/>
              <a:gd name="connsiteX1" fmla="*/ 19050 w 20882"/>
              <a:gd name="connsiteY1" fmla="*/ 146256 h 152435"/>
              <a:gd name="connsiteX2" fmla="*/ 19050 w 20882"/>
              <a:gd name="connsiteY2" fmla="*/ 114506 h 152435"/>
              <a:gd name="connsiteX3" fmla="*/ 0 w 20882"/>
              <a:gd name="connsiteY3" fmla="*/ 206 h 15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2" h="152435">
                <a:moveTo>
                  <a:pt x="0" y="206"/>
                </a:moveTo>
                <a:cubicBezTo>
                  <a:pt x="0" y="5498"/>
                  <a:pt x="15875" y="127206"/>
                  <a:pt x="19050" y="146256"/>
                </a:cubicBezTo>
                <a:cubicBezTo>
                  <a:pt x="22225" y="165306"/>
                  <a:pt x="20637" y="136202"/>
                  <a:pt x="19050" y="114506"/>
                </a:cubicBezTo>
                <a:cubicBezTo>
                  <a:pt x="17463" y="92810"/>
                  <a:pt x="0" y="-5086"/>
                  <a:pt x="0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7114EEA3-E78F-82EA-8761-A6F05A6FBD30}"/>
              </a:ext>
            </a:extLst>
          </p:cNvPr>
          <p:cNvSpPr/>
          <p:nvPr/>
        </p:nvSpPr>
        <p:spPr>
          <a:xfrm>
            <a:off x="7372108" y="6127729"/>
            <a:ext cx="187609" cy="111266"/>
          </a:xfrm>
          <a:custGeom>
            <a:avLst/>
            <a:gdLst>
              <a:gd name="connsiteX0" fmla="*/ 187567 w 187609"/>
              <a:gd name="connsiteY0" fmla="*/ 21 h 111266"/>
              <a:gd name="connsiteX1" fmla="*/ 130417 w 187609"/>
              <a:gd name="connsiteY1" fmla="*/ 50821 h 111266"/>
              <a:gd name="connsiteX2" fmla="*/ 76442 w 187609"/>
              <a:gd name="connsiteY2" fmla="*/ 82571 h 111266"/>
              <a:gd name="connsiteX3" fmla="*/ 114542 w 187609"/>
              <a:gd name="connsiteY3" fmla="*/ 66696 h 111266"/>
              <a:gd name="connsiteX4" fmla="*/ 242 w 187609"/>
              <a:gd name="connsiteY4" fmla="*/ 111146 h 111266"/>
              <a:gd name="connsiteX5" fmla="*/ 85967 w 187609"/>
              <a:gd name="connsiteY5" fmla="*/ 79396 h 111266"/>
              <a:gd name="connsiteX6" fmla="*/ 143117 w 187609"/>
              <a:gd name="connsiteY6" fmla="*/ 66696 h 111266"/>
              <a:gd name="connsiteX7" fmla="*/ 139942 w 187609"/>
              <a:gd name="connsiteY7" fmla="*/ 57171 h 111266"/>
              <a:gd name="connsiteX8" fmla="*/ 187567 w 187609"/>
              <a:gd name="connsiteY8" fmla="*/ 21 h 1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09" h="111266">
                <a:moveTo>
                  <a:pt x="187567" y="21"/>
                </a:moveTo>
                <a:cubicBezTo>
                  <a:pt x="185979" y="-1037"/>
                  <a:pt x="148938" y="37063"/>
                  <a:pt x="130417" y="50821"/>
                </a:cubicBezTo>
                <a:cubicBezTo>
                  <a:pt x="111896" y="64579"/>
                  <a:pt x="79088" y="79925"/>
                  <a:pt x="76442" y="82571"/>
                </a:cubicBezTo>
                <a:cubicBezTo>
                  <a:pt x="73796" y="85217"/>
                  <a:pt x="127242" y="61933"/>
                  <a:pt x="114542" y="66696"/>
                </a:cubicBezTo>
                <a:cubicBezTo>
                  <a:pt x="101842" y="71459"/>
                  <a:pt x="5004" y="109029"/>
                  <a:pt x="242" y="111146"/>
                </a:cubicBezTo>
                <a:cubicBezTo>
                  <a:pt x="-4520" y="113263"/>
                  <a:pt x="62154" y="86804"/>
                  <a:pt x="85967" y="79396"/>
                </a:cubicBezTo>
                <a:cubicBezTo>
                  <a:pt x="109779" y="71988"/>
                  <a:pt x="134121" y="70400"/>
                  <a:pt x="143117" y="66696"/>
                </a:cubicBezTo>
                <a:cubicBezTo>
                  <a:pt x="152113" y="62992"/>
                  <a:pt x="134121" y="65638"/>
                  <a:pt x="139942" y="57171"/>
                </a:cubicBezTo>
                <a:cubicBezTo>
                  <a:pt x="145763" y="48704"/>
                  <a:pt x="189155" y="1079"/>
                  <a:pt x="18756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12B04C92-8C81-7EE7-ABE1-B7B26E82FE1A}"/>
              </a:ext>
            </a:extLst>
          </p:cNvPr>
          <p:cNvSpPr/>
          <p:nvPr/>
        </p:nvSpPr>
        <p:spPr>
          <a:xfrm>
            <a:off x="7159923" y="6026066"/>
            <a:ext cx="233709" cy="120861"/>
          </a:xfrm>
          <a:custGeom>
            <a:avLst/>
            <a:gdLst>
              <a:gd name="connsiteX0" fmla="*/ 117177 w 233709"/>
              <a:gd name="connsiteY0" fmla="*/ 9609 h 120861"/>
              <a:gd name="connsiteX1" fmla="*/ 2877 w 233709"/>
              <a:gd name="connsiteY1" fmla="*/ 54059 h 120861"/>
              <a:gd name="connsiteX2" fmla="*/ 37802 w 233709"/>
              <a:gd name="connsiteY2" fmla="*/ 41359 h 120861"/>
              <a:gd name="connsiteX3" fmla="*/ 75902 w 233709"/>
              <a:gd name="connsiteY3" fmla="*/ 54059 h 120861"/>
              <a:gd name="connsiteX4" fmla="*/ 79077 w 233709"/>
              <a:gd name="connsiteY4" fmla="*/ 95334 h 120861"/>
              <a:gd name="connsiteX5" fmla="*/ 2877 w 233709"/>
              <a:gd name="connsiteY5" fmla="*/ 120734 h 120861"/>
              <a:gd name="connsiteX6" fmla="*/ 63202 w 233709"/>
              <a:gd name="connsiteY6" fmla="*/ 104859 h 120861"/>
              <a:gd name="connsiteX7" fmla="*/ 225127 w 233709"/>
              <a:gd name="connsiteY7" fmla="*/ 98509 h 120861"/>
              <a:gd name="connsiteX8" fmla="*/ 212427 w 233709"/>
              <a:gd name="connsiteY8" fmla="*/ 63584 h 120861"/>
              <a:gd name="connsiteX9" fmla="*/ 221952 w 233709"/>
              <a:gd name="connsiteY9" fmla="*/ 92159 h 120861"/>
              <a:gd name="connsiteX10" fmla="*/ 91777 w 233709"/>
              <a:gd name="connsiteY10" fmla="*/ 95334 h 120861"/>
              <a:gd name="connsiteX11" fmla="*/ 101302 w 233709"/>
              <a:gd name="connsiteY11" fmla="*/ 79459 h 120861"/>
              <a:gd name="connsiteX12" fmla="*/ 28277 w 233709"/>
              <a:gd name="connsiteY12" fmla="*/ 54059 h 120861"/>
              <a:gd name="connsiteX13" fmla="*/ 56852 w 233709"/>
              <a:gd name="connsiteY13" fmla="*/ 28659 h 120861"/>
              <a:gd name="connsiteX14" fmla="*/ 66377 w 233709"/>
              <a:gd name="connsiteY14" fmla="*/ 84 h 120861"/>
              <a:gd name="connsiteX15" fmla="*/ 18752 w 233709"/>
              <a:gd name="connsiteY15" fmla="*/ 38184 h 120861"/>
              <a:gd name="connsiteX16" fmla="*/ 117177 w 233709"/>
              <a:gd name="connsiteY16" fmla="*/ 9609 h 12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3709" h="120861">
                <a:moveTo>
                  <a:pt x="117177" y="9609"/>
                </a:moveTo>
                <a:cubicBezTo>
                  <a:pt x="114531" y="12255"/>
                  <a:pt x="16106" y="48767"/>
                  <a:pt x="2877" y="54059"/>
                </a:cubicBezTo>
                <a:cubicBezTo>
                  <a:pt x="-10352" y="59351"/>
                  <a:pt x="25631" y="41359"/>
                  <a:pt x="37802" y="41359"/>
                </a:cubicBezTo>
                <a:cubicBezTo>
                  <a:pt x="49973" y="41359"/>
                  <a:pt x="69023" y="45063"/>
                  <a:pt x="75902" y="54059"/>
                </a:cubicBezTo>
                <a:cubicBezTo>
                  <a:pt x="82781" y="63055"/>
                  <a:pt x="91248" y="84221"/>
                  <a:pt x="79077" y="95334"/>
                </a:cubicBezTo>
                <a:cubicBezTo>
                  <a:pt x="66906" y="106447"/>
                  <a:pt x="5523" y="119147"/>
                  <a:pt x="2877" y="120734"/>
                </a:cubicBezTo>
                <a:cubicBezTo>
                  <a:pt x="231" y="122322"/>
                  <a:pt x="26160" y="108563"/>
                  <a:pt x="63202" y="104859"/>
                </a:cubicBezTo>
                <a:cubicBezTo>
                  <a:pt x="100244" y="101155"/>
                  <a:pt x="200256" y="105388"/>
                  <a:pt x="225127" y="98509"/>
                </a:cubicBezTo>
                <a:cubicBezTo>
                  <a:pt x="249998" y="91630"/>
                  <a:pt x="212956" y="64642"/>
                  <a:pt x="212427" y="63584"/>
                </a:cubicBezTo>
                <a:cubicBezTo>
                  <a:pt x="211898" y="62526"/>
                  <a:pt x="242060" y="86867"/>
                  <a:pt x="221952" y="92159"/>
                </a:cubicBezTo>
                <a:cubicBezTo>
                  <a:pt x="201844" y="97451"/>
                  <a:pt x="91777" y="95334"/>
                  <a:pt x="91777" y="95334"/>
                </a:cubicBezTo>
                <a:cubicBezTo>
                  <a:pt x="71669" y="93217"/>
                  <a:pt x="111885" y="86338"/>
                  <a:pt x="101302" y="79459"/>
                </a:cubicBezTo>
                <a:cubicBezTo>
                  <a:pt x="90719" y="72580"/>
                  <a:pt x="35685" y="62526"/>
                  <a:pt x="28277" y="54059"/>
                </a:cubicBezTo>
                <a:cubicBezTo>
                  <a:pt x="20869" y="45592"/>
                  <a:pt x="50502" y="37655"/>
                  <a:pt x="56852" y="28659"/>
                </a:cubicBezTo>
                <a:cubicBezTo>
                  <a:pt x="63202" y="19663"/>
                  <a:pt x="72727" y="-1504"/>
                  <a:pt x="66377" y="84"/>
                </a:cubicBezTo>
                <a:cubicBezTo>
                  <a:pt x="60027" y="1671"/>
                  <a:pt x="11873" y="35538"/>
                  <a:pt x="18752" y="38184"/>
                </a:cubicBezTo>
                <a:cubicBezTo>
                  <a:pt x="25631" y="40830"/>
                  <a:pt x="119823" y="6963"/>
                  <a:pt x="117177" y="9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295AA704-E706-0E75-3B0F-56B27146E046}"/>
              </a:ext>
            </a:extLst>
          </p:cNvPr>
          <p:cNvSpPr/>
          <p:nvPr/>
        </p:nvSpPr>
        <p:spPr>
          <a:xfrm>
            <a:off x="7086553" y="6397621"/>
            <a:ext cx="25983" cy="111136"/>
          </a:xfrm>
          <a:custGeom>
            <a:avLst/>
            <a:gdLst>
              <a:gd name="connsiteX0" fmla="*/ 47 w 25983"/>
              <a:gd name="connsiteY0" fmla="*/ 4 h 111136"/>
              <a:gd name="connsiteX1" fmla="*/ 19097 w 25983"/>
              <a:gd name="connsiteY1" fmla="*/ 66679 h 111136"/>
              <a:gd name="connsiteX2" fmla="*/ 19097 w 25983"/>
              <a:gd name="connsiteY2" fmla="*/ 111129 h 111136"/>
              <a:gd name="connsiteX3" fmla="*/ 25447 w 25983"/>
              <a:gd name="connsiteY3" fmla="*/ 69854 h 111136"/>
              <a:gd name="connsiteX4" fmla="*/ 47 w 25983"/>
              <a:gd name="connsiteY4" fmla="*/ 4 h 11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3" h="111136">
                <a:moveTo>
                  <a:pt x="47" y="4"/>
                </a:moveTo>
                <a:cubicBezTo>
                  <a:pt x="-1011" y="-525"/>
                  <a:pt x="15922" y="48158"/>
                  <a:pt x="19097" y="66679"/>
                </a:cubicBezTo>
                <a:cubicBezTo>
                  <a:pt x="22272" y="85200"/>
                  <a:pt x="18039" y="110600"/>
                  <a:pt x="19097" y="111129"/>
                </a:cubicBezTo>
                <a:cubicBezTo>
                  <a:pt x="20155" y="111658"/>
                  <a:pt x="28093" y="85200"/>
                  <a:pt x="25447" y="69854"/>
                </a:cubicBezTo>
                <a:cubicBezTo>
                  <a:pt x="22801" y="54508"/>
                  <a:pt x="1105" y="533"/>
                  <a:pt x="4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8CC82E47-5C50-0030-1E78-08C9E91B6A75}"/>
              </a:ext>
            </a:extLst>
          </p:cNvPr>
          <p:cNvSpPr/>
          <p:nvPr/>
        </p:nvSpPr>
        <p:spPr>
          <a:xfrm>
            <a:off x="5553268" y="7523356"/>
            <a:ext cx="260234" cy="200325"/>
          </a:xfrm>
          <a:custGeom>
            <a:avLst/>
            <a:gdLst>
              <a:gd name="connsiteX0" fmla="*/ 39 w 260234"/>
              <a:gd name="connsiteY0" fmla="*/ 0 h 200325"/>
              <a:gd name="connsiteX1" fmla="*/ 156156 w 260234"/>
              <a:gd name="connsiteY1" fmla="*/ 148683 h 200325"/>
              <a:gd name="connsiteX2" fmla="*/ 260234 w 260234"/>
              <a:gd name="connsiteY2" fmla="*/ 126381 h 200325"/>
              <a:gd name="connsiteX3" fmla="*/ 156156 w 260234"/>
              <a:gd name="connsiteY3" fmla="*/ 193288 h 200325"/>
              <a:gd name="connsiteX4" fmla="*/ 171025 w 260234"/>
              <a:gd name="connsiteY4" fmla="*/ 193288 h 200325"/>
              <a:gd name="connsiteX5" fmla="*/ 171025 w 260234"/>
              <a:gd name="connsiteY5" fmla="*/ 148683 h 200325"/>
              <a:gd name="connsiteX6" fmla="*/ 39 w 260234"/>
              <a:gd name="connsiteY6" fmla="*/ 0 h 20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234" h="200325">
                <a:moveTo>
                  <a:pt x="39" y="0"/>
                </a:moveTo>
                <a:cubicBezTo>
                  <a:pt x="-2439" y="0"/>
                  <a:pt x="112790" y="127620"/>
                  <a:pt x="156156" y="148683"/>
                </a:cubicBezTo>
                <a:cubicBezTo>
                  <a:pt x="199522" y="169747"/>
                  <a:pt x="260234" y="118947"/>
                  <a:pt x="260234" y="126381"/>
                </a:cubicBezTo>
                <a:cubicBezTo>
                  <a:pt x="260234" y="133815"/>
                  <a:pt x="171024" y="182137"/>
                  <a:pt x="156156" y="193288"/>
                </a:cubicBezTo>
                <a:cubicBezTo>
                  <a:pt x="141288" y="204439"/>
                  <a:pt x="168547" y="200722"/>
                  <a:pt x="171025" y="193288"/>
                </a:cubicBezTo>
                <a:cubicBezTo>
                  <a:pt x="173503" y="185854"/>
                  <a:pt x="197044" y="182137"/>
                  <a:pt x="171025" y="148683"/>
                </a:cubicBezTo>
                <a:cubicBezTo>
                  <a:pt x="145006" y="115229"/>
                  <a:pt x="2517" y="0"/>
                  <a:pt x="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AFFE0DBE-C9F0-E224-C173-8539E1BD2AF3}"/>
              </a:ext>
            </a:extLst>
          </p:cNvPr>
          <p:cNvSpPr/>
          <p:nvPr/>
        </p:nvSpPr>
        <p:spPr>
          <a:xfrm>
            <a:off x="6519385" y="7746265"/>
            <a:ext cx="106489" cy="156557"/>
          </a:xfrm>
          <a:custGeom>
            <a:avLst/>
            <a:gdLst>
              <a:gd name="connsiteX0" fmla="*/ 361 w 106489"/>
              <a:gd name="connsiteY0" fmla="*/ 115 h 156557"/>
              <a:gd name="connsiteX1" fmla="*/ 52400 w 106489"/>
              <a:gd name="connsiteY1" fmla="*/ 126496 h 156557"/>
              <a:gd name="connsiteX2" fmla="*/ 104439 w 106489"/>
              <a:gd name="connsiteY2" fmla="*/ 156233 h 156557"/>
              <a:gd name="connsiteX3" fmla="*/ 89571 w 106489"/>
              <a:gd name="connsiteY3" fmla="*/ 141364 h 156557"/>
              <a:gd name="connsiteX4" fmla="*/ 30098 w 106489"/>
              <a:gd name="connsiteY4" fmla="*/ 126496 h 156557"/>
              <a:gd name="connsiteX5" fmla="*/ 30098 w 106489"/>
              <a:gd name="connsiteY5" fmla="*/ 104194 h 156557"/>
              <a:gd name="connsiteX6" fmla="*/ 361 w 106489"/>
              <a:gd name="connsiteY6" fmla="*/ 115 h 15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489" h="156557">
                <a:moveTo>
                  <a:pt x="361" y="115"/>
                </a:moveTo>
                <a:cubicBezTo>
                  <a:pt x="4078" y="3832"/>
                  <a:pt x="35054" y="100476"/>
                  <a:pt x="52400" y="126496"/>
                </a:cubicBezTo>
                <a:cubicBezTo>
                  <a:pt x="69746" y="152516"/>
                  <a:pt x="104439" y="156233"/>
                  <a:pt x="104439" y="156233"/>
                </a:cubicBezTo>
                <a:cubicBezTo>
                  <a:pt x="110634" y="158711"/>
                  <a:pt x="101961" y="146320"/>
                  <a:pt x="89571" y="141364"/>
                </a:cubicBezTo>
                <a:cubicBezTo>
                  <a:pt x="77181" y="136408"/>
                  <a:pt x="40010" y="132691"/>
                  <a:pt x="30098" y="126496"/>
                </a:cubicBezTo>
                <a:cubicBezTo>
                  <a:pt x="20186" y="120301"/>
                  <a:pt x="37532" y="125257"/>
                  <a:pt x="30098" y="104194"/>
                </a:cubicBezTo>
                <a:cubicBezTo>
                  <a:pt x="22664" y="83131"/>
                  <a:pt x="-3356" y="-3602"/>
                  <a:pt x="361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0E19492C-413A-0EF2-10D1-4D1E383144F1}"/>
              </a:ext>
            </a:extLst>
          </p:cNvPr>
          <p:cNvSpPr/>
          <p:nvPr/>
        </p:nvSpPr>
        <p:spPr>
          <a:xfrm>
            <a:off x="8162672" y="4252027"/>
            <a:ext cx="70136" cy="334841"/>
          </a:xfrm>
          <a:custGeom>
            <a:avLst/>
            <a:gdLst>
              <a:gd name="connsiteX0" fmla="*/ 21 w 70136"/>
              <a:gd name="connsiteY0" fmla="*/ 305 h 334841"/>
              <a:gd name="connsiteX1" fmla="*/ 66928 w 70136"/>
              <a:gd name="connsiteY1" fmla="*/ 260500 h 334841"/>
              <a:gd name="connsiteX2" fmla="*/ 59494 w 70136"/>
              <a:gd name="connsiteY2" fmla="*/ 334841 h 334841"/>
              <a:gd name="connsiteX3" fmla="*/ 59494 w 70136"/>
              <a:gd name="connsiteY3" fmla="*/ 260500 h 334841"/>
              <a:gd name="connsiteX4" fmla="*/ 59494 w 70136"/>
              <a:gd name="connsiteY4" fmla="*/ 208461 h 334841"/>
              <a:gd name="connsiteX5" fmla="*/ 21 w 70136"/>
              <a:gd name="connsiteY5" fmla="*/ 305 h 33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136" h="334841">
                <a:moveTo>
                  <a:pt x="21" y="305"/>
                </a:moveTo>
                <a:cubicBezTo>
                  <a:pt x="1260" y="8978"/>
                  <a:pt x="57016" y="204744"/>
                  <a:pt x="66928" y="260500"/>
                </a:cubicBezTo>
                <a:cubicBezTo>
                  <a:pt x="76840" y="316256"/>
                  <a:pt x="60733" y="334841"/>
                  <a:pt x="59494" y="334841"/>
                </a:cubicBezTo>
                <a:cubicBezTo>
                  <a:pt x="58255" y="334841"/>
                  <a:pt x="59494" y="260500"/>
                  <a:pt x="59494" y="260500"/>
                </a:cubicBezTo>
                <a:cubicBezTo>
                  <a:pt x="59494" y="239437"/>
                  <a:pt x="68167" y="246871"/>
                  <a:pt x="59494" y="208461"/>
                </a:cubicBezTo>
                <a:cubicBezTo>
                  <a:pt x="50821" y="170051"/>
                  <a:pt x="-1218" y="-8368"/>
                  <a:pt x="21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42624175-72B6-F9FE-A3E2-18147CFE7101}"/>
              </a:ext>
            </a:extLst>
          </p:cNvPr>
          <p:cNvSpPr/>
          <p:nvPr/>
        </p:nvSpPr>
        <p:spPr>
          <a:xfrm>
            <a:off x="8073424" y="4192667"/>
            <a:ext cx="30455" cy="540956"/>
          </a:xfrm>
          <a:custGeom>
            <a:avLst/>
            <a:gdLst>
              <a:gd name="connsiteX0" fmla="*/ 59 w 30455"/>
              <a:gd name="connsiteY0" fmla="*/ 192 h 540956"/>
              <a:gd name="connsiteX1" fmla="*/ 22361 w 30455"/>
              <a:gd name="connsiteY1" fmla="*/ 505713 h 540956"/>
              <a:gd name="connsiteX2" fmla="*/ 29796 w 30455"/>
              <a:gd name="connsiteY2" fmla="*/ 446240 h 540956"/>
              <a:gd name="connsiteX3" fmla="*/ 59 w 30455"/>
              <a:gd name="connsiteY3" fmla="*/ 192 h 54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55" h="540956">
                <a:moveTo>
                  <a:pt x="59" y="192"/>
                </a:moveTo>
                <a:cubicBezTo>
                  <a:pt x="-1180" y="10104"/>
                  <a:pt x="17405" y="431372"/>
                  <a:pt x="22361" y="505713"/>
                </a:cubicBezTo>
                <a:cubicBezTo>
                  <a:pt x="27317" y="580054"/>
                  <a:pt x="32274" y="525537"/>
                  <a:pt x="29796" y="446240"/>
                </a:cubicBezTo>
                <a:cubicBezTo>
                  <a:pt x="27318" y="366943"/>
                  <a:pt x="1298" y="-9720"/>
                  <a:pt x="59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D162B911-297A-8FCF-9FEC-7A84CF49CF81}"/>
              </a:ext>
            </a:extLst>
          </p:cNvPr>
          <p:cNvSpPr/>
          <p:nvPr/>
        </p:nvSpPr>
        <p:spPr>
          <a:xfrm>
            <a:off x="8016633" y="4959187"/>
            <a:ext cx="10377" cy="140086"/>
          </a:xfrm>
          <a:custGeom>
            <a:avLst/>
            <a:gdLst>
              <a:gd name="connsiteX0" fmla="*/ 242 w 10377"/>
              <a:gd name="connsiteY0" fmla="*/ 163 h 140086"/>
              <a:gd name="connsiteX1" fmla="*/ 3417 w 10377"/>
              <a:gd name="connsiteY1" fmla="*/ 136688 h 140086"/>
              <a:gd name="connsiteX2" fmla="*/ 9767 w 10377"/>
              <a:gd name="connsiteY2" fmla="*/ 101763 h 140086"/>
              <a:gd name="connsiteX3" fmla="*/ 9767 w 10377"/>
              <a:gd name="connsiteY3" fmla="*/ 108113 h 140086"/>
              <a:gd name="connsiteX4" fmla="*/ 242 w 10377"/>
              <a:gd name="connsiteY4" fmla="*/ 163 h 14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7" h="140086">
                <a:moveTo>
                  <a:pt x="242" y="163"/>
                </a:moveTo>
                <a:cubicBezTo>
                  <a:pt x="-816" y="4925"/>
                  <a:pt x="1830" y="119755"/>
                  <a:pt x="3417" y="136688"/>
                </a:cubicBezTo>
                <a:cubicBezTo>
                  <a:pt x="5005" y="153621"/>
                  <a:pt x="9767" y="101763"/>
                  <a:pt x="9767" y="101763"/>
                </a:cubicBezTo>
                <a:cubicBezTo>
                  <a:pt x="10825" y="97001"/>
                  <a:pt x="10296" y="120284"/>
                  <a:pt x="9767" y="108113"/>
                </a:cubicBezTo>
                <a:cubicBezTo>
                  <a:pt x="9238" y="95942"/>
                  <a:pt x="1300" y="-4599"/>
                  <a:pt x="242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9311D72B-1C1B-6D53-783E-8542E9E595BB}"/>
              </a:ext>
            </a:extLst>
          </p:cNvPr>
          <p:cNvSpPr/>
          <p:nvPr/>
        </p:nvSpPr>
        <p:spPr>
          <a:xfrm>
            <a:off x="8188325" y="4962525"/>
            <a:ext cx="13053" cy="166251"/>
          </a:xfrm>
          <a:custGeom>
            <a:avLst/>
            <a:gdLst>
              <a:gd name="connsiteX0" fmla="*/ 0 w 13053"/>
              <a:gd name="connsiteY0" fmla="*/ 0 h 166251"/>
              <a:gd name="connsiteX1" fmla="*/ 12700 w 13053"/>
              <a:gd name="connsiteY1" fmla="*/ 158750 h 166251"/>
              <a:gd name="connsiteX2" fmla="*/ 9525 w 13053"/>
              <a:gd name="connsiteY2" fmla="*/ 133350 h 166251"/>
              <a:gd name="connsiteX3" fmla="*/ 9525 w 13053"/>
              <a:gd name="connsiteY3" fmla="*/ 69850 h 166251"/>
              <a:gd name="connsiteX4" fmla="*/ 0 w 13053"/>
              <a:gd name="connsiteY4" fmla="*/ 0 h 16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3" h="166251">
                <a:moveTo>
                  <a:pt x="0" y="0"/>
                </a:moveTo>
                <a:cubicBezTo>
                  <a:pt x="5556" y="68262"/>
                  <a:pt x="11113" y="136525"/>
                  <a:pt x="12700" y="158750"/>
                </a:cubicBezTo>
                <a:cubicBezTo>
                  <a:pt x="14287" y="180975"/>
                  <a:pt x="10054" y="148167"/>
                  <a:pt x="9525" y="133350"/>
                </a:cubicBezTo>
                <a:cubicBezTo>
                  <a:pt x="8996" y="118533"/>
                  <a:pt x="9525" y="69850"/>
                  <a:pt x="9525" y="698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F10C6AED-B14F-05D4-5188-6E8074F80229}"/>
              </a:ext>
            </a:extLst>
          </p:cNvPr>
          <p:cNvSpPr/>
          <p:nvPr/>
        </p:nvSpPr>
        <p:spPr>
          <a:xfrm>
            <a:off x="8248625" y="4889213"/>
            <a:ext cx="13423" cy="184936"/>
          </a:xfrm>
          <a:custGeom>
            <a:avLst/>
            <a:gdLst>
              <a:gd name="connsiteX0" fmla="*/ 25 w 13423"/>
              <a:gd name="connsiteY0" fmla="*/ 287 h 184936"/>
              <a:gd name="connsiteX1" fmla="*/ 9550 w 13423"/>
              <a:gd name="connsiteY1" fmla="*/ 178087 h 184936"/>
              <a:gd name="connsiteX2" fmla="*/ 12725 w 13423"/>
              <a:gd name="connsiteY2" fmla="*/ 136812 h 184936"/>
              <a:gd name="connsiteX3" fmla="*/ 25 w 13423"/>
              <a:gd name="connsiteY3" fmla="*/ 287 h 18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3" h="184936">
                <a:moveTo>
                  <a:pt x="25" y="287"/>
                </a:moveTo>
                <a:cubicBezTo>
                  <a:pt x="-504" y="7166"/>
                  <a:pt x="7433" y="155333"/>
                  <a:pt x="9550" y="178087"/>
                </a:cubicBezTo>
                <a:cubicBezTo>
                  <a:pt x="11667" y="200841"/>
                  <a:pt x="14842" y="161683"/>
                  <a:pt x="12725" y="136812"/>
                </a:cubicBezTo>
                <a:cubicBezTo>
                  <a:pt x="10608" y="111941"/>
                  <a:pt x="554" y="-6592"/>
                  <a:pt x="25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D56295EC-609D-2A05-9A77-3F5156016219}"/>
              </a:ext>
            </a:extLst>
          </p:cNvPr>
          <p:cNvSpPr/>
          <p:nvPr/>
        </p:nvSpPr>
        <p:spPr>
          <a:xfrm>
            <a:off x="7936636" y="4850609"/>
            <a:ext cx="32655" cy="131906"/>
          </a:xfrm>
          <a:custGeom>
            <a:avLst/>
            <a:gdLst>
              <a:gd name="connsiteX0" fmla="*/ 32614 w 32655"/>
              <a:gd name="connsiteY0" fmla="*/ 791 h 131906"/>
              <a:gd name="connsiteX1" fmla="*/ 4039 w 32655"/>
              <a:gd name="connsiteY1" fmla="*/ 111916 h 131906"/>
              <a:gd name="connsiteX2" fmla="*/ 864 w 32655"/>
              <a:gd name="connsiteY2" fmla="*/ 127791 h 131906"/>
              <a:gd name="connsiteX3" fmla="*/ 10389 w 32655"/>
              <a:gd name="connsiteY3" fmla="*/ 64291 h 131906"/>
              <a:gd name="connsiteX4" fmla="*/ 32614 w 32655"/>
              <a:gd name="connsiteY4" fmla="*/ 791 h 13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5" h="131906">
                <a:moveTo>
                  <a:pt x="32614" y="791"/>
                </a:moveTo>
                <a:cubicBezTo>
                  <a:pt x="31556" y="8728"/>
                  <a:pt x="4039" y="111916"/>
                  <a:pt x="4039" y="111916"/>
                </a:cubicBezTo>
                <a:cubicBezTo>
                  <a:pt x="-1253" y="133082"/>
                  <a:pt x="-194" y="135728"/>
                  <a:pt x="864" y="127791"/>
                </a:cubicBezTo>
                <a:cubicBezTo>
                  <a:pt x="1922" y="119854"/>
                  <a:pt x="6685" y="81753"/>
                  <a:pt x="10389" y="64291"/>
                </a:cubicBezTo>
                <a:cubicBezTo>
                  <a:pt x="14093" y="46829"/>
                  <a:pt x="33672" y="-7146"/>
                  <a:pt x="32614" y="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8E9665B5-FA9E-EE8F-280C-300B1D4097B8}"/>
              </a:ext>
            </a:extLst>
          </p:cNvPr>
          <p:cNvSpPr/>
          <p:nvPr/>
        </p:nvSpPr>
        <p:spPr>
          <a:xfrm>
            <a:off x="7974327" y="5127609"/>
            <a:ext cx="45748" cy="101666"/>
          </a:xfrm>
          <a:custGeom>
            <a:avLst/>
            <a:gdLst>
              <a:gd name="connsiteX0" fmla="*/ 45723 w 45748"/>
              <a:gd name="connsiteY0" fmla="*/ 16 h 101666"/>
              <a:gd name="connsiteX1" fmla="*/ 7623 w 45748"/>
              <a:gd name="connsiteY1" fmla="*/ 69866 h 101666"/>
              <a:gd name="connsiteX2" fmla="*/ 7623 w 45748"/>
              <a:gd name="connsiteY2" fmla="*/ 101616 h 101666"/>
              <a:gd name="connsiteX3" fmla="*/ 1273 w 45748"/>
              <a:gd name="connsiteY3" fmla="*/ 63516 h 101666"/>
              <a:gd name="connsiteX4" fmla="*/ 45723 w 45748"/>
              <a:gd name="connsiteY4" fmla="*/ 16 h 10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48" h="101666">
                <a:moveTo>
                  <a:pt x="45723" y="16"/>
                </a:moveTo>
                <a:cubicBezTo>
                  <a:pt x="46781" y="1074"/>
                  <a:pt x="13973" y="52933"/>
                  <a:pt x="7623" y="69866"/>
                </a:cubicBezTo>
                <a:cubicBezTo>
                  <a:pt x="1273" y="86799"/>
                  <a:pt x="8681" y="102674"/>
                  <a:pt x="7623" y="101616"/>
                </a:cubicBezTo>
                <a:cubicBezTo>
                  <a:pt x="6565" y="100558"/>
                  <a:pt x="-3489" y="76745"/>
                  <a:pt x="1273" y="63516"/>
                </a:cubicBezTo>
                <a:cubicBezTo>
                  <a:pt x="6035" y="50287"/>
                  <a:pt x="44665" y="-1042"/>
                  <a:pt x="45723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4D077C46-3955-1D5B-A48D-7E8DDB60A815}"/>
              </a:ext>
            </a:extLst>
          </p:cNvPr>
          <p:cNvSpPr/>
          <p:nvPr/>
        </p:nvSpPr>
        <p:spPr>
          <a:xfrm>
            <a:off x="8128198" y="5196970"/>
            <a:ext cx="37981" cy="131182"/>
          </a:xfrm>
          <a:custGeom>
            <a:avLst/>
            <a:gdLst>
              <a:gd name="connsiteX0" fmla="*/ 37902 w 37981"/>
              <a:gd name="connsiteY0" fmla="*/ 505 h 131182"/>
              <a:gd name="connsiteX1" fmla="*/ 2977 w 37981"/>
              <a:gd name="connsiteY1" fmla="*/ 127505 h 131182"/>
              <a:gd name="connsiteX2" fmla="*/ 2977 w 37981"/>
              <a:gd name="connsiteY2" fmla="*/ 95755 h 131182"/>
              <a:gd name="connsiteX3" fmla="*/ 12502 w 37981"/>
              <a:gd name="connsiteY3" fmla="*/ 83055 h 131182"/>
              <a:gd name="connsiteX4" fmla="*/ 37902 w 37981"/>
              <a:gd name="connsiteY4" fmla="*/ 505 h 13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81" h="131182">
                <a:moveTo>
                  <a:pt x="37902" y="505"/>
                </a:moveTo>
                <a:cubicBezTo>
                  <a:pt x="36315" y="7913"/>
                  <a:pt x="8798" y="111630"/>
                  <a:pt x="2977" y="127505"/>
                </a:cubicBezTo>
                <a:cubicBezTo>
                  <a:pt x="-2844" y="143380"/>
                  <a:pt x="1390" y="103163"/>
                  <a:pt x="2977" y="95755"/>
                </a:cubicBezTo>
                <a:cubicBezTo>
                  <a:pt x="4564" y="88347"/>
                  <a:pt x="8269" y="96813"/>
                  <a:pt x="12502" y="83055"/>
                </a:cubicBezTo>
                <a:cubicBezTo>
                  <a:pt x="16735" y="69297"/>
                  <a:pt x="39489" y="-6903"/>
                  <a:pt x="37902" y="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92A252D0-1B57-96AF-BDD7-5C2FA1EC96BE}"/>
              </a:ext>
            </a:extLst>
          </p:cNvPr>
          <p:cNvSpPr/>
          <p:nvPr/>
        </p:nvSpPr>
        <p:spPr>
          <a:xfrm>
            <a:off x="8193977" y="5235573"/>
            <a:ext cx="17210" cy="103276"/>
          </a:xfrm>
          <a:custGeom>
            <a:avLst/>
            <a:gdLst>
              <a:gd name="connsiteX0" fmla="*/ 16573 w 17210"/>
              <a:gd name="connsiteY0" fmla="*/ 2 h 103276"/>
              <a:gd name="connsiteX1" fmla="*/ 698 w 17210"/>
              <a:gd name="connsiteY1" fmla="*/ 98427 h 103276"/>
              <a:gd name="connsiteX2" fmla="*/ 3873 w 17210"/>
              <a:gd name="connsiteY2" fmla="*/ 88902 h 103276"/>
              <a:gd name="connsiteX3" fmla="*/ 13398 w 17210"/>
              <a:gd name="connsiteY3" fmla="*/ 95252 h 103276"/>
              <a:gd name="connsiteX4" fmla="*/ 16573 w 17210"/>
              <a:gd name="connsiteY4" fmla="*/ 2 h 10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" h="103276">
                <a:moveTo>
                  <a:pt x="16573" y="2"/>
                </a:moveTo>
                <a:cubicBezTo>
                  <a:pt x="14456" y="531"/>
                  <a:pt x="2815" y="83610"/>
                  <a:pt x="698" y="98427"/>
                </a:cubicBezTo>
                <a:cubicBezTo>
                  <a:pt x="-1419" y="113244"/>
                  <a:pt x="1756" y="89431"/>
                  <a:pt x="3873" y="88902"/>
                </a:cubicBezTo>
                <a:cubicBezTo>
                  <a:pt x="5990" y="88373"/>
                  <a:pt x="11811" y="106894"/>
                  <a:pt x="13398" y="95252"/>
                </a:cubicBezTo>
                <a:cubicBezTo>
                  <a:pt x="14985" y="83610"/>
                  <a:pt x="18690" y="-527"/>
                  <a:pt x="1657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8A95C281-039B-99FD-4507-4FCFE72772B4}"/>
              </a:ext>
            </a:extLst>
          </p:cNvPr>
          <p:cNvSpPr/>
          <p:nvPr/>
        </p:nvSpPr>
        <p:spPr>
          <a:xfrm>
            <a:off x="8289765" y="5346623"/>
            <a:ext cx="63957" cy="298752"/>
          </a:xfrm>
          <a:custGeom>
            <a:avLst/>
            <a:gdLst>
              <a:gd name="connsiteX0" fmla="*/ 63660 w 63957"/>
              <a:gd name="connsiteY0" fmla="*/ 77 h 298752"/>
              <a:gd name="connsiteX1" fmla="*/ 25560 w 63957"/>
              <a:gd name="connsiteY1" fmla="*/ 92152 h 298752"/>
              <a:gd name="connsiteX2" fmla="*/ 38260 w 63957"/>
              <a:gd name="connsiteY2" fmla="*/ 79452 h 298752"/>
              <a:gd name="connsiteX3" fmla="*/ 35085 w 63957"/>
              <a:gd name="connsiteY3" fmla="*/ 155652 h 298752"/>
              <a:gd name="connsiteX4" fmla="*/ 35085 w 63957"/>
              <a:gd name="connsiteY4" fmla="*/ 133427 h 298752"/>
              <a:gd name="connsiteX5" fmla="*/ 38260 w 63957"/>
              <a:gd name="connsiteY5" fmla="*/ 219152 h 298752"/>
              <a:gd name="connsiteX6" fmla="*/ 38260 w 63957"/>
              <a:gd name="connsiteY6" fmla="*/ 177877 h 298752"/>
              <a:gd name="connsiteX7" fmla="*/ 60485 w 63957"/>
              <a:gd name="connsiteY7" fmla="*/ 295352 h 298752"/>
              <a:gd name="connsiteX8" fmla="*/ 44610 w 63957"/>
              <a:gd name="connsiteY8" fmla="*/ 257252 h 298752"/>
              <a:gd name="connsiteX9" fmla="*/ 22385 w 63957"/>
              <a:gd name="connsiteY9" fmla="*/ 155652 h 298752"/>
              <a:gd name="connsiteX10" fmla="*/ 31910 w 63957"/>
              <a:gd name="connsiteY10" fmla="*/ 187402 h 298752"/>
              <a:gd name="connsiteX11" fmla="*/ 63660 w 63957"/>
              <a:gd name="connsiteY11" fmla="*/ 92152 h 298752"/>
              <a:gd name="connsiteX12" fmla="*/ 35085 w 63957"/>
              <a:gd name="connsiteY12" fmla="*/ 123902 h 298752"/>
              <a:gd name="connsiteX13" fmla="*/ 47785 w 63957"/>
              <a:gd name="connsiteY13" fmla="*/ 88977 h 298752"/>
              <a:gd name="connsiteX14" fmla="*/ 160 w 63957"/>
              <a:gd name="connsiteY14" fmla="*/ 111202 h 298752"/>
              <a:gd name="connsiteX15" fmla="*/ 63660 w 63957"/>
              <a:gd name="connsiteY15" fmla="*/ 77 h 29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957" h="298752">
                <a:moveTo>
                  <a:pt x="63660" y="77"/>
                </a:moveTo>
                <a:cubicBezTo>
                  <a:pt x="67893" y="-3098"/>
                  <a:pt x="25560" y="92152"/>
                  <a:pt x="25560" y="92152"/>
                </a:cubicBezTo>
                <a:cubicBezTo>
                  <a:pt x="21327" y="105381"/>
                  <a:pt x="36672" y="68869"/>
                  <a:pt x="38260" y="79452"/>
                </a:cubicBezTo>
                <a:cubicBezTo>
                  <a:pt x="39847" y="90035"/>
                  <a:pt x="35614" y="146656"/>
                  <a:pt x="35085" y="155652"/>
                </a:cubicBezTo>
                <a:cubicBezTo>
                  <a:pt x="34556" y="164648"/>
                  <a:pt x="34556" y="122844"/>
                  <a:pt x="35085" y="133427"/>
                </a:cubicBezTo>
                <a:cubicBezTo>
                  <a:pt x="35614" y="144010"/>
                  <a:pt x="37731" y="211744"/>
                  <a:pt x="38260" y="219152"/>
                </a:cubicBezTo>
                <a:cubicBezTo>
                  <a:pt x="38789" y="226560"/>
                  <a:pt x="34556" y="165177"/>
                  <a:pt x="38260" y="177877"/>
                </a:cubicBezTo>
                <a:cubicBezTo>
                  <a:pt x="41964" y="190577"/>
                  <a:pt x="59427" y="282123"/>
                  <a:pt x="60485" y="295352"/>
                </a:cubicBezTo>
                <a:cubicBezTo>
                  <a:pt x="61543" y="308581"/>
                  <a:pt x="50960" y="280535"/>
                  <a:pt x="44610" y="257252"/>
                </a:cubicBezTo>
                <a:cubicBezTo>
                  <a:pt x="38260" y="233969"/>
                  <a:pt x="24502" y="167294"/>
                  <a:pt x="22385" y="155652"/>
                </a:cubicBezTo>
                <a:cubicBezTo>
                  <a:pt x="20268" y="144010"/>
                  <a:pt x="25031" y="197985"/>
                  <a:pt x="31910" y="187402"/>
                </a:cubicBezTo>
                <a:cubicBezTo>
                  <a:pt x="38789" y="176819"/>
                  <a:pt x="63131" y="102735"/>
                  <a:pt x="63660" y="92152"/>
                </a:cubicBezTo>
                <a:cubicBezTo>
                  <a:pt x="64189" y="81569"/>
                  <a:pt x="37731" y="124431"/>
                  <a:pt x="35085" y="123902"/>
                </a:cubicBezTo>
                <a:cubicBezTo>
                  <a:pt x="32439" y="123373"/>
                  <a:pt x="53606" y="91094"/>
                  <a:pt x="47785" y="88977"/>
                </a:cubicBezTo>
                <a:cubicBezTo>
                  <a:pt x="41964" y="86860"/>
                  <a:pt x="-3015" y="121256"/>
                  <a:pt x="160" y="111202"/>
                </a:cubicBezTo>
                <a:cubicBezTo>
                  <a:pt x="3335" y="101148"/>
                  <a:pt x="59427" y="3252"/>
                  <a:pt x="63660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78A907C3-A706-FF6C-733B-91745CD4123F}"/>
              </a:ext>
            </a:extLst>
          </p:cNvPr>
          <p:cNvSpPr/>
          <p:nvPr/>
        </p:nvSpPr>
        <p:spPr>
          <a:xfrm>
            <a:off x="8283549" y="5505323"/>
            <a:ext cx="15983" cy="140050"/>
          </a:xfrm>
          <a:custGeom>
            <a:avLst/>
            <a:gdLst>
              <a:gd name="connsiteX0" fmla="*/ 26 w 15983"/>
              <a:gd name="connsiteY0" fmla="*/ 127 h 140050"/>
              <a:gd name="connsiteX1" fmla="*/ 9551 w 15983"/>
              <a:gd name="connsiteY1" fmla="*/ 136652 h 140050"/>
              <a:gd name="connsiteX2" fmla="*/ 15901 w 15983"/>
              <a:gd name="connsiteY2" fmla="*/ 101727 h 140050"/>
              <a:gd name="connsiteX3" fmla="*/ 12726 w 15983"/>
              <a:gd name="connsiteY3" fmla="*/ 111252 h 140050"/>
              <a:gd name="connsiteX4" fmla="*/ 26 w 15983"/>
              <a:gd name="connsiteY4" fmla="*/ 127 h 1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3" h="140050">
                <a:moveTo>
                  <a:pt x="26" y="127"/>
                </a:moveTo>
                <a:cubicBezTo>
                  <a:pt x="-503" y="4360"/>
                  <a:pt x="6905" y="119719"/>
                  <a:pt x="9551" y="136652"/>
                </a:cubicBezTo>
                <a:cubicBezTo>
                  <a:pt x="12197" y="153585"/>
                  <a:pt x="15901" y="101727"/>
                  <a:pt x="15901" y="101727"/>
                </a:cubicBezTo>
                <a:cubicBezTo>
                  <a:pt x="16430" y="97494"/>
                  <a:pt x="14313" y="124481"/>
                  <a:pt x="12726" y="111252"/>
                </a:cubicBezTo>
                <a:cubicBezTo>
                  <a:pt x="11139" y="98023"/>
                  <a:pt x="555" y="-4106"/>
                  <a:pt x="26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E537FEBE-0C76-4356-4E4C-24E929EB469E}"/>
              </a:ext>
            </a:extLst>
          </p:cNvPr>
          <p:cNvSpPr/>
          <p:nvPr/>
        </p:nvSpPr>
        <p:spPr>
          <a:xfrm>
            <a:off x="8171057" y="5567903"/>
            <a:ext cx="58758" cy="120158"/>
          </a:xfrm>
          <a:custGeom>
            <a:avLst/>
            <a:gdLst>
              <a:gd name="connsiteX0" fmla="*/ 58543 w 58758"/>
              <a:gd name="connsiteY0" fmla="*/ 1047 h 120158"/>
              <a:gd name="connsiteX1" fmla="*/ 1393 w 58758"/>
              <a:gd name="connsiteY1" fmla="*/ 118522 h 120158"/>
              <a:gd name="connsiteX2" fmla="*/ 20443 w 58758"/>
              <a:gd name="connsiteY2" fmla="*/ 64547 h 120158"/>
              <a:gd name="connsiteX3" fmla="*/ 58543 w 58758"/>
              <a:gd name="connsiteY3" fmla="*/ 1047 h 12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58" h="120158">
                <a:moveTo>
                  <a:pt x="58543" y="1047"/>
                </a:moveTo>
                <a:cubicBezTo>
                  <a:pt x="55368" y="10043"/>
                  <a:pt x="7743" y="107939"/>
                  <a:pt x="1393" y="118522"/>
                </a:cubicBezTo>
                <a:cubicBezTo>
                  <a:pt x="-4957" y="129105"/>
                  <a:pt x="11976" y="85714"/>
                  <a:pt x="20443" y="64547"/>
                </a:cubicBezTo>
                <a:cubicBezTo>
                  <a:pt x="28910" y="43380"/>
                  <a:pt x="61718" y="-7949"/>
                  <a:pt x="58543" y="1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06EE55C6-82D5-8413-A3A5-F08BF5F57959}"/>
              </a:ext>
            </a:extLst>
          </p:cNvPr>
          <p:cNvSpPr/>
          <p:nvPr/>
        </p:nvSpPr>
        <p:spPr>
          <a:xfrm>
            <a:off x="8026400" y="5470186"/>
            <a:ext cx="7352" cy="184438"/>
          </a:xfrm>
          <a:custGeom>
            <a:avLst/>
            <a:gdLst>
              <a:gd name="connsiteX0" fmla="*/ 6350 w 7352"/>
              <a:gd name="connsiteY0" fmla="*/ 339 h 184438"/>
              <a:gd name="connsiteX1" fmla="*/ 0 w 7352"/>
              <a:gd name="connsiteY1" fmla="*/ 178139 h 184438"/>
              <a:gd name="connsiteX2" fmla="*/ 6350 w 7352"/>
              <a:gd name="connsiteY2" fmla="*/ 133689 h 184438"/>
              <a:gd name="connsiteX3" fmla="*/ 6350 w 7352"/>
              <a:gd name="connsiteY3" fmla="*/ 339 h 18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2" h="184438">
                <a:moveTo>
                  <a:pt x="6350" y="339"/>
                </a:moveTo>
                <a:cubicBezTo>
                  <a:pt x="5292" y="7747"/>
                  <a:pt x="0" y="155914"/>
                  <a:pt x="0" y="178139"/>
                </a:cubicBezTo>
                <a:cubicBezTo>
                  <a:pt x="0" y="200364"/>
                  <a:pt x="4762" y="158560"/>
                  <a:pt x="6350" y="133689"/>
                </a:cubicBezTo>
                <a:cubicBezTo>
                  <a:pt x="7938" y="108818"/>
                  <a:pt x="7408" y="-7069"/>
                  <a:pt x="6350" y="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C8AC9FA4-F8CE-C9AE-AB4B-F1C43432EFDB}"/>
              </a:ext>
            </a:extLst>
          </p:cNvPr>
          <p:cNvSpPr/>
          <p:nvPr/>
        </p:nvSpPr>
        <p:spPr>
          <a:xfrm>
            <a:off x="7956483" y="5581478"/>
            <a:ext cx="19495" cy="216072"/>
          </a:xfrm>
          <a:custGeom>
            <a:avLst/>
            <a:gdLst>
              <a:gd name="connsiteX0" fmla="*/ 19117 w 19495"/>
              <a:gd name="connsiteY0" fmla="*/ 172 h 216072"/>
              <a:gd name="connsiteX1" fmla="*/ 67 w 19495"/>
              <a:gd name="connsiteY1" fmla="*/ 139872 h 216072"/>
              <a:gd name="connsiteX2" fmla="*/ 12767 w 19495"/>
              <a:gd name="connsiteY2" fmla="*/ 120822 h 216072"/>
              <a:gd name="connsiteX3" fmla="*/ 12767 w 19495"/>
              <a:gd name="connsiteY3" fmla="*/ 216072 h 216072"/>
              <a:gd name="connsiteX4" fmla="*/ 12767 w 19495"/>
              <a:gd name="connsiteY4" fmla="*/ 149397 h 216072"/>
              <a:gd name="connsiteX5" fmla="*/ 12767 w 19495"/>
              <a:gd name="connsiteY5" fmla="*/ 111297 h 216072"/>
              <a:gd name="connsiteX6" fmla="*/ 19117 w 19495"/>
              <a:gd name="connsiteY6" fmla="*/ 172 h 21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95" h="216072">
                <a:moveTo>
                  <a:pt x="19117" y="172"/>
                </a:moveTo>
                <a:cubicBezTo>
                  <a:pt x="17000" y="4934"/>
                  <a:pt x="1125" y="119764"/>
                  <a:pt x="67" y="139872"/>
                </a:cubicBezTo>
                <a:cubicBezTo>
                  <a:pt x="-991" y="159980"/>
                  <a:pt x="10650" y="108122"/>
                  <a:pt x="12767" y="120822"/>
                </a:cubicBezTo>
                <a:cubicBezTo>
                  <a:pt x="14884" y="133522"/>
                  <a:pt x="12767" y="216072"/>
                  <a:pt x="12767" y="216072"/>
                </a:cubicBezTo>
                <a:lnTo>
                  <a:pt x="12767" y="149397"/>
                </a:lnTo>
                <a:cubicBezTo>
                  <a:pt x="12767" y="131935"/>
                  <a:pt x="11709" y="131934"/>
                  <a:pt x="12767" y="111297"/>
                </a:cubicBezTo>
                <a:cubicBezTo>
                  <a:pt x="13825" y="90660"/>
                  <a:pt x="21234" y="-4590"/>
                  <a:pt x="19117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67AA3CE2-F7E8-656F-E77D-4CD02DCB1608}"/>
              </a:ext>
            </a:extLst>
          </p:cNvPr>
          <p:cNvSpPr/>
          <p:nvPr/>
        </p:nvSpPr>
        <p:spPr>
          <a:xfrm>
            <a:off x="7940675" y="5781493"/>
            <a:ext cx="38539" cy="199810"/>
          </a:xfrm>
          <a:custGeom>
            <a:avLst/>
            <a:gdLst>
              <a:gd name="connsiteX0" fmla="*/ 0 w 38539"/>
              <a:gd name="connsiteY0" fmla="*/ 182 h 199810"/>
              <a:gd name="connsiteX1" fmla="*/ 34925 w 38539"/>
              <a:gd name="connsiteY1" fmla="*/ 190682 h 199810"/>
              <a:gd name="connsiteX2" fmla="*/ 34925 w 38539"/>
              <a:gd name="connsiteY2" fmla="*/ 155757 h 199810"/>
              <a:gd name="connsiteX3" fmla="*/ 0 w 38539"/>
              <a:gd name="connsiteY3" fmla="*/ 182 h 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39" h="199810">
                <a:moveTo>
                  <a:pt x="0" y="182"/>
                </a:moveTo>
                <a:cubicBezTo>
                  <a:pt x="0" y="6003"/>
                  <a:pt x="29104" y="164753"/>
                  <a:pt x="34925" y="190682"/>
                </a:cubicBezTo>
                <a:cubicBezTo>
                  <a:pt x="40746" y="216611"/>
                  <a:pt x="38629" y="181686"/>
                  <a:pt x="34925" y="155757"/>
                </a:cubicBezTo>
                <a:cubicBezTo>
                  <a:pt x="31221" y="129828"/>
                  <a:pt x="0" y="-5639"/>
                  <a:pt x="0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F02FB430-8FAD-611B-23E4-1797D85A6763}"/>
              </a:ext>
            </a:extLst>
          </p:cNvPr>
          <p:cNvSpPr/>
          <p:nvPr/>
        </p:nvSpPr>
        <p:spPr>
          <a:xfrm>
            <a:off x="7879811" y="5537179"/>
            <a:ext cx="29123" cy="149432"/>
          </a:xfrm>
          <a:custGeom>
            <a:avLst/>
            <a:gdLst>
              <a:gd name="connsiteX0" fmla="*/ 29114 w 29123"/>
              <a:gd name="connsiteY0" fmla="*/ 21 h 149432"/>
              <a:gd name="connsiteX1" fmla="*/ 3714 w 29123"/>
              <a:gd name="connsiteY1" fmla="*/ 111146 h 149432"/>
              <a:gd name="connsiteX2" fmla="*/ 3714 w 29123"/>
              <a:gd name="connsiteY2" fmla="*/ 149246 h 149432"/>
              <a:gd name="connsiteX3" fmla="*/ 539 w 29123"/>
              <a:gd name="connsiteY3" fmla="*/ 120671 h 149432"/>
              <a:gd name="connsiteX4" fmla="*/ 29114 w 29123"/>
              <a:gd name="connsiteY4" fmla="*/ 21 h 14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23" h="149432">
                <a:moveTo>
                  <a:pt x="29114" y="21"/>
                </a:moveTo>
                <a:cubicBezTo>
                  <a:pt x="29643" y="-1566"/>
                  <a:pt x="7947" y="86275"/>
                  <a:pt x="3714" y="111146"/>
                </a:cubicBezTo>
                <a:cubicBezTo>
                  <a:pt x="-519" y="136017"/>
                  <a:pt x="4243" y="147659"/>
                  <a:pt x="3714" y="149246"/>
                </a:cubicBezTo>
                <a:cubicBezTo>
                  <a:pt x="3185" y="150833"/>
                  <a:pt x="-1578" y="142367"/>
                  <a:pt x="539" y="120671"/>
                </a:cubicBezTo>
                <a:cubicBezTo>
                  <a:pt x="2656" y="98975"/>
                  <a:pt x="28585" y="1608"/>
                  <a:pt x="29114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D8D4C4C2-29F0-4CDC-1ACE-F58803FE7E02}"/>
              </a:ext>
            </a:extLst>
          </p:cNvPr>
          <p:cNvSpPr/>
          <p:nvPr/>
        </p:nvSpPr>
        <p:spPr>
          <a:xfrm>
            <a:off x="7648386" y="5467346"/>
            <a:ext cx="16202" cy="88904"/>
          </a:xfrm>
          <a:custGeom>
            <a:avLst/>
            <a:gdLst>
              <a:gd name="connsiteX0" fmla="*/ 189 w 16202"/>
              <a:gd name="connsiteY0" fmla="*/ 4 h 88904"/>
              <a:gd name="connsiteX1" fmla="*/ 3364 w 16202"/>
              <a:gd name="connsiteY1" fmla="*/ 60329 h 88904"/>
              <a:gd name="connsiteX2" fmla="*/ 3364 w 16202"/>
              <a:gd name="connsiteY2" fmla="*/ 88904 h 88904"/>
              <a:gd name="connsiteX3" fmla="*/ 16064 w 16202"/>
              <a:gd name="connsiteY3" fmla="*/ 60329 h 88904"/>
              <a:gd name="connsiteX4" fmla="*/ 9714 w 16202"/>
              <a:gd name="connsiteY4" fmla="*/ 57154 h 88904"/>
              <a:gd name="connsiteX5" fmla="*/ 189 w 16202"/>
              <a:gd name="connsiteY5" fmla="*/ 4 h 8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02" h="88904">
                <a:moveTo>
                  <a:pt x="189" y="4"/>
                </a:moveTo>
                <a:cubicBezTo>
                  <a:pt x="-869" y="533"/>
                  <a:pt x="2835" y="45512"/>
                  <a:pt x="3364" y="60329"/>
                </a:cubicBezTo>
                <a:cubicBezTo>
                  <a:pt x="3893" y="75146"/>
                  <a:pt x="1247" y="88904"/>
                  <a:pt x="3364" y="88904"/>
                </a:cubicBezTo>
                <a:cubicBezTo>
                  <a:pt x="5481" y="88904"/>
                  <a:pt x="16064" y="60329"/>
                  <a:pt x="16064" y="60329"/>
                </a:cubicBezTo>
                <a:cubicBezTo>
                  <a:pt x="17122" y="55038"/>
                  <a:pt x="11831" y="65621"/>
                  <a:pt x="9714" y="57154"/>
                </a:cubicBezTo>
                <a:cubicBezTo>
                  <a:pt x="7597" y="48687"/>
                  <a:pt x="1247" y="-525"/>
                  <a:pt x="18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5972328C-59C4-CE93-F1F1-B54B71F1196D}"/>
              </a:ext>
            </a:extLst>
          </p:cNvPr>
          <p:cNvSpPr/>
          <p:nvPr/>
        </p:nvSpPr>
        <p:spPr>
          <a:xfrm>
            <a:off x="7531084" y="5575177"/>
            <a:ext cx="127254" cy="57654"/>
          </a:xfrm>
          <a:custGeom>
            <a:avLst/>
            <a:gdLst>
              <a:gd name="connsiteX0" fmla="*/ 16 w 127254"/>
              <a:gd name="connsiteY0" fmla="*/ 35048 h 57654"/>
              <a:gd name="connsiteX1" fmla="*/ 79391 w 127254"/>
              <a:gd name="connsiteY1" fmla="*/ 25523 h 57654"/>
              <a:gd name="connsiteX2" fmla="*/ 123841 w 127254"/>
              <a:gd name="connsiteY2" fmla="*/ 57273 h 57654"/>
              <a:gd name="connsiteX3" fmla="*/ 123841 w 127254"/>
              <a:gd name="connsiteY3" fmla="*/ 123 h 57654"/>
              <a:gd name="connsiteX4" fmla="*/ 120666 w 127254"/>
              <a:gd name="connsiteY4" fmla="*/ 41398 h 57654"/>
              <a:gd name="connsiteX5" fmla="*/ 107966 w 127254"/>
              <a:gd name="connsiteY5" fmla="*/ 19173 h 57654"/>
              <a:gd name="connsiteX6" fmla="*/ 73041 w 127254"/>
              <a:gd name="connsiteY6" fmla="*/ 25523 h 57654"/>
              <a:gd name="connsiteX7" fmla="*/ 16 w 127254"/>
              <a:gd name="connsiteY7" fmla="*/ 35048 h 5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" h="57654">
                <a:moveTo>
                  <a:pt x="16" y="35048"/>
                </a:moveTo>
                <a:cubicBezTo>
                  <a:pt x="1074" y="35048"/>
                  <a:pt x="58753" y="21819"/>
                  <a:pt x="79391" y="25523"/>
                </a:cubicBezTo>
                <a:cubicBezTo>
                  <a:pt x="100029" y="29227"/>
                  <a:pt x="116433" y="61506"/>
                  <a:pt x="123841" y="57273"/>
                </a:cubicBezTo>
                <a:cubicBezTo>
                  <a:pt x="131249" y="53040"/>
                  <a:pt x="124370" y="2769"/>
                  <a:pt x="123841" y="123"/>
                </a:cubicBezTo>
                <a:cubicBezTo>
                  <a:pt x="123312" y="-2523"/>
                  <a:pt x="123312" y="38223"/>
                  <a:pt x="120666" y="41398"/>
                </a:cubicBezTo>
                <a:cubicBezTo>
                  <a:pt x="118020" y="44573"/>
                  <a:pt x="115903" y="21819"/>
                  <a:pt x="107966" y="19173"/>
                </a:cubicBezTo>
                <a:cubicBezTo>
                  <a:pt x="100029" y="16527"/>
                  <a:pt x="96854" y="23406"/>
                  <a:pt x="73041" y="25523"/>
                </a:cubicBezTo>
                <a:cubicBezTo>
                  <a:pt x="49228" y="27640"/>
                  <a:pt x="-1042" y="35048"/>
                  <a:pt x="16" y="35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0A2116AF-91F8-7591-E4FB-610BE9AB12E9}"/>
              </a:ext>
            </a:extLst>
          </p:cNvPr>
          <p:cNvSpPr/>
          <p:nvPr/>
        </p:nvSpPr>
        <p:spPr>
          <a:xfrm>
            <a:off x="7835900" y="4676683"/>
            <a:ext cx="31580" cy="202341"/>
          </a:xfrm>
          <a:custGeom>
            <a:avLst/>
            <a:gdLst>
              <a:gd name="connsiteX0" fmla="*/ 0 w 31580"/>
              <a:gd name="connsiteY0" fmla="*/ 92 h 202341"/>
              <a:gd name="connsiteX1" fmla="*/ 28575 w 31580"/>
              <a:gd name="connsiteY1" fmla="*/ 190592 h 202341"/>
              <a:gd name="connsiteX2" fmla="*/ 28575 w 31580"/>
              <a:gd name="connsiteY2" fmla="*/ 165192 h 202341"/>
              <a:gd name="connsiteX3" fmla="*/ 0 w 31580"/>
              <a:gd name="connsiteY3" fmla="*/ 92 h 2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80" h="202341">
                <a:moveTo>
                  <a:pt x="0" y="92"/>
                </a:moveTo>
                <a:cubicBezTo>
                  <a:pt x="0" y="4325"/>
                  <a:pt x="23813" y="163075"/>
                  <a:pt x="28575" y="190592"/>
                </a:cubicBezTo>
                <a:cubicBezTo>
                  <a:pt x="33337" y="218109"/>
                  <a:pt x="31750" y="192180"/>
                  <a:pt x="28575" y="165192"/>
                </a:cubicBezTo>
                <a:cubicBezTo>
                  <a:pt x="25400" y="138204"/>
                  <a:pt x="0" y="-4141"/>
                  <a:pt x="0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79BFBDBA-3F61-BF8B-1FC0-57823629CC7B}"/>
              </a:ext>
            </a:extLst>
          </p:cNvPr>
          <p:cNvSpPr/>
          <p:nvPr/>
        </p:nvSpPr>
        <p:spPr>
          <a:xfrm>
            <a:off x="7985903" y="4158662"/>
            <a:ext cx="34493" cy="208722"/>
          </a:xfrm>
          <a:custGeom>
            <a:avLst/>
            <a:gdLst>
              <a:gd name="connsiteX0" fmla="*/ 34147 w 34493"/>
              <a:gd name="connsiteY0" fmla="*/ 588 h 208722"/>
              <a:gd name="connsiteX1" fmla="*/ 18272 w 34493"/>
              <a:gd name="connsiteY1" fmla="*/ 111713 h 208722"/>
              <a:gd name="connsiteX2" fmla="*/ 2397 w 34493"/>
              <a:gd name="connsiteY2" fmla="*/ 206963 h 208722"/>
              <a:gd name="connsiteX3" fmla="*/ 2397 w 34493"/>
              <a:gd name="connsiteY3" fmla="*/ 162513 h 208722"/>
              <a:gd name="connsiteX4" fmla="*/ 34147 w 34493"/>
              <a:gd name="connsiteY4" fmla="*/ 588 h 20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93" h="208722">
                <a:moveTo>
                  <a:pt x="34147" y="588"/>
                </a:moveTo>
                <a:cubicBezTo>
                  <a:pt x="36793" y="-7879"/>
                  <a:pt x="23564" y="77317"/>
                  <a:pt x="18272" y="111713"/>
                </a:cubicBezTo>
                <a:cubicBezTo>
                  <a:pt x="12980" y="146109"/>
                  <a:pt x="5043" y="198496"/>
                  <a:pt x="2397" y="206963"/>
                </a:cubicBezTo>
                <a:cubicBezTo>
                  <a:pt x="-249" y="215430"/>
                  <a:pt x="-1307" y="192146"/>
                  <a:pt x="2397" y="162513"/>
                </a:cubicBezTo>
                <a:cubicBezTo>
                  <a:pt x="6101" y="132880"/>
                  <a:pt x="31501" y="9055"/>
                  <a:pt x="34147" y="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72CE3B83-EDAB-BEB7-5038-F2ED727ADEA8}"/>
              </a:ext>
            </a:extLst>
          </p:cNvPr>
          <p:cNvSpPr/>
          <p:nvPr/>
        </p:nvSpPr>
        <p:spPr>
          <a:xfrm>
            <a:off x="7577991" y="5051046"/>
            <a:ext cx="284101" cy="188324"/>
          </a:xfrm>
          <a:custGeom>
            <a:avLst/>
            <a:gdLst>
              <a:gd name="connsiteX0" fmla="*/ 734 w 284101"/>
              <a:gd name="connsiteY0" fmla="*/ 38479 h 188324"/>
              <a:gd name="connsiteX1" fmla="*/ 153134 w 284101"/>
              <a:gd name="connsiteY1" fmla="*/ 32129 h 188324"/>
              <a:gd name="connsiteX2" fmla="*/ 130909 w 284101"/>
              <a:gd name="connsiteY2" fmla="*/ 38479 h 188324"/>
              <a:gd name="connsiteX3" fmla="*/ 188059 w 284101"/>
              <a:gd name="connsiteY3" fmla="*/ 63879 h 188324"/>
              <a:gd name="connsiteX4" fmla="*/ 178534 w 284101"/>
              <a:gd name="connsiteY4" fmla="*/ 379 h 188324"/>
              <a:gd name="connsiteX5" fmla="*/ 222984 w 284101"/>
              <a:gd name="connsiteY5" fmla="*/ 98804 h 188324"/>
              <a:gd name="connsiteX6" fmla="*/ 226159 w 284101"/>
              <a:gd name="connsiteY6" fmla="*/ 89279 h 188324"/>
              <a:gd name="connsiteX7" fmla="*/ 270609 w 284101"/>
              <a:gd name="connsiteY7" fmla="*/ 89279 h 188324"/>
              <a:gd name="connsiteX8" fmla="*/ 280134 w 284101"/>
              <a:gd name="connsiteY8" fmla="*/ 187704 h 188324"/>
              <a:gd name="connsiteX9" fmla="*/ 276959 w 284101"/>
              <a:gd name="connsiteY9" fmla="*/ 127379 h 188324"/>
              <a:gd name="connsiteX10" fmla="*/ 200759 w 284101"/>
              <a:gd name="connsiteY10" fmla="*/ 51179 h 188324"/>
              <a:gd name="connsiteX11" fmla="*/ 153134 w 284101"/>
              <a:gd name="connsiteY11" fmla="*/ 35304 h 188324"/>
              <a:gd name="connsiteX12" fmla="*/ 226159 w 284101"/>
              <a:gd name="connsiteY12" fmla="*/ 19429 h 188324"/>
              <a:gd name="connsiteX13" fmla="*/ 734 w 284101"/>
              <a:gd name="connsiteY13" fmla="*/ 38479 h 18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101" h="188324">
                <a:moveTo>
                  <a:pt x="734" y="38479"/>
                </a:moveTo>
                <a:cubicBezTo>
                  <a:pt x="-11437" y="40596"/>
                  <a:pt x="131438" y="32129"/>
                  <a:pt x="153134" y="32129"/>
                </a:cubicBezTo>
                <a:cubicBezTo>
                  <a:pt x="174830" y="32129"/>
                  <a:pt x="125088" y="33187"/>
                  <a:pt x="130909" y="38479"/>
                </a:cubicBezTo>
                <a:cubicBezTo>
                  <a:pt x="136730" y="43771"/>
                  <a:pt x="180122" y="70229"/>
                  <a:pt x="188059" y="63879"/>
                </a:cubicBezTo>
                <a:cubicBezTo>
                  <a:pt x="195996" y="57529"/>
                  <a:pt x="172713" y="-5442"/>
                  <a:pt x="178534" y="379"/>
                </a:cubicBezTo>
                <a:cubicBezTo>
                  <a:pt x="184355" y="6200"/>
                  <a:pt x="222984" y="98804"/>
                  <a:pt x="222984" y="98804"/>
                </a:cubicBezTo>
                <a:cubicBezTo>
                  <a:pt x="230922" y="113621"/>
                  <a:pt x="218221" y="90867"/>
                  <a:pt x="226159" y="89279"/>
                </a:cubicBezTo>
                <a:cubicBezTo>
                  <a:pt x="234097" y="87691"/>
                  <a:pt x="261613" y="72875"/>
                  <a:pt x="270609" y="89279"/>
                </a:cubicBezTo>
                <a:cubicBezTo>
                  <a:pt x="279605" y="105683"/>
                  <a:pt x="279076" y="181354"/>
                  <a:pt x="280134" y="187704"/>
                </a:cubicBezTo>
                <a:cubicBezTo>
                  <a:pt x="281192" y="194054"/>
                  <a:pt x="290188" y="150133"/>
                  <a:pt x="276959" y="127379"/>
                </a:cubicBezTo>
                <a:cubicBezTo>
                  <a:pt x="263730" y="104625"/>
                  <a:pt x="221396" y="66525"/>
                  <a:pt x="200759" y="51179"/>
                </a:cubicBezTo>
                <a:cubicBezTo>
                  <a:pt x="180122" y="35833"/>
                  <a:pt x="148901" y="40596"/>
                  <a:pt x="153134" y="35304"/>
                </a:cubicBezTo>
                <a:cubicBezTo>
                  <a:pt x="157367" y="30012"/>
                  <a:pt x="246796" y="21016"/>
                  <a:pt x="226159" y="19429"/>
                </a:cubicBezTo>
                <a:lnTo>
                  <a:pt x="734" y="384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C7E92C0D-D943-5CEF-CFBF-061C85E836F4}"/>
              </a:ext>
            </a:extLst>
          </p:cNvPr>
          <p:cNvSpPr/>
          <p:nvPr/>
        </p:nvSpPr>
        <p:spPr>
          <a:xfrm>
            <a:off x="7578340" y="4794162"/>
            <a:ext cx="165489" cy="143105"/>
          </a:xfrm>
          <a:custGeom>
            <a:avLst/>
            <a:gdLst>
              <a:gd name="connsiteX0" fmla="*/ 165485 w 165489"/>
              <a:gd name="connsiteY0" fmla="*/ 88 h 143105"/>
              <a:gd name="connsiteX1" fmla="*/ 111510 w 165489"/>
              <a:gd name="connsiteY1" fmla="*/ 85813 h 143105"/>
              <a:gd name="connsiteX2" fmla="*/ 140085 w 165489"/>
              <a:gd name="connsiteY2" fmla="*/ 82638 h 143105"/>
              <a:gd name="connsiteX3" fmla="*/ 385 w 165489"/>
              <a:gd name="connsiteY3" fmla="*/ 142963 h 143105"/>
              <a:gd name="connsiteX4" fmla="*/ 98810 w 165489"/>
              <a:gd name="connsiteY4" fmla="*/ 98513 h 143105"/>
              <a:gd name="connsiteX5" fmla="*/ 108335 w 165489"/>
              <a:gd name="connsiteY5" fmla="*/ 69938 h 143105"/>
              <a:gd name="connsiteX6" fmla="*/ 165485 w 165489"/>
              <a:gd name="connsiteY6" fmla="*/ 88 h 14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89" h="143105">
                <a:moveTo>
                  <a:pt x="165485" y="88"/>
                </a:moveTo>
                <a:cubicBezTo>
                  <a:pt x="166014" y="2734"/>
                  <a:pt x="115743" y="72055"/>
                  <a:pt x="111510" y="85813"/>
                </a:cubicBezTo>
                <a:cubicBezTo>
                  <a:pt x="107277" y="99571"/>
                  <a:pt x="158606" y="73113"/>
                  <a:pt x="140085" y="82638"/>
                </a:cubicBezTo>
                <a:cubicBezTo>
                  <a:pt x="121564" y="92163"/>
                  <a:pt x="7264" y="140317"/>
                  <a:pt x="385" y="142963"/>
                </a:cubicBezTo>
                <a:cubicBezTo>
                  <a:pt x="-6494" y="145609"/>
                  <a:pt x="80818" y="110684"/>
                  <a:pt x="98810" y="98513"/>
                </a:cubicBezTo>
                <a:cubicBezTo>
                  <a:pt x="116802" y="86342"/>
                  <a:pt x="99339" y="85284"/>
                  <a:pt x="108335" y="69938"/>
                </a:cubicBezTo>
                <a:cubicBezTo>
                  <a:pt x="117331" y="54592"/>
                  <a:pt x="164956" y="-2558"/>
                  <a:pt x="165485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56FC8538-6DA2-16F0-872A-6A29232F2A94}"/>
              </a:ext>
            </a:extLst>
          </p:cNvPr>
          <p:cNvSpPr/>
          <p:nvPr/>
        </p:nvSpPr>
        <p:spPr>
          <a:xfrm>
            <a:off x="7619919" y="4999479"/>
            <a:ext cx="130822" cy="36153"/>
          </a:xfrm>
          <a:custGeom>
            <a:avLst/>
            <a:gdLst>
              <a:gd name="connsiteX0" fmla="*/ 81 w 130822"/>
              <a:gd name="connsiteY0" fmla="*/ 36071 h 36153"/>
              <a:gd name="connsiteX1" fmla="*/ 123906 w 130822"/>
              <a:gd name="connsiteY1" fmla="*/ 1146 h 36153"/>
              <a:gd name="connsiteX2" fmla="*/ 104856 w 130822"/>
              <a:gd name="connsiteY2" fmla="*/ 10671 h 36153"/>
              <a:gd name="connsiteX3" fmla="*/ 81 w 130822"/>
              <a:gd name="connsiteY3" fmla="*/ 36071 h 3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22" h="36153">
                <a:moveTo>
                  <a:pt x="81" y="36071"/>
                </a:moveTo>
                <a:cubicBezTo>
                  <a:pt x="3256" y="34484"/>
                  <a:pt x="123906" y="1146"/>
                  <a:pt x="123906" y="1146"/>
                </a:cubicBezTo>
                <a:cubicBezTo>
                  <a:pt x="141368" y="-3087"/>
                  <a:pt x="122318" y="5379"/>
                  <a:pt x="104856" y="10671"/>
                </a:cubicBezTo>
                <a:cubicBezTo>
                  <a:pt x="87394" y="15963"/>
                  <a:pt x="-3094" y="37658"/>
                  <a:pt x="81" y="36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B6937A36-4ECE-3157-2AE1-1D409064B980}"/>
              </a:ext>
            </a:extLst>
          </p:cNvPr>
          <p:cNvSpPr/>
          <p:nvPr/>
        </p:nvSpPr>
        <p:spPr>
          <a:xfrm>
            <a:off x="7773881" y="5581649"/>
            <a:ext cx="87489" cy="236858"/>
          </a:xfrm>
          <a:custGeom>
            <a:avLst/>
            <a:gdLst>
              <a:gd name="connsiteX0" fmla="*/ 87419 w 87489"/>
              <a:gd name="connsiteY0" fmla="*/ 1 h 236858"/>
              <a:gd name="connsiteX1" fmla="*/ 17569 w 87489"/>
              <a:gd name="connsiteY1" fmla="*/ 158751 h 236858"/>
              <a:gd name="connsiteX2" fmla="*/ 20744 w 87489"/>
              <a:gd name="connsiteY2" fmla="*/ 149226 h 236858"/>
              <a:gd name="connsiteX3" fmla="*/ 52494 w 87489"/>
              <a:gd name="connsiteY3" fmla="*/ 234951 h 236858"/>
              <a:gd name="connsiteX4" fmla="*/ 33444 w 87489"/>
              <a:gd name="connsiteY4" fmla="*/ 203201 h 236858"/>
              <a:gd name="connsiteX5" fmla="*/ 11219 w 87489"/>
              <a:gd name="connsiteY5" fmla="*/ 139701 h 236858"/>
              <a:gd name="connsiteX6" fmla="*/ 20744 w 87489"/>
              <a:gd name="connsiteY6" fmla="*/ 127001 h 236858"/>
              <a:gd name="connsiteX7" fmla="*/ 1694 w 87489"/>
              <a:gd name="connsiteY7" fmla="*/ 161926 h 236858"/>
              <a:gd name="connsiteX8" fmla="*/ 87419 w 87489"/>
              <a:gd name="connsiteY8" fmla="*/ 1 h 23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489" h="236858">
                <a:moveTo>
                  <a:pt x="87419" y="1"/>
                </a:moveTo>
                <a:cubicBezTo>
                  <a:pt x="90065" y="-528"/>
                  <a:pt x="17569" y="158751"/>
                  <a:pt x="17569" y="158751"/>
                </a:cubicBezTo>
                <a:cubicBezTo>
                  <a:pt x="6457" y="183622"/>
                  <a:pt x="14923" y="136526"/>
                  <a:pt x="20744" y="149226"/>
                </a:cubicBezTo>
                <a:cubicBezTo>
                  <a:pt x="26565" y="161926"/>
                  <a:pt x="50377" y="225955"/>
                  <a:pt x="52494" y="234951"/>
                </a:cubicBezTo>
                <a:cubicBezTo>
                  <a:pt x="54611" y="243947"/>
                  <a:pt x="40323" y="219076"/>
                  <a:pt x="33444" y="203201"/>
                </a:cubicBezTo>
                <a:cubicBezTo>
                  <a:pt x="26565" y="187326"/>
                  <a:pt x="13336" y="152401"/>
                  <a:pt x="11219" y="139701"/>
                </a:cubicBezTo>
                <a:cubicBezTo>
                  <a:pt x="9102" y="127001"/>
                  <a:pt x="22331" y="123297"/>
                  <a:pt x="20744" y="127001"/>
                </a:cubicBezTo>
                <a:cubicBezTo>
                  <a:pt x="19157" y="130705"/>
                  <a:pt x="-6773" y="179918"/>
                  <a:pt x="1694" y="161926"/>
                </a:cubicBezTo>
                <a:cubicBezTo>
                  <a:pt x="10161" y="143934"/>
                  <a:pt x="84773" y="530"/>
                  <a:pt x="8741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01AF11CB-096C-5FB6-5AFE-01510DE80FA9}"/>
              </a:ext>
            </a:extLst>
          </p:cNvPr>
          <p:cNvSpPr/>
          <p:nvPr/>
        </p:nvSpPr>
        <p:spPr>
          <a:xfrm>
            <a:off x="7767714" y="5976163"/>
            <a:ext cx="42436" cy="417948"/>
          </a:xfrm>
          <a:custGeom>
            <a:avLst/>
            <a:gdLst>
              <a:gd name="connsiteX0" fmla="*/ 36436 w 42436"/>
              <a:gd name="connsiteY0" fmla="*/ 18237 h 417948"/>
              <a:gd name="connsiteX1" fmla="*/ 39611 w 42436"/>
              <a:gd name="connsiteY1" fmla="*/ 69037 h 417948"/>
              <a:gd name="connsiteX2" fmla="*/ 1511 w 42436"/>
              <a:gd name="connsiteY2" fmla="*/ 408762 h 417948"/>
              <a:gd name="connsiteX3" fmla="*/ 11036 w 42436"/>
              <a:gd name="connsiteY3" fmla="*/ 297637 h 417948"/>
              <a:gd name="connsiteX4" fmla="*/ 36436 w 42436"/>
              <a:gd name="connsiteY4" fmla="*/ 18237 h 41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36" h="417948">
                <a:moveTo>
                  <a:pt x="36436" y="18237"/>
                </a:moveTo>
                <a:cubicBezTo>
                  <a:pt x="41199" y="-19863"/>
                  <a:pt x="45432" y="3950"/>
                  <a:pt x="39611" y="69037"/>
                </a:cubicBezTo>
                <a:cubicBezTo>
                  <a:pt x="33790" y="134124"/>
                  <a:pt x="6273" y="370662"/>
                  <a:pt x="1511" y="408762"/>
                </a:cubicBezTo>
                <a:cubicBezTo>
                  <a:pt x="-3252" y="446862"/>
                  <a:pt x="4157" y="357962"/>
                  <a:pt x="11036" y="297637"/>
                </a:cubicBezTo>
                <a:cubicBezTo>
                  <a:pt x="17915" y="237312"/>
                  <a:pt x="31673" y="56337"/>
                  <a:pt x="36436" y="18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86C7A8D2-A5FA-EB9D-2591-2C455C767A59}"/>
              </a:ext>
            </a:extLst>
          </p:cNvPr>
          <p:cNvSpPr/>
          <p:nvPr/>
        </p:nvSpPr>
        <p:spPr>
          <a:xfrm>
            <a:off x="7597645" y="6508744"/>
            <a:ext cx="43664" cy="254175"/>
          </a:xfrm>
          <a:custGeom>
            <a:avLst/>
            <a:gdLst>
              <a:gd name="connsiteX0" fmla="*/ 38230 w 43664"/>
              <a:gd name="connsiteY0" fmla="*/ 6 h 254175"/>
              <a:gd name="connsiteX1" fmla="*/ 38230 w 43664"/>
              <a:gd name="connsiteY1" fmla="*/ 168281 h 254175"/>
              <a:gd name="connsiteX2" fmla="*/ 41405 w 43664"/>
              <a:gd name="connsiteY2" fmla="*/ 139706 h 254175"/>
              <a:gd name="connsiteX3" fmla="*/ 130 w 43664"/>
              <a:gd name="connsiteY3" fmla="*/ 254006 h 254175"/>
              <a:gd name="connsiteX4" fmla="*/ 28705 w 43664"/>
              <a:gd name="connsiteY4" fmla="*/ 161931 h 254175"/>
              <a:gd name="connsiteX5" fmla="*/ 38230 w 43664"/>
              <a:gd name="connsiteY5" fmla="*/ 6 h 25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64" h="254175">
                <a:moveTo>
                  <a:pt x="38230" y="6"/>
                </a:moveTo>
                <a:cubicBezTo>
                  <a:pt x="39818" y="1064"/>
                  <a:pt x="37701" y="144998"/>
                  <a:pt x="38230" y="168281"/>
                </a:cubicBezTo>
                <a:cubicBezTo>
                  <a:pt x="38759" y="191564"/>
                  <a:pt x="47755" y="125418"/>
                  <a:pt x="41405" y="139706"/>
                </a:cubicBezTo>
                <a:cubicBezTo>
                  <a:pt x="35055" y="153994"/>
                  <a:pt x="2247" y="250302"/>
                  <a:pt x="130" y="254006"/>
                </a:cubicBezTo>
                <a:cubicBezTo>
                  <a:pt x="-1987" y="257710"/>
                  <a:pt x="22355" y="200031"/>
                  <a:pt x="28705" y="161931"/>
                </a:cubicBezTo>
                <a:cubicBezTo>
                  <a:pt x="35055" y="123831"/>
                  <a:pt x="36642" y="-1052"/>
                  <a:pt x="3823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4EA26567-72EC-D6B4-FCE8-F970C29888FC}"/>
              </a:ext>
            </a:extLst>
          </p:cNvPr>
          <p:cNvSpPr/>
          <p:nvPr/>
        </p:nvSpPr>
        <p:spPr>
          <a:xfrm>
            <a:off x="7506523" y="6794403"/>
            <a:ext cx="34102" cy="108047"/>
          </a:xfrm>
          <a:custGeom>
            <a:avLst/>
            <a:gdLst>
              <a:gd name="connsiteX0" fmla="*/ 34102 w 34102"/>
              <a:gd name="connsiteY0" fmla="*/ 97 h 108047"/>
              <a:gd name="connsiteX1" fmla="*/ 2352 w 34102"/>
              <a:gd name="connsiteY1" fmla="*/ 79472 h 108047"/>
              <a:gd name="connsiteX2" fmla="*/ 2352 w 34102"/>
              <a:gd name="connsiteY2" fmla="*/ 108047 h 108047"/>
              <a:gd name="connsiteX3" fmla="*/ 2352 w 34102"/>
              <a:gd name="connsiteY3" fmla="*/ 63597 h 108047"/>
              <a:gd name="connsiteX4" fmla="*/ 34102 w 34102"/>
              <a:gd name="connsiteY4" fmla="*/ 97 h 10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2" h="108047">
                <a:moveTo>
                  <a:pt x="34102" y="97"/>
                </a:moveTo>
                <a:cubicBezTo>
                  <a:pt x="34102" y="2743"/>
                  <a:pt x="7644" y="61480"/>
                  <a:pt x="2352" y="79472"/>
                </a:cubicBezTo>
                <a:cubicBezTo>
                  <a:pt x="-2940" y="97464"/>
                  <a:pt x="2352" y="108047"/>
                  <a:pt x="2352" y="108047"/>
                </a:cubicBezTo>
                <a:cubicBezTo>
                  <a:pt x="2352" y="105401"/>
                  <a:pt x="235" y="77885"/>
                  <a:pt x="2352" y="63597"/>
                </a:cubicBezTo>
                <a:cubicBezTo>
                  <a:pt x="4469" y="49310"/>
                  <a:pt x="34102" y="-2549"/>
                  <a:pt x="34102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9FA9E190-00FC-72C1-B74E-C209E8D6F279}"/>
              </a:ext>
            </a:extLst>
          </p:cNvPr>
          <p:cNvSpPr/>
          <p:nvPr/>
        </p:nvSpPr>
        <p:spPr>
          <a:xfrm>
            <a:off x="8051602" y="5819589"/>
            <a:ext cx="57514" cy="183028"/>
          </a:xfrm>
          <a:custGeom>
            <a:avLst/>
            <a:gdLst>
              <a:gd name="connsiteX0" fmla="*/ 57348 w 57514"/>
              <a:gd name="connsiteY0" fmla="*/ 186 h 183028"/>
              <a:gd name="connsiteX1" fmla="*/ 25598 w 57514"/>
              <a:gd name="connsiteY1" fmla="*/ 70036 h 183028"/>
              <a:gd name="connsiteX2" fmla="*/ 28773 w 57514"/>
              <a:gd name="connsiteY2" fmla="*/ 127186 h 183028"/>
              <a:gd name="connsiteX3" fmla="*/ 25598 w 57514"/>
              <a:gd name="connsiteY3" fmla="*/ 101786 h 183028"/>
              <a:gd name="connsiteX4" fmla="*/ 35123 w 57514"/>
              <a:gd name="connsiteY4" fmla="*/ 181161 h 183028"/>
              <a:gd name="connsiteX5" fmla="*/ 35123 w 57514"/>
              <a:gd name="connsiteY5" fmla="*/ 152586 h 183028"/>
              <a:gd name="connsiteX6" fmla="*/ 16073 w 57514"/>
              <a:gd name="connsiteY6" fmla="*/ 92261 h 183028"/>
              <a:gd name="connsiteX7" fmla="*/ 198 w 57514"/>
              <a:gd name="connsiteY7" fmla="*/ 76386 h 183028"/>
              <a:gd name="connsiteX8" fmla="*/ 9723 w 57514"/>
              <a:gd name="connsiteY8" fmla="*/ 92261 h 183028"/>
              <a:gd name="connsiteX9" fmla="*/ 57348 w 57514"/>
              <a:gd name="connsiteY9" fmla="*/ 186 h 18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14" h="183028">
                <a:moveTo>
                  <a:pt x="57348" y="186"/>
                </a:moveTo>
                <a:cubicBezTo>
                  <a:pt x="59994" y="-3518"/>
                  <a:pt x="30360" y="48869"/>
                  <a:pt x="25598" y="70036"/>
                </a:cubicBezTo>
                <a:cubicBezTo>
                  <a:pt x="20836" y="91203"/>
                  <a:pt x="28773" y="121894"/>
                  <a:pt x="28773" y="127186"/>
                </a:cubicBezTo>
                <a:cubicBezTo>
                  <a:pt x="28773" y="132478"/>
                  <a:pt x="24540" y="92790"/>
                  <a:pt x="25598" y="101786"/>
                </a:cubicBezTo>
                <a:cubicBezTo>
                  <a:pt x="26656" y="110782"/>
                  <a:pt x="33536" y="172694"/>
                  <a:pt x="35123" y="181161"/>
                </a:cubicBezTo>
                <a:cubicBezTo>
                  <a:pt x="36710" y="189628"/>
                  <a:pt x="38298" y="167403"/>
                  <a:pt x="35123" y="152586"/>
                </a:cubicBezTo>
                <a:cubicBezTo>
                  <a:pt x="31948" y="137769"/>
                  <a:pt x="16073" y="92261"/>
                  <a:pt x="16073" y="92261"/>
                </a:cubicBezTo>
                <a:cubicBezTo>
                  <a:pt x="10252" y="79561"/>
                  <a:pt x="198" y="76386"/>
                  <a:pt x="198" y="76386"/>
                </a:cubicBezTo>
                <a:cubicBezTo>
                  <a:pt x="-860" y="76386"/>
                  <a:pt x="2315" y="102315"/>
                  <a:pt x="9723" y="92261"/>
                </a:cubicBezTo>
                <a:cubicBezTo>
                  <a:pt x="17131" y="82207"/>
                  <a:pt x="54702" y="3890"/>
                  <a:pt x="57348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25591C6F-3EE9-677D-8E6C-9C611D478F44}"/>
              </a:ext>
            </a:extLst>
          </p:cNvPr>
          <p:cNvSpPr/>
          <p:nvPr/>
        </p:nvSpPr>
        <p:spPr>
          <a:xfrm>
            <a:off x="7196512" y="6051396"/>
            <a:ext cx="236255" cy="256678"/>
          </a:xfrm>
          <a:custGeom>
            <a:avLst/>
            <a:gdLst>
              <a:gd name="connsiteX0" fmla="*/ 1213 w 236255"/>
              <a:gd name="connsiteY0" fmla="*/ 117629 h 256678"/>
              <a:gd name="connsiteX1" fmla="*/ 182188 w 236255"/>
              <a:gd name="connsiteY1" fmla="*/ 85879 h 256678"/>
              <a:gd name="connsiteX2" fmla="*/ 236163 w 236255"/>
              <a:gd name="connsiteY2" fmla="*/ 82704 h 256678"/>
              <a:gd name="connsiteX3" fmla="*/ 191713 w 236255"/>
              <a:gd name="connsiteY3" fmla="*/ 101754 h 256678"/>
              <a:gd name="connsiteX4" fmla="*/ 74238 w 236255"/>
              <a:gd name="connsiteY4" fmla="*/ 165254 h 256678"/>
              <a:gd name="connsiteX5" fmla="*/ 99638 w 236255"/>
              <a:gd name="connsiteY5" fmla="*/ 152554 h 256678"/>
              <a:gd name="connsiteX6" fmla="*/ 67888 w 236255"/>
              <a:gd name="connsiteY6" fmla="*/ 254154 h 256678"/>
              <a:gd name="connsiteX7" fmla="*/ 74238 w 236255"/>
              <a:gd name="connsiteY7" fmla="*/ 222404 h 256678"/>
              <a:gd name="connsiteX8" fmla="*/ 147263 w 236255"/>
              <a:gd name="connsiteY8" fmla="*/ 184304 h 256678"/>
              <a:gd name="connsiteX9" fmla="*/ 99638 w 236255"/>
              <a:gd name="connsiteY9" fmla="*/ 200179 h 256678"/>
              <a:gd name="connsiteX10" fmla="*/ 90113 w 236255"/>
              <a:gd name="connsiteY10" fmla="*/ 165254 h 256678"/>
              <a:gd name="connsiteX11" fmla="*/ 134563 w 236255"/>
              <a:gd name="connsiteY11" fmla="*/ 130329 h 256678"/>
              <a:gd name="connsiteX12" fmla="*/ 105988 w 236255"/>
              <a:gd name="connsiteY12" fmla="*/ 120804 h 256678"/>
              <a:gd name="connsiteX13" fmla="*/ 144088 w 236255"/>
              <a:gd name="connsiteY13" fmla="*/ 117629 h 256678"/>
              <a:gd name="connsiteX14" fmla="*/ 198063 w 236255"/>
              <a:gd name="connsiteY14" fmla="*/ 76354 h 256678"/>
              <a:gd name="connsiteX15" fmla="*/ 128213 w 236255"/>
              <a:gd name="connsiteY15" fmla="*/ 154 h 256678"/>
              <a:gd name="connsiteX16" fmla="*/ 172663 w 236255"/>
              <a:gd name="connsiteY16" fmla="*/ 57304 h 256678"/>
              <a:gd name="connsiteX17" fmla="*/ 182188 w 236255"/>
              <a:gd name="connsiteY17" fmla="*/ 82704 h 256678"/>
              <a:gd name="connsiteX18" fmla="*/ 102813 w 236255"/>
              <a:gd name="connsiteY18" fmla="*/ 79529 h 256678"/>
              <a:gd name="connsiteX19" fmla="*/ 86938 w 236255"/>
              <a:gd name="connsiteY19" fmla="*/ 35079 h 256678"/>
              <a:gd name="connsiteX20" fmla="*/ 102813 w 236255"/>
              <a:gd name="connsiteY20" fmla="*/ 85879 h 256678"/>
              <a:gd name="connsiteX21" fmla="*/ 1213 w 236255"/>
              <a:gd name="connsiteY21" fmla="*/ 117629 h 25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6255" h="256678">
                <a:moveTo>
                  <a:pt x="1213" y="117629"/>
                </a:moveTo>
                <a:cubicBezTo>
                  <a:pt x="14442" y="117629"/>
                  <a:pt x="143030" y="91700"/>
                  <a:pt x="182188" y="85879"/>
                </a:cubicBezTo>
                <a:cubicBezTo>
                  <a:pt x="221346" y="80058"/>
                  <a:pt x="234576" y="80058"/>
                  <a:pt x="236163" y="82704"/>
                </a:cubicBezTo>
                <a:cubicBezTo>
                  <a:pt x="237751" y="85350"/>
                  <a:pt x="218701" y="87996"/>
                  <a:pt x="191713" y="101754"/>
                </a:cubicBezTo>
                <a:cubicBezTo>
                  <a:pt x="164726" y="115512"/>
                  <a:pt x="89584" y="156787"/>
                  <a:pt x="74238" y="165254"/>
                </a:cubicBezTo>
                <a:cubicBezTo>
                  <a:pt x="58892" y="173721"/>
                  <a:pt x="100696" y="137737"/>
                  <a:pt x="99638" y="152554"/>
                </a:cubicBezTo>
                <a:cubicBezTo>
                  <a:pt x="98580" y="167371"/>
                  <a:pt x="72121" y="242512"/>
                  <a:pt x="67888" y="254154"/>
                </a:cubicBezTo>
                <a:cubicBezTo>
                  <a:pt x="63655" y="265796"/>
                  <a:pt x="61009" y="234046"/>
                  <a:pt x="74238" y="222404"/>
                </a:cubicBezTo>
                <a:cubicBezTo>
                  <a:pt x="87467" y="210762"/>
                  <a:pt x="143030" y="188008"/>
                  <a:pt x="147263" y="184304"/>
                </a:cubicBezTo>
                <a:cubicBezTo>
                  <a:pt x="151496" y="180600"/>
                  <a:pt x="109163" y="203354"/>
                  <a:pt x="99638" y="200179"/>
                </a:cubicBezTo>
                <a:cubicBezTo>
                  <a:pt x="90113" y="197004"/>
                  <a:pt x="84292" y="176896"/>
                  <a:pt x="90113" y="165254"/>
                </a:cubicBezTo>
                <a:cubicBezTo>
                  <a:pt x="95934" y="153612"/>
                  <a:pt x="131917" y="137737"/>
                  <a:pt x="134563" y="130329"/>
                </a:cubicBezTo>
                <a:cubicBezTo>
                  <a:pt x="137209" y="122921"/>
                  <a:pt x="104400" y="122921"/>
                  <a:pt x="105988" y="120804"/>
                </a:cubicBezTo>
                <a:cubicBezTo>
                  <a:pt x="107576" y="118687"/>
                  <a:pt x="128742" y="125037"/>
                  <a:pt x="144088" y="117629"/>
                </a:cubicBezTo>
                <a:cubicBezTo>
                  <a:pt x="159434" y="110221"/>
                  <a:pt x="200709" y="95933"/>
                  <a:pt x="198063" y="76354"/>
                </a:cubicBezTo>
                <a:cubicBezTo>
                  <a:pt x="195417" y="56775"/>
                  <a:pt x="132446" y="3329"/>
                  <a:pt x="128213" y="154"/>
                </a:cubicBezTo>
                <a:cubicBezTo>
                  <a:pt x="123980" y="-3021"/>
                  <a:pt x="163667" y="43546"/>
                  <a:pt x="172663" y="57304"/>
                </a:cubicBezTo>
                <a:cubicBezTo>
                  <a:pt x="181659" y="71062"/>
                  <a:pt x="193830" y="79000"/>
                  <a:pt x="182188" y="82704"/>
                </a:cubicBezTo>
                <a:cubicBezTo>
                  <a:pt x="170546" y="86408"/>
                  <a:pt x="118688" y="87466"/>
                  <a:pt x="102813" y="79529"/>
                </a:cubicBezTo>
                <a:cubicBezTo>
                  <a:pt x="86938" y="71592"/>
                  <a:pt x="86938" y="34021"/>
                  <a:pt x="86938" y="35079"/>
                </a:cubicBezTo>
                <a:cubicBezTo>
                  <a:pt x="86938" y="36137"/>
                  <a:pt x="118688" y="71062"/>
                  <a:pt x="102813" y="85879"/>
                </a:cubicBezTo>
                <a:cubicBezTo>
                  <a:pt x="86938" y="100696"/>
                  <a:pt x="-12016" y="117629"/>
                  <a:pt x="1213" y="117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B0DC2270-B516-2B04-6CC8-8CF3228D7068}"/>
              </a:ext>
            </a:extLst>
          </p:cNvPr>
          <p:cNvSpPr/>
          <p:nvPr/>
        </p:nvSpPr>
        <p:spPr>
          <a:xfrm>
            <a:off x="7299316" y="6867511"/>
            <a:ext cx="32796" cy="108030"/>
          </a:xfrm>
          <a:custGeom>
            <a:avLst/>
            <a:gdLst>
              <a:gd name="connsiteX0" fmla="*/ 9 w 32796"/>
              <a:gd name="connsiteY0" fmla="*/ 14 h 108030"/>
              <a:gd name="connsiteX1" fmla="*/ 31759 w 32796"/>
              <a:gd name="connsiteY1" fmla="*/ 79389 h 108030"/>
              <a:gd name="connsiteX2" fmla="*/ 25409 w 32796"/>
              <a:gd name="connsiteY2" fmla="*/ 107964 h 108030"/>
              <a:gd name="connsiteX3" fmla="*/ 28584 w 32796"/>
              <a:gd name="connsiteY3" fmla="*/ 73039 h 108030"/>
              <a:gd name="connsiteX4" fmla="*/ 9 w 32796"/>
              <a:gd name="connsiteY4" fmla="*/ 14 h 108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96" h="108030">
                <a:moveTo>
                  <a:pt x="9" y="14"/>
                </a:moveTo>
                <a:cubicBezTo>
                  <a:pt x="538" y="1072"/>
                  <a:pt x="27526" y="61397"/>
                  <a:pt x="31759" y="79389"/>
                </a:cubicBezTo>
                <a:cubicBezTo>
                  <a:pt x="35992" y="97381"/>
                  <a:pt x="25938" y="109022"/>
                  <a:pt x="25409" y="107964"/>
                </a:cubicBezTo>
                <a:cubicBezTo>
                  <a:pt x="24880" y="106906"/>
                  <a:pt x="34934" y="90501"/>
                  <a:pt x="28584" y="73039"/>
                </a:cubicBezTo>
                <a:cubicBezTo>
                  <a:pt x="22234" y="55577"/>
                  <a:pt x="-520" y="-1044"/>
                  <a:pt x="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4E2DEF3E-4268-3974-0322-A7F8664E3E26}"/>
              </a:ext>
            </a:extLst>
          </p:cNvPr>
          <p:cNvSpPr/>
          <p:nvPr/>
        </p:nvSpPr>
        <p:spPr>
          <a:xfrm>
            <a:off x="7083229" y="7188184"/>
            <a:ext cx="41869" cy="104834"/>
          </a:xfrm>
          <a:custGeom>
            <a:avLst/>
            <a:gdLst>
              <a:gd name="connsiteX0" fmla="*/ 19246 w 41869"/>
              <a:gd name="connsiteY0" fmla="*/ 16 h 104834"/>
              <a:gd name="connsiteX1" fmla="*/ 25596 w 41869"/>
              <a:gd name="connsiteY1" fmla="*/ 69866 h 104834"/>
              <a:gd name="connsiteX2" fmla="*/ 196 w 41869"/>
              <a:gd name="connsiteY2" fmla="*/ 104791 h 104834"/>
              <a:gd name="connsiteX3" fmla="*/ 41471 w 41869"/>
              <a:gd name="connsiteY3" fmla="*/ 63516 h 104834"/>
              <a:gd name="connsiteX4" fmla="*/ 19246 w 41869"/>
              <a:gd name="connsiteY4" fmla="*/ 16 h 10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69" h="104834">
                <a:moveTo>
                  <a:pt x="19246" y="16"/>
                </a:moveTo>
                <a:cubicBezTo>
                  <a:pt x="16600" y="1074"/>
                  <a:pt x="28771" y="52404"/>
                  <a:pt x="25596" y="69866"/>
                </a:cubicBezTo>
                <a:cubicBezTo>
                  <a:pt x="22421" y="87329"/>
                  <a:pt x="-2450" y="105849"/>
                  <a:pt x="196" y="104791"/>
                </a:cubicBezTo>
                <a:cubicBezTo>
                  <a:pt x="2842" y="103733"/>
                  <a:pt x="37767" y="77803"/>
                  <a:pt x="41471" y="63516"/>
                </a:cubicBezTo>
                <a:cubicBezTo>
                  <a:pt x="45175" y="49229"/>
                  <a:pt x="21892" y="-1042"/>
                  <a:pt x="19246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AF859639-866C-0DE3-6C25-BFF67C538351}"/>
              </a:ext>
            </a:extLst>
          </p:cNvPr>
          <p:cNvSpPr/>
          <p:nvPr/>
        </p:nvSpPr>
        <p:spPr>
          <a:xfrm>
            <a:off x="7077053" y="7718271"/>
            <a:ext cx="22300" cy="102411"/>
          </a:xfrm>
          <a:custGeom>
            <a:avLst/>
            <a:gdLst>
              <a:gd name="connsiteX0" fmla="*/ 22247 w 22300"/>
              <a:gd name="connsiteY0" fmla="*/ 154 h 102411"/>
              <a:gd name="connsiteX1" fmla="*/ 6372 w 22300"/>
              <a:gd name="connsiteY1" fmla="*/ 79529 h 102411"/>
              <a:gd name="connsiteX2" fmla="*/ 9547 w 22300"/>
              <a:gd name="connsiteY2" fmla="*/ 101754 h 102411"/>
              <a:gd name="connsiteX3" fmla="*/ 22 w 22300"/>
              <a:gd name="connsiteY3" fmla="*/ 60479 h 102411"/>
              <a:gd name="connsiteX4" fmla="*/ 22247 w 22300"/>
              <a:gd name="connsiteY4" fmla="*/ 154 h 10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0" h="102411">
                <a:moveTo>
                  <a:pt x="22247" y="154"/>
                </a:moveTo>
                <a:cubicBezTo>
                  <a:pt x="23305" y="3329"/>
                  <a:pt x="8489" y="62596"/>
                  <a:pt x="6372" y="79529"/>
                </a:cubicBezTo>
                <a:cubicBezTo>
                  <a:pt x="4255" y="96462"/>
                  <a:pt x="10605" y="104929"/>
                  <a:pt x="9547" y="101754"/>
                </a:cubicBezTo>
                <a:cubicBezTo>
                  <a:pt x="8489" y="98579"/>
                  <a:pt x="-507" y="77412"/>
                  <a:pt x="22" y="60479"/>
                </a:cubicBezTo>
                <a:cubicBezTo>
                  <a:pt x="551" y="43546"/>
                  <a:pt x="21189" y="-3021"/>
                  <a:pt x="22247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C6BD4673-98DD-450E-3D95-BAE933E8CBBB}"/>
              </a:ext>
            </a:extLst>
          </p:cNvPr>
          <p:cNvSpPr/>
          <p:nvPr/>
        </p:nvSpPr>
        <p:spPr>
          <a:xfrm>
            <a:off x="7153984" y="7714817"/>
            <a:ext cx="72417" cy="101033"/>
          </a:xfrm>
          <a:custGeom>
            <a:avLst/>
            <a:gdLst>
              <a:gd name="connsiteX0" fmla="*/ 72316 w 72417"/>
              <a:gd name="connsiteY0" fmla="*/ 433 h 101033"/>
              <a:gd name="connsiteX1" fmla="*/ 2466 w 72417"/>
              <a:gd name="connsiteY1" fmla="*/ 98858 h 101033"/>
              <a:gd name="connsiteX2" fmla="*/ 18341 w 72417"/>
              <a:gd name="connsiteY2" fmla="*/ 63933 h 101033"/>
              <a:gd name="connsiteX3" fmla="*/ 72316 w 72417"/>
              <a:gd name="connsiteY3" fmla="*/ 433 h 10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17" h="101033">
                <a:moveTo>
                  <a:pt x="72316" y="433"/>
                </a:moveTo>
                <a:cubicBezTo>
                  <a:pt x="69670" y="6254"/>
                  <a:pt x="11462" y="88275"/>
                  <a:pt x="2466" y="98858"/>
                </a:cubicBezTo>
                <a:cubicBezTo>
                  <a:pt x="-6530" y="109441"/>
                  <a:pt x="11462" y="78750"/>
                  <a:pt x="18341" y="63933"/>
                </a:cubicBezTo>
                <a:cubicBezTo>
                  <a:pt x="25220" y="49116"/>
                  <a:pt x="74962" y="-5388"/>
                  <a:pt x="72316" y="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FE5BF838-D26A-F07B-E7A0-562395BF20AC}"/>
              </a:ext>
            </a:extLst>
          </p:cNvPr>
          <p:cNvSpPr/>
          <p:nvPr/>
        </p:nvSpPr>
        <p:spPr>
          <a:xfrm>
            <a:off x="7372293" y="7423037"/>
            <a:ext cx="22561" cy="92318"/>
          </a:xfrm>
          <a:custGeom>
            <a:avLst/>
            <a:gdLst>
              <a:gd name="connsiteX0" fmla="*/ 19107 w 22561"/>
              <a:gd name="connsiteY0" fmla="*/ 113 h 92318"/>
              <a:gd name="connsiteX1" fmla="*/ 15932 w 22561"/>
              <a:gd name="connsiteY1" fmla="*/ 57263 h 92318"/>
              <a:gd name="connsiteX2" fmla="*/ 57 w 22561"/>
              <a:gd name="connsiteY2" fmla="*/ 92188 h 92318"/>
              <a:gd name="connsiteX3" fmla="*/ 22282 w 22561"/>
              <a:gd name="connsiteY3" fmla="*/ 69963 h 92318"/>
              <a:gd name="connsiteX4" fmla="*/ 12757 w 22561"/>
              <a:gd name="connsiteY4" fmla="*/ 73138 h 92318"/>
              <a:gd name="connsiteX5" fmla="*/ 19107 w 22561"/>
              <a:gd name="connsiteY5" fmla="*/ 113 h 9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61" h="92318">
                <a:moveTo>
                  <a:pt x="19107" y="113"/>
                </a:moveTo>
                <a:cubicBezTo>
                  <a:pt x="19636" y="-2533"/>
                  <a:pt x="19107" y="41917"/>
                  <a:pt x="15932" y="57263"/>
                </a:cubicBezTo>
                <a:cubicBezTo>
                  <a:pt x="12757" y="72609"/>
                  <a:pt x="-1001" y="90071"/>
                  <a:pt x="57" y="92188"/>
                </a:cubicBezTo>
                <a:cubicBezTo>
                  <a:pt x="1115" y="94305"/>
                  <a:pt x="22282" y="69963"/>
                  <a:pt x="22282" y="69963"/>
                </a:cubicBezTo>
                <a:cubicBezTo>
                  <a:pt x="24399" y="66788"/>
                  <a:pt x="13815" y="81605"/>
                  <a:pt x="12757" y="73138"/>
                </a:cubicBezTo>
                <a:cubicBezTo>
                  <a:pt x="11699" y="64671"/>
                  <a:pt x="18578" y="2759"/>
                  <a:pt x="19107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DBC8352B-42E9-AB7E-0CFD-852DDD77A3F8}"/>
              </a:ext>
            </a:extLst>
          </p:cNvPr>
          <p:cNvSpPr/>
          <p:nvPr/>
        </p:nvSpPr>
        <p:spPr>
          <a:xfrm>
            <a:off x="7677150" y="6057900"/>
            <a:ext cx="54213" cy="487393"/>
          </a:xfrm>
          <a:custGeom>
            <a:avLst/>
            <a:gdLst>
              <a:gd name="connsiteX0" fmla="*/ 0 w 54213"/>
              <a:gd name="connsiteY0" fmla="*/ 0 h 487393"/>
              <a:gd name="connsiteX1" fmla="*/ 9525 w 54213"/>
              <a:gd name="connsiteY1" fmla="*/ 457200 h 487393"/>
              <a:gd name="connsiteX2" fmla="*/ 12700 w 54213"/>
              <a:gd name="connsiteY2" fmla="*/ 412750 h 487393"/>
              <a:gd name="connsiteX3" fmla="*/ 53975 w 54213"/>
              <a:gd name="connsiteY3" fmla="*/ 158750 h 487393"/>
              <a:gd name="connsiteX4" fmla="*/ 28575 w 54213"/>
              <a:gd name="connsiteY4" fmla="*/ 279400 h 487393"/>
              <a:gd name="connsiteX5" fmla="*/ 6350 w 54213"/>
              <a:gd name="connsiteY5" fmla="*/ 371475 h 487393"/>
              <a:gd name="connsiteX6" fmla="*/ 9525 w 54213"/>
              <a:gd name="connsiteY6" fmla="*/ 317500 h 487393"/>
              <a:gd name="connsiteX7" fmla="*/ 9525 w 54213"/>
              <a:gd name="connsiteY7" fmla="*/ 276225 h 487393"/>
              <a:gd name="connsiteX8" fmla="*/ 0 w 54213"/>
              <a:gd name="connsiteY8" fmla="*/ 0 h 48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13" h="487393">
                <a:moveTo>
                  <a:pt x="0" y="0"/>
                </a:moveTo>
                <a:cubicBezTo>
                  <a:pt x="3704" y="194204"/>
                  <a:pt x="7408" y="388408"/>
                  <a:pt x="9525" y="457200"/>
                </a:cubicBezTo>
                <a:cubicBezTo>
                  <a:pt x="11642" y="525992"/>
                  <a:pt x="5292" y="462492"/>
                  <a:pt x="12700" y="412750"/>
                </a:cubicBezTo>
                <a:cubicBezTo>
                  <a:pt x="20108" y="363008"/>
                  <a:pt x="51329" y="180975"/>
                  <a:pt x="53975" y="158750"/>
                </a:cubicBezTo>
                <a:cubicBezTo>
                  <a:pt x="56621" y="136525"/>
                  <a:pt x="36512" y="243946"/>
                  <a:pt x="28575" y="279400"/>
                </a:cubicBezTo>
                <a:cubicBezTo>
                  <a:pt x="20638" y="314854"/>
                  <a:pt x="9525" y="365125"/>
                  <a:pt x="6350" y="371475"/>
                </a:cubicBezTo>
                <a:cubicBezTo>
                  <a:pt x="3175" y="377825"/>
                  <a:pt x="8996" y="333375"/>
                  <a:pt x="9525" y="317500"/>
                </a:cubicBezTo>
                <a:cubicBezTo>
                  <a:pt x="10054" y="301625"/>
                  <a:pt x="9525" y="276225"/>
                  <a:pt x="9525" y="2762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3C6FC21D-A1F0-3021-2476-0059F80CCE8B}"/>
              </a:ext>
            </a:extLst>
          </p:cNvPr>
          <p:cNvSpPr/>
          <p:nvPr/>
        </p:nvSpPr>
        <p:spPr>
          <a:xfrm>
            <a:off x="7751629" y="3183840"/>
            <a:ext cx="154387" cy="950645"/>
          </a:xfrm>
          <a:custGeom>
            <a:avLst/>
            <a:gdLst>
              <a:gd name="connsiteX0" fmla="*/ 154121 w 154387"/>
              <a:gd name="connsiteY0" fmla="*/ 3860 h 950645"/>
              <a:gd name="connsiteX1" fmla="*/ 39821 w 154387"/>
              <a:gd name="connsiteY1" fmla="*/ 403910 h 950645"/>
              <a:gd name="connsiteX2" fmla="*/ 46171 w 154387"/>
              <a:gd name="connsiteY2" fmla="*/ 346760 h 950645"/>
              <a:gd name="connsiteX3" fmla="*/ 122371 w 154387"/>
              <a:gd name="connsiteY3" fmla="*/ 524560 h 950645"/>
              <a:gd name="connsiteX4" fmla="*/ 122371 w 154387"/>
              <a:gd name="connsiteY4" fmla="*/ 930960 h 950645"/>
              <a:gd name="connsiteX5" fmla="*/ 122371 w 154387"/>
              <a:gd name="connsiteY5" fmla="*/ 823010 h 950645"/>
              <a:gd name="connsiteX6" fmla="*/ 1721 w 154387"/>
              <a:gd name="connsiteY6" fmla="*/ 270560 h 950645"/>
              <a:gd name="connsiteX7" fmla="*/ 52521 w 154387"/>
              <a:gd name="connsiteY7" fmla="*/ 442010 h 950645"/>
              <a:gd name="connsiteX8" fmla="*/ 71571 w 154387"/>
              <a:gd name="connsiteY8" fmla="*/ 213410 h 950645"/>
              <a:gd name="connsiteX9" fmla="*/ 154121 w 154387"/>
              <a:gd name="connsiteY9" fmla="*/ 3860 h 95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387" h="950645">
                <a:moveTo>
                  <a:pt x="154121" y="3860"/>
                </a:moveTo>
                <a:cubicBezTo>
                  <a:pt x="148829" y="35610"/>
                  <a:pt x="57813" y="346760"/>
                  <a:pt x="39821" y="403910"/>
                </a:cubicBezTo>
                <a:cubicBezTo>
                  <a:pt x="21829" y="461060"/>
                  <a:pt x="32413" y="326652"/>
                  <a:pt x="46171" y="346760"/>
                </a:cubicBezTo>
                <a:cubicBezTo>
                  <a:pt x="59929" y="366868"/>
                  <a:pt x="109671" y="427193"/>
                  <a:pt x="122371" y="524560"/>
                </a:cubicBezTo>
                <a:cubicBezTo>
                  <a:pt x="135071" y="621927"/>
                  <a:pt x="122371" y="930960"/>
                  <a:pt x="122371" y="930960"/>
                </a:cubicBezTo>
                <a:cubicBezTo>
                  <a:pt x="122371" y="980702"/>
                  <a:pt x="142479" y="933077"/>
                  <a:pt x="122371" y="823010"/>
                </a:cubicBezTo>
                <a:cubicBezTo>
                  <a:pt x="102263" y="712943"/>
                  <a:pt x="13363" y="334060"/>
                  <a:pt x="1721" y="270560"/>
                </a:cubicBezTo>
                <a:cubicBezTo>
                  <a:pt x="-9921" y="207060"/>
                  <a:pt x="40879" y="451535"/>
                  <a:pt x="52521" y="442010"/>
                </a:cubicBezTo>
                <a:cubicBezTo>
                  <a:pt x="64163" y="432485"/>
                  <a:pt x="58871" y="282202"/>
                  <a:pt x="71571" y="213410"/>
                </a:cubicBezTo>
                <a:cubicBezTo>
                  <a:pt x="84271" y="144618"/>
                  <a:pt x="159413" y="-27890"/>
                  <a:pt x="154121" y="38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9BBD8715-7F1B-C84C-3898-E81EB405A5D6}"/>
              </a:ext>
            </a:extLst>
          </p:cNvPr>
          <p:cNvSpPr/>
          <p:nvPr/>
        </p:nvSpPr>
        <p:spPr>
          <a:xfrm>
            <a:off x="7249057" y="3533376"/>
            <a:ext cx="542426" cy="1799928"/>
          </a:xfrm>
          <a:custGeom>
            <a:avLst/>
            <a:gdLst>
              <a:gd name="connsiteX0" fmla="*/ 542393 w 542426"/>
              <a:gd name="connsiteY0" fmla="*/ 22624 h 1799928"/>
              <a:gd name="connsiteX1" fmla="*/ 510643 w 542426"/>
              <a:gd name="connsiteY1" fmla="*/ 549674 h 1799928"/>
              <a:gd name="connsiteX2" fmla="*/ 370943 w 542426"/>
              <a:gd name="connsiteY2" fmla="*/ 1013224 h 1799928"/>
              <a:gd name="connsiteX3" fmla="*/ 415393 w 542426"/>
              <a:gd name="connsiteY3" fmla="*/ 943374 h 1799928"/>
              <a:gd name="connsiteX4" fmla="*/ 34393 w 542426"/>
              <a:gd name="connsiteY4" fmla="*/ 1743474 h 1799928"/>
              <a:gd name="connsiteX5" fmla="*/ 66143 w 542426"/>
              <a:gd name="connsiteY5" fmla="*/ 1641874 h 1799928"/>
              <a:gd name="connsiteX6" fmla="*/ 459843 w 542426"/>
              <a:gd name="connsiteY6" fmla="*/ 905274 h 1799928"/>
              <a:gd name="connsiteX7" fmla="*/ 485243 w 542426"/>
              <a:gd name="connsiteY7" fmla="*/ 848124 h 1799928"/>
              <a:gd name="connsiteX8" fmla="*/ 478893 w 542426"/>
              <a:gd name="connsiteY8" fmla="*/ 422674 h 1799928"/>
              <a:gd name="connsiteX9" fmla="*/ 510643 w 542426"/>
              <a:gd name="connsiteY9" fmla="*/ 575074 h 1799928"/>
              <a:gd name="connsiteX10" fmla="*/ 516993 w 542426"/>
              <a:gd name="connsiteY10" fmla="*/ 143274 h 1799928"/>
              <a:gd name="connsiteX11" fmla="*/ 542393 w 542426"/>
              <a:gd name="connsiteY11" fmla="*/ 22624 h 179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2426" h="1799928">
                <a:moveTo>
                  <a:pt x="542393" y="22624"/>
                </a:moveTo>
                <a:cubicBezTo>
                  <a:pt x="541335" y="90357"/>
                  <a:pt x="539218" y="384574"/>
                  <a:pt x="510643" y="549674"/>
                </a:cubicBezTo>
                <a:cubicBezTo>
                  <a:pt x="482068" y="714774"/>
                  <a:pt x="386818" y="947607"/>
                  <a:pt x="370943" y="1013224"/>
                </a:cubicBezTo>
                <a:cubicBezTo>
                  <a:pt x="355068" y="1078841"/>
                  <a:pt x="471485" y="821666"/>
                  <a:pt x="415393" y="943374"/>
                </a:cubicBezTo>
                <a:cubicBezTo>
                  <a:pt x="359301" y="1065082"/>
                  <a:pt x="92601" y="1627057"/>
                  <a:pt x="34393" y="1743474"/>
                </a:cubicBezTo>
                <a:cubicBezTo>
                  <a:pt x="-23815" y="1859891"/>
                  <a:pt x="-4765" y="1781574"/>
                  <a:pt x="66143" y="1641874"/>
                </a:cubicBezTo>
                <a:cubicBezTo>
                  <a:pt x="137051" y="1502174"/>
                  <a:pt x="389993" y="1037566"/>
                  <a:pt x="459843" y="905274"/>
                </a:cubicBezTo>
                <a:cubicBezTo>
                  <a:pt x="529693" y="772982"/>
                  <a:pt x="482068" y="928557"/>
                  <a:pt x="485243" y="848124"/>
                </a:cubicBezTo>
                <a:cubicBezTo>
                  <a:pt x="488418" y="767691"/>
                  <a:pt x="474660" y="468182"/>
                  <a:pt x="478893" y="422674"/>
                </a:cubicBezTo>
                <a:cubicBezTo>
                  <a:pt x="483126" y="377166"/>
                  <a:pt x="504293" y="621641"/>
                  <a:pt x="510643" y="575074"/>
                </a:cubicBezTo>
                <a:cubicBezTo>
                  <a:pt x="516993" y="528507"/>
                  <a:pt x="514876" y="234291"/>
                  <a:pt x="516993" y="143274"/>
                </a:cubicBezTo>
                <a:cubicBezTo>
                  <a:pt x="519110" y="52257"/>
                  <a:pt x="543451" y="-45109"/>
                  <a:pt x="542393" y="22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2047CD01-482C-446F-B0A4-B77BFCC3E3BD}"/>
              </a:ext>
            </a:extLst>
          </p:cNvPr>
          <p:cNvSpPr/>
          <p:nvPr/>
        </p:nvSpPr>
        <p:spPr>
          <a:xfrm>
            <a:off x="7174899" y="3067676"/>
            <a:ext cx="591859" cy="2836439"/>
          </a:xfrm>
          <a:custGeom>
            <a:avLst/>
            <a:gdLst>
              <a:gd name="connsiteX0" fmla="*/ 502251 w 591859"/>
              <a:gd name="connsiteY0" fmla="*/ 196224 h 2836439"/>
              <a:gd name="connsiteX1" fmla="*/ 502251 w 591859"/>
              <a:gd name="connsiteY1" fmla="*/ 761374 h 2836439"/>
              <a:gd name="connsiteX2" fmla="*/ 273651 w 591859"/>
              <a:gd name="connsiteY2" fmla="*/ 1580524 h 2836439"/>
              <a:gd name="connsiteX3" fmla="*/ 356201 w 591859"/>
              <a:gd name="connsiteY3" fmla="*/ 1447174 h 2836439"/>
              <a:gd name="connsiteX4" fmla="*/ 76801 w 591859"/>
              <a:gd name="connsiteY4" fmla="*/ 2202824 h 2836439"/>
              <a:gd name="connsiteX5" fmla="*/ 83151 w 591859"/>
              <a:gd name="connsiteY5" fmla="*/ 2120274 h 2836439"/>
              <a:gd name="connsiteX6" fmla="*/ 601 w 591859"/>
              <a:gd name="connsiteY6" fmla="*/ 2825124 h 2836439"/>
              <a:gd name="connsiteX7" fmla="*/ 51401 w 591859"/>
              <a:gd name="connsiteY7" fmla="*/ 2482224 h 2836439"/>
              <a:gd name="connsiteX8" fmla="*/ 153001 w 591859"/>
              <a:gd name="connsiteY8" fmla="*/ 1548774 h 2836439"/>
              <a:gd name="connsiteX9" fmla="*/ 121251 w 591859"/>
              <a:gd name="connsiteY9" fmla="*/ 1986924 h 2836439"/>
              <a:gd name="connsiteX10" fmla="*/ 292701 w 591859"/>
              <a:gd name="connsiteY10" fmla="*/ 1332874 h 2836439"/>
              <a:gd name="connsiteX11" fmla="*/ 349851 w 591859"/>
              <a:gd name="connsiteY11" fmla="*/ 1466224 h 2836439"/>
              <a:gd name="connsiteX12" fmla="*/ 489551 w 591859"/>
              <a:gd name="connsiteY12" fmla="*/ 901074 h 2836439"/>
              <a:gd name="connsiteX13" fmla="*/ 584801 w 591859"/>
              <a:gd name="connsiteY13" fmla="*/ 621674 h 2836439"/>
              <a:gd name="connsiteX14" fmla="*/ 584801 w 591859"/>
              <a:gd name="connsiteY14" fmla="*/ 748674 h 2836439"/>
              <a:gd name="connsiteX15" fmla="*/ 591151 w 591859"/>
              <a:gd name="connsiteY15" fmla="*/ 12074 h 2836439"/>
              <a:gd name="connsiteX16" fmla="*/ 565751 w 591859"/>
              <a:gd name="connsiteY16" fmla="*/ 285124 h 2836439"/>
              <a:gd name="connsiteX17" fmla="*/ 502251 w 591859"/>
              <a:gd name="connsiteY17" fmla="*/ 196224 h 283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1859" h="2836439">
                <a:moveTo>
                  <a:pt x="502251" y="196224"/>
                </a:moveTo>
                <a:cubicBezTo>
                  <a:pt x="491668" y="275599"/>
                  <a:pt x="540351" y="530657"/>
                  <a:pt x="502251" y="761374"/>
                </a:cubicBezTo>
                <a:cubicBezTo>
                  <a:pt x="464151" y="992091"/>
                  <a:pt x="297993" y="1466224"/>
                  <a:pt x="273651" y="1580524"/>
                </a:cubicBezTo>
                <a:cubicBezTo>
                  <a:pt x="249309" y="1694824"/>
                  <a:pt x="389009" y="1343457"/>
                  <a:pt x="356201" y="1447174"/>
                </a:cubicBezTo>
                <a:cubicBezTo>
                  <a:pt x="323393" y="1550891"/>
                  <a:pt x="122309" y="2090641"/>
                  <a:pt x="76801" y="2202824"/>
                </a:cubicBezTo>
                <a:cubicBezTo>
                  <a:pt x="31293" y="2315007"/>
                  <a:pt x="95851" y="2016557"/>
                  <a:pt x="83151" y="2120274"/>
                </a:cubicBezTo>
                <a:cubicBezTo>
                  <a:pt x="70451" y="2223991"/>
                  <a:pt x="5893" y="2764799"/>
                  <a:pt x="601" y="2825124"/>
                </a:cubicBezTo>
                <a:cubicBezTo>
                  <a:pt x="-4691" y="2885449"/>
                  <a:pt x="26001" y="2694949"/>
                  <a:pt x="51401" y="2482224"/>
                </a:cubicBezTo>
                <a:cubicBezTo>
                  <a:pt x="76801" y="2269499"/>
                  <a:pt x="141359" y="1631324"/>
                  <a:pt x="153001" y="1548774"/>
                </a:cubicBezTo>
                <a:cubicBezTo>
                  <a:pt x="164643" y="1466224"/>
                  <a:pt x="97968" y="2022907"/>
                  <a:pt x="121251" y="1986924"/>
                </a:cubicBezTo>
                <a:cubicBezTo>
                  <a:pt x="144534" y="1950941"/>
                  <a:pt x="254601" y="1419657"/>
                  <a:pt x="292701" y="1332874"/>
                </a:cubicBezTo>
                <a:cubicBezTo>
                  <a:pt x="330801" y="1246091"/>
                  <a:pt x="317043" y="1538191"/>
                  <a:pt x="349851" y="1466224"/>
                </a:cubicBezTo>
                <a:cubicBezTo>
                  <a:pt x="382659" y="1394257"/>
                  <a:pt x="450393" y="1041832"/>
                  <a:pt x="489551" y="901074"/>
                </a:cubicBezTo>
                <a:cubicBezTo>
                  <a:pt x="528709" y="760316"/>
                  <a:pt x="568926" y="647074"/>
                  <a:pt x="584801" y="621674"/>
                </a:cubicBezTo>
                <a:cubicBezTo>
                  <a:pt x="600676" y="596274"/>
                  <a:pt x="583743" y="850274"/>
                  <a:pt x="584801" y="748674"/>
                </a:cubicBezTo>
                <a:cubicBezTo>
                  <a:pt x="585859" y="647074"/>
                  <a:pt x="594326" y="89332"/>
                  <a:pt x="591151" y="12074"/>
                </a:cubicBezTo>
                <a:cubicBezTo>
                  <a:pt x="587976" y="-65184"/>
                  <a:pt x="575276" y="252316"/>
                  <a:pt x="565751" y="285124"/>
                </a:cubicBezTo>
                <a:cubicBezTo>
                  <a:pt x="556226" y="317932"/>
                  <a:pt x="512834" y="116849"/>
                  <a:pt x="502251" y="196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5EF9B03C-79B5-7625-B5CC-2B5E76ED8892}"/>
              </a:ext>
            </a:extLst>
          </p:cNvPr>
          <p:cNvSpPr/>
          <p:nvPr/>
        </p:nvSpPr>
        <p:spPr>
          <a:xfrm>
            <a:off x="6905346" y="2806377"/>
            <a:ext cx="803260" cy="3259301"/>
          </a:xfrm>
          <a:custGeom>
            <a:avLst/>
            <a:gdLst>
              <a:gd name="connsiteX0" fmla="*/ 784504 w 803260"/>
              <a:gd name="connsiteY0" fmla="*/ 470223 h 3259301"/>
              <a:gd name="connsiteX1" fmla="*/ 790854 w 803260"/>
              <a:gd name="connsiteY1" fmla="*/ 355923 h 3259301"/>
              <a:gd name="connsiteX2" fmla="*/ 797204 w 803260"/>
              <a:gd name="connsiteY2" fmla="*/ 6673 h 3259301"/>
              <a:gd name="connsiteX3" fmla="*/ 695604 w 803260"/>
              <a:gd name="connsiteY3" fmla="*/ 578173 h 3259301"/>
              <a:gd name="connsiteX4" fmla="*/ 555904 w 803260"/>
              <a:gd name="connsiteY4" fmla="*/ 1651323 h 3259301"/>
              <a:gd name="connsiteX5" fmla="*/ 555904 w 803260"/>
              <a:gd name="connsiteY5" fmla="*/ 1371923 h 3259301"/>
              <a:gd name="connsiteX6" fmla="*/ 320954 w 803260"/>
              <a:gd name="connsiteY6" fmla="*/ 2292673 h 3259301"/>
              <a:gd name="connsiteX7" fmla="*/ 384454 w 803260"/>
              <a:gd name="connsiteY7" fmla="*/ 2267273 h 3259301"/>
              <a:gd name="connsiteX8" fmla="*/ 124104 w 803260"/>
              <a:gd name="connsiteY8" fmla="*/ 2864173 h 3259301"/>
              <a:gd name="connsiteX9" fmla="*/ 3454 w 803260"/>
              <a:gd name="connsiteY9" fmla="*/ 3245173 h 3259301"/>
              <a:gd name="connsiteX10" fmla="*/ 54254 w 803260"/>
              <a:gd name="connsiteY10" fmla="*/ 3099123 h 3259301"/>
              <a:gd name="connsiteX11" fmla="*/ 270154 w 803260"/>
              <a:gd name="connsiteY11" fmla="*/ 2375223 h 3259301"/>
              <a:gd name="connsiteX12" fmla="*/ 206654 w 803260"/>
              <a:gd name="connsiteY12" fmla="*/ 2610173 h 3259301"/>
              <a:gd name="connsiteX13" fmla="*/ 441604 w 803260"/>
              <a:gd name="connsiteY13" fmla="*/ 1962473 h 3259301"/>
              <a:gd name="connsiteX14" fmla="*/ 346354 w 803260"/>
              <a:gd name="connsiteY14" fmla="*/ 2178373 h 3259301"/>
              <a:gd name="connsiteX15" fmla="*/ 524154 w 803260"/>
              <a:gd name="connsiteY15" fmla="*/ 1340173 h 3259301"/>
              <a:gd name="connsiteX16" fmla="*/ 187604 w 803260"/>
              <a:gd name="connsiteY16" fmla="*/ 2165673 h 3259301"/>
              <a:gd name="connsiteX17" fmla="*/ 492404 w 803260"/>
              <a:gd name="connsiteY17" fmla="*/ 1187773 h 3259301"/>
              <a:gd name="connsiteX18" fmla="*/ 517804 w 803260"/>
              <a:gd name="connsiteY18" fmla="*/ 540073 h 3259301"/>
              <a:gd name="connsiteX19" fmla="*/ 524154 w 803260"/>
              <a:gd name="connsiteY19" fmla="*/ 990923 h 3259301"/>
              <a:gd name="connsiteX20" fmla="*/ 695604 w 803260"/>
              <a:gd name="connsiteY20" fmla="*/ 254323 h 3259301"/>
              <a:gd name="connsiteX21" fmla="*/ 568604 w 803260"/>
              <a:gd name="connsiteY21" fmla="*/ 533723 h 3259301"/>
              <a:gd name="connsiteX22" fmla="*/ 752754 w 803260"/>
              <a:gd name="connsiteY22" fmla="*/ 82873 h 3259301"/>
              <a:gd name="connsiteX23" fmla="*/ 765454 w 803260"/>
              <a:gd name="connsiteY23" fmla="*/ 25723 h 3259301"/>
              <a:gd name="connsiteX24" fmla="*/ 682904 w 803260"/>
              <a:gd name="connsiteY24" fmla="*/ 374973 h 3259301"/>
              <a:gd name="connsiteX25" fmla="*/ 784504 w 803260"/>
              <a:gd name="connsiteY25" fmla="*/ 470223 h 325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3260" h="3259301">
                <a:moveTo>
                  <a:pt x="784504" y="470223"/>
                </a:moveTo>
                <a:cubicBezTo>
                  <a:pt x="802496" y="467048"/>
                  <a:pt x="788737" y="433181"/>
                  <a:pt x="790854" y="355923"/>
                </a:cubicBezTo>
                <a:cubicBezTo>
                  <a:pt x="792971" y="278665"/>
                  <a:pt x="813079" y="-30369"/>
                  <a:pt x="797204" y="6673"/>
                </a:cubicBezTo>
                <a:cubicBezTo>
                  <a:pt x="781329" y="43715"/>
                  <a:pt x="735821" y="304065"/>
                  <a:pt x="695604" y="578173"/>
                </a:cubicBezTo>
                <a:cubicBezTo>
                  <a:pt x="655387" y="852281"/>
                  <a:pt x="579187" y="1519031"/>
                  <a:pt x="555904" y="1651323"/>
                </a:cubicBezTo>
                <a:cubicBezTo>
                  <a:pt x="532621" y="1783615"/>
                  <a:pt x="595062" y="1265031"/>
                  <a:pt x="555904" y="1371923"/>
                </a:cubicBezTo>
                <a:cubicBezTo>
                  <a:pt x="516746" y="1478815"/>
                  <a:pt x="349529" y="2143448"/>
                  <a:pt x="320954" y="2292673"/>
                </a:cubicBezTo>
                <a:cubicBezTo>
                  <a:pt x="292379" y="2441898"/>
                  <a:pt x="417262" y="2172023"/>
                  <a:pt x="384454" y="2267273"/>
                </a:cubicBezTo>
                <a:cubicBezTo>
                  <a:pt x="351646" y="2362523"/>
                  <a:pt x="187604" y="2701190"/>
                  <a:pt x="124104" y="2864173"/>
                </a:cubicBezTo>
                <a:cubicBezTo>
                  <a:pt x="60604" y="3027156"/>
                  <a:pt x="15096" y="3206015"/>
                  <a:pt x="3454" y="3245173"/>
                </a:cubicBezTo>
                <a:cubicBezTo>
                  <a:pt x="-8188" y="3284331"/>
                  <a:pt x="9804" y="3244115"/>
                  <a:pt x="54254" y="3099123"/>
                </a:cubicBezTo>
                <a:cubicBezTo>
                  <a:pt x="98704" y="2954131"/>
                  <a:pt x="244754" y="2456715"/>
                  <a:pt x="270154" y="2375223"/>
                </a:cubicBezTo>
                <a:cubicBezTo>
                  <a:pt x="295554" y="2293731"/>
                  <a:pt x="178079" y="2678965"/>
                  <a:pt x="206654" y="2610173"/>
                </a:cubicBezTo>
                <a:cubicBezTo>
                  <a:pt x="235229" y="2541381"/>
                  <a:pt x="418321" y="2034440"/>
                  <a:pt x="441604" y="1962473"/>
                </a:cubicBezTo>
                <a:cubicBezTo>
                  <a:pt x="464887" y="1890506"/>
                  <a:pt x="332596" y="2282090"/>
                  <a:pt x="346354" y="2178373"/>
                </a:cubicBezTo>
                <a:cubicBezTo>
                  <a:pt x="360112" y="2074656"/>
                  <a:pt x="550612" y="1342290"/>
                  <a:pt x="524154" y="1340173"/>
                </a:cubicBezTo>
                <a:cubicBezTo>
                  <a:pt x="497696" y="1338056"/>
                  <a:pt x="192896" y="2191073"/>
                  <a:pt x="187604" y="2165673"/>
                </a:cubicBezTo>
                <a:cubicBezTo>
                  <a:pt x="182312" y="2140273"/>
                  <a:pt x="437371" y="1458706"/>
                  <a:pt x="492404" y="1187773"/>
                </a:cubicBezTo>
                <a:cubicBezTo>
                  <a:pt x="547437" y="916840"/>
                  <a:pt x="512512" y="572881"/>
                  <a:pt x="517804" y="540073"/>
                </a:cubicBezTo>
                <a:cubicBezTo>
                  <a:pt x="523096" y="507265"/>
                  <a:pt x="494521" y="1038548"/>
                  <a:pt x="524154" y="990923"/>
                </a:cubicBezTo>
                <a:cubicBezTo>
                  <a:pt x="553787" y="943298"/>
                  <a:pt x="688196" y="330523"/>
                  <a:pt x="695604" y="254323"/>
                </a:cubicBezTo>
                <a:cubicBezTo>
                  <a:pt x="703012" y="178123"/>
                  <a:pt x="559079" y="562298"/>
                  <a:pt x="568604" y="533723"/>
                </a:cubicBezTo>
                <a:cubicBezTo>
                  <a:pt x="578129" y="505148"/>
                  <a:pt x="719946" y="167540"/>
                  <a:pt x="752754" y="82873"/>
                </a:cubicBezTo>
                <a:cubicBezTo>
                  <a:pt x="785562" y="-1794"/>
                  <a:pt x="777096" y="-22960"/>
                  <a:pt x="765454" y="25723"/>
                </a:cubicBezTo>
                <a:cubicBezTo>
                  <a:pt x="753812" y="74406"/>
                  <a:pt x="677612" y="297715"/>
                  <a:pt x="682904" y="374973"/>
                </a:cubicBezTo>
                <a:cubicBezTo>
                  <a:pt x="688196" y="452231"/>
                  <a:pt x="766512" y="473398"/>
                  <a:pt x="784504" y="470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F4F2FA48-E484-2AB0-CCD6-F53A2406407C}"/>
              </a:ext>
            </a:extLst>
          </p:cNvPr>
          <p:cNvSpPr/>
          <p:nvPr/>
        </p:nvSpPr>
        <p:spPr>
          <a:xfrm>
            <a:off x="6525606" y="3789230"/>
            <a:ext cx="909279" cy="2283072"/>
          </a:xfrm>
          <a:custGeom>
            <a:avLst/>
            <a:gdLst>
              <a:gd name="connsiteX0" fmla="*/ 897544 w 909279"/>
              <a:gd name="connsiteY0" fmla="*/ 20770 h 2283072"/>
              <a:gd name="connsiteX1" fmla="*/ 364144 w 909279"/>
              <a:gd name="connsiteY1" fmla="*/ 1424120 h 2283072"/>
              <a:gd name="connsiteX2" fmla="*/ 472094 w 909279"/>
              <a:gd name="connsiteY2" fmla="*/ 1195520 h 2283072"/>
              <a:gd name="connsiteX3" fmla="*/ 8544 w 909279"/>
              <a:gd name="connsiteY3" fmla="*/ 2262320 h 2283072"/>
              <a:gd name="connsiteX4" fmla="*/ 211744 w 909279"/>
              <a:gd name="connsiteY4" fmla="*/ 1811470 h 2283072"/>
              <a:gd name="connsiteX5" fmla="*/ 707044 w 909279"/>
              <a:gd name="connsiteY5" fmla="*/ 731970 h 2283072"/>
              <a:gd name="connsiteX6" fmla="*/ 218094 w 909279"/>
              <a:gd name="connsiteY6" fmla="*/ 1601920 h 2283072"/>
              <a:gd name="connsiteX7" fmla="*/ 878494 w 909279"/>
              <a:gd name="connsiteY7" fmla="*/ 344620 h 2283072"/>
              <a:gd name="connsiteX8" fmla="*/ 745144 w 909279"/>
              <a:gd name="connsiteY8" fmla="*/ 566870 h 2283072"/>
              <a:gd name="connsiteX9" fmla="*/ 897544 w 909279"/>
              <a:gd name="connsiteY9" fmla="*/ 20770 h 228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9279" h="2283072">
                <a:moveTo>
                  <a:pt x="897544" y="20770"/>
                </a:moveTo>
                <a:cubicBezTo>
                  <a:pt x="834044" y="163645"/>
                  <a:pt x="435052" y="1228328"/>
                  <a:pt x="364144" y="1424120"/>
                </a:cubicBezTo>
                <a:cubicBezTo>
                  <a:pt x="293236" y="1619912"/>
                  <a:pt x="531361" y="1055820"/>
                  <a:pt x="472094" y="1195520"/>
                </a:cubicBezTo>
                <a:cubicBezTo>
                  <a:pt x="412827" y="1335220"/>
                  <a:pt x="51936" y="2159662"/>
                  <a:pt x="8544" y="2262320"/>
                </a:cubicBezTo>
                <a:cubicBezTo>
                  <a:pt x="-34848" y="2364978"/>
                  <a:pt x="95327" y="2066528"/>
                  <a:pt x="211744" y="1811470"/>
                </a:cubicBezTo>
                <a:cubicBezTo>
                  <a:pt x="328161" y="1556412"/>
                  <a:pt x="705986" y="766895"/>
                  <a:pt x="707044" y="731970"/>
                </a:cubicBezTo>
                <a:cubicBezTo>
                  <a:pt x="708102" y="697045"/>
                  <a:pt x="189519" y="1666478"/>
                  <a:pt x="218094" y="1601920"/>
                </a:cubicBezTo>
                <a:cubicBezTo>
                  <a:pt x="246669" y="1537362"/>
                  <a:pt x="790652" y="517128"/>
                  <a:pt x="878494" y="344620"/>
                </a:cubicBezTo>
                <a:cubicBezTo>
                  <a:pt x="966336" y="172112"/>
                  <a:pt x="744086" y="616612"/>
                  <a:pt x="745144" y="566870"/>
                </a:cubicBezTo>
                <a:cubicBezTo>
                  <a:pt x="746202" y="517128"/>
                  <a:pt x="961044" y="-122105"/>
                  <a:pt x="897544" y="20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E996C882-1245-E73B-7B7D-A21E8F26EC75}"/>
              </a:ext>
            </a:extLst>
          </p:cNvPr>
          <p:cNvSpPr/>
          <p:nvPr/>
        </p:nvSpPr>
        <p:spPr>
          <a:xfrm>
            <a:off x="6826242" y="2888862"/>
            <a:ext cx="628658" cy="2210837"/>
          </a:xfrm>
          <a:custGeom>
            <a:avLst/>
            <a:gdLst>
              <a:gd name="connsiteX0" fmla="*/ 628658 w 628658"/>
              <a:gd name="connsiteY0" fmla="*/ 388 h 2210837"/>
              <a:gd name="connsiteX1" fmla="*/ 546108 w 628658"/>
              <a:gd name="connsiteY1" fmla="*/ 597288 h 2210837"/>
              <a:gd name="connsiteX2" fmla="*/ 336558 w 628658"/>
              <a:gd name="connsiteY2" fmla="*/ 1289438 h 2210837"/>
              <a:gd name="connsiteX3" fmla="*/ 438158 w 628658"/>
              <a:gd name="connsiteY3" fmla="*/ 1162438 h 2210837"/>
              <a:gd name="connsiteX4" fmla="*/ 8 w 628658"/>
              <a:gd name="connsiteY4" fmla="*/ 2210188 h 2210837"/>
              <a:gd name="connsiteX5" fmla="*/ 450858 w 628658"/>
              <a:gd name="connsiteY5" fmla="*/ 990988 h 2210837"/>
              <a:gd name="connsiteX6" fmla="*/ 533408 w 628658"/>
              <a:gd name="connsiteY6" fmla="*/ 273438 h 2210837"/>
              <a:gd name="connsiteX7" fmla="*/ 546108 w 628658"/>
              <a:gd name="connsiteY7" fmla="*/ 502038 h 2210837"/>
              <a:gd name="connsiteX8" fmla="*/ 628658 w 628658"/>
              <a:gd name="connsiteY8" fmla="*/ 388 h 221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658" h="2210837">
                <a:moveTo>
                  <a:pt x="628658" y="388"/>
                </a:moveTo>
                <a:cubicBezTo>
                  <a:pt x="628658" y="16263"/>
                  <a:pt x="594791" y="382447"/>
                  <a:pt x="546108" y="597288"/>
                </a:cubicBezTo>
                <a:cubicBezTo>
                  <a:pt x="497425" y="812129"/>
                  <a:pt x="354550" y="1195246"/>
                  <a:pt x="336558" y="1289438"/>
                </a:cubicBezTo>
                <a:cubicBezTo>
                  <a:pt x="318566" y="1383630"/>
                  <a:pt x="494250" y="1008980"/>
                  <a:pt x="438158" y="1162438"/>
                </a:cubicBezTo>
                <a:cubicBezTo>
                  <a:pt x="382066" y="1315896"/>
                  <a:pt x="-2109" y="2238763"/>
                  <a:pt x="8" y="2210188"/>
                </a:cubicBezTo>
                <a:cubicBezTo>
                  <a:pt x="2125" y="2181613"/>
                  <a:pt x="361958" y="1313780"/>
                  <a:pt x="450858" y="990988"/>
                </a:cubicBezTo>
                <a:cubicBezTo>
                  <a:pt x="539758" y="668196"/>
                  <a:pt x="517533" y="354930"/>
                  <a:pt x="533408" y="273438"/>
                </a:cubicBezTo>
                <a:cubicBezTo>
                  <a:pt x="549283" y="191946"/>
                  <a:pt x="531291" y="543313"/>
                  <a:pt x="546108" y="502038"/>
                </a:cubicBezTo>
                <a:cubicBezTo>
                  <a:pt x="560925" y="460763"/>
                  <a:pt x="628658" y="-15487"/>
                  <a:pt x="628658" y="3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54A149E1-731B-7DA7-124A-078A4ED5CCF0}"/>
              </a:ext>
            </a:extLst>
          </p:cNvPr>
          <p:cNvSpPr/>
          <p:nvPr/>
        </p:nvSpPr>
        <p:spPr>
          <a:xfrm>
            <a:off x="6391120" y="5351753"/>
            <a:ext cx="430348" cy="1410436"/>
          </a:xfrm>
          <a:custGeom>
            <a:avLst/>
            <a:gdLst>
              <a:gd name="connsiteX0" fmla="*/ 422918 w 430348"/>
              <a:gd name="connsiteY0" fmla="*/ 46724 h 1410436"/>
              <a:gd name="connsiteX1" fmla="*/ 176734 w 430348"/>
              <a:gd name="connsiteY1" fmla="*/ 547885 h 1410436"/>
              <a:gd name="connsiteX2" fmla="*/ 80018 w 430348"/>
              <a:gd name="connsiteY2" fmla="*/ 1163347 h 1410436"/>
              <a:gd name="connsiteX3" fmla="*/ 97603 w 430348"/>
              <a:gd name="connsiteY3" fmla="*/ 794070 h 1410436"/>
              <a:gd name="connsiteX4" fmla="*/ 888 w 430348"/>
              <a:gd name="connsiteY4" fmla="*/ 1409532 h 1410436"/>
              <a:gd name="connsiteX5" fmla="*/ 62434 w 430348"/>
              <a:gd name="connsiteY5" fmla="*/ 908370 h 1410436"/>
              <a:gd name="connsiteX6" fmla="*/ 264657 w 430348"/>
              <a:gd name="connsiteY6" fmla="*/ 2762 h 1410436"/>
              <a:gd name="connsiteX7" fmla="*/ 220695 w 430348"/>
              <a:gd name="connsiteY7" fmla="*/ 609432 h 1410436"/>
              <a:gd name="connsiteX8" fmla="*/ 352580 w 430348"/>
              <a:gd name="connsiteY8" fmla="*/ 99478 h 1410436"/>
              <a:gd name="connsiteX9" fmla="*/ 422918 w 430348"/>
              <a:gd name="connsiteY9" fmla="*/ 46724 h 141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348" h="1410436">
                <a:moveTo>
                  <a:pt x="422918" y="46724"/>
                </a:moveTo>
                <a:cubicBezTo>
                  <a:pt x="393610" y="121459"/>
                  <a:pt x="233884" y="361781"/>
                  <a:pt x="176734" y="547885"/>
                </a:cubicBezTo>
                <a:cubicBezTo>
                  <a:pt x="119584" y="733989"/>
                  <a:pt x="93207" y="1122316"/>
                  <a:pt x="80018" y="1163347"/>
                </a:cubicBezTo>
                <a:cubicBezTo>
                  <a:pt x="66829" y="1204378"/>
                  <a:pt x="110791" y="753039"/>
                  <a:pt x="97603" y="794070"/>
                </a:cubicBezTo>
                <a:cubicBezTo>
                  <a:pt x="84415" y="835101"/>
                  <a:pt x="6749" y="1390482"/>
                  <a:pt x="888" y="1409532"/>
                </a:cubicBezTo>
                <a:cubicBezTo>
                  <a:pt x="-4974" y="1428582"/>
                  <a:pt x="18473" y="1142832"/>
                  <a:pt x="62434" y="908370"/>
                </a:cubicBezTo>
                <a:cubicBezTo>
                  <a:pt x="106395" y="673908"/>
                  <a:pt x="238280" y="52585"/>
                  <a:pt x="264657" y="2762"/>
                </a:cubicBezTo>
                <a:cubicBezTo>
                  <a:pt x="291034" y="-47061"/>
                  <a:pt x="206041" y="593313"/>
                  <a:pt x="220695" y="609432"/>
                </a:cubicBezTo>
                <a:cubicBezTo>
                  <a:pt x="235349" y="625551"/>
                  <a:pt x="317411" y="196193"/>
                  <a:pt x="352580" y="99478"/>
                </a:cubicBezTo>
                <a:cubicBezTo>
                  <a:pt x="387749" y="2763"/>
                  <a:pt x="452226" y="-28011"/>
                  <a:pt x="422918" y="46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87346995-8987-E681-3DEA-173E879E0399}"/>
              </a:ext>
            </a:extLst>
          </p:cNvPr>
          <p:cNvSpPr/>
          <p:nvPr/>
        </p:nvSpPr>
        <p:spPr>
          <a:xfrm>
            <a:off x="6196794" y="2608933"/>
            <a:ext cx="1076070" cy="4055787"/>
          </a:xfrm>
          <a:custGeom>
            <a:avLst/>
            <a:gdLst>
              <a:gd name="connsiteX0" fmla="*/ 1074444 w 1076070"/>
              <a:gd name="connsiteY0" fmla="*/ 2382 h 4055787"/>
              <a:gd name="connsiteX1" fmla="*/ 713960 w 1076070"/>
              <a:gd name="connsiteY1" fmla="*/ 609052 h 4055787"/>
              <a:gd name="connsiteX2" fmla="*/ 564491 w 1076070"/>
              <a:gd name="connsiteY2" fmla="*/ 1497075 h 4055787"/>
              <a:gd name="connsiteX3" fmla="*/ 582075 w 1076070"/>
              <a:gd name="connsiteY3" fmla="*/ 1250890 h 4055787"/>
              <a:gd name="connsiteX4" fmla="*/ 494152 w 1076070"/>
              <a:gd name="connsiteY4" fmla="*/ 2358721 h 4055787"/>
              <a:gd name="connsiteX5" fmla="*/ 502944 w 1076070"/>
              <a:gd name="connsiteY5" fmla="*/ 2165290 h 4055787"/>
              <a:gd name="connsiteX6" fmla="*/ 221591 w 1076070"/>
              <a:gd name="connsiteY6" fmla="*/ 3387421 h 4055787"/>
              <a:gd name="connsiteX7" fmla="*/ 247968 w 1076070"/>
              <a:gd name="connsiteY7" fmla="*/ 3273121 h 4055787"/>
              <a:gd name="connsiteX8" fmla="*/ 1783 w 1076070"/>
              <a:gd name="connsiteY8" fmla="*/ 3862205 h 4055787"/>
              <a:gd name="connsiteX9" fmla="*/ 142460 w 1076070"/>
              <a:gd name="connsiteY9" fmla="*/ 3545682 h 4055787"/>
              <a:gd name="connsiteX10" fmla="*/ 247968 w 1076070"/>
              <a:gd name="connsiteY10" fmla="*/ 3202782 h 4055787"/>
              <a:gd name="connsiteX11" fmla="*/ 177629 w 1076070"/>
              <a:gd name="connsiteY11" fmla="*/ 4046844 h 4055787"/>
              <a:gd name="connsiteX12" fmla="*/ 212798 w 1076070"/>
              <a:gd name="connsiteY12" fmla="*/ 3572059 h 4055787"/>
              <a:gd name="connsiteX13" fmla="*/ 494152 w 1076070"/>
              <a:gd name="connsiteY13" fmla="*/ 2429059 h 4055787"/>
              <a:gd name="connsiteX14" fmla="*/ 406229 w 1076070"/>
              <a:gd name="connsiteY14" fmla="*/ 2763167 h 4055787"/>
              <a:gd name="connsiteX15" fmla="*/ 828260 w 1076070"/>
              <a:gd name="connsiteY15" fmla="*/ 1708090 h 4055787"/>
              <a:gd name="connsiteX16" fmla="*/ 643621 w 1076070"/>
              <a:gd name="connsiteY16" fmla="*/ 2191667 h 4055787"/>
              <a:gd name="connsiteX17" fmla="*/ 643621 w 1076070"/>
              <a:gd name="connsiteY17" fmla="*/ 1857559 h 4055787"/>
              <a:gd name="connsiteX18" fmla="*/ 599660 w 1076070"/>
              <a:gd name="connsiteY18" fmla="*/ 1259682 h 4055787"/>
              <a:gd name="connsiteX19" fmla="*/ 669998 w 1076070"/>
              <a:gd name="connsiteY19" fmla="*/ 1620167 h 4055787"/>
              <a:gd name="connsiteX20" fmla="*/ 863429 w 1076070"/>
              <a:gd name="connsiteY20" fmla="*/ 582675 h 4055787"/>
              <a:gd name="connsiteX21" fmla="*/ 687583 w 1076070"/>
              <a:gd name="connsiteY21" fmla="*/ 1206929 h 4055787"/>
              <a:gd name="connsiteX22" fmla="*/ 661206 w 1076070"/>
              <a:gd name="connsiteY22" fmla="*/ 916782 h 4055787"/>
              <a:gd name="connsiteX23" fmla="*/ 678791 w 1076070"/>
              <a:gd name="connsiteY23" fmla="*/ 406829 h 4055787"/>
              <a:gd name="connsiteX24" fmla="*/ 555698 w 1076070"/>
              <a:gd name="connsiteY24" fmla="*/ 828859 h 4055787"/>
              <a:gd name="connsiteX25" fmla="*/ 1074444 w 1076070"/>
              <a:gd name="connsiteY25" fmla="*/ 2382 h 405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76070" h="4055787">
                <a:moveTo>
                  <a:pt x="1074444" y="2382"/>
                </a:moveTo>
                <a:cubicBezTo>
                  <a:pt x="1100821" y="-34253"/>
                  <a:pt x="798952" y="359937"/>
                  <a:pt x="713960" y="609052"/>
                </a:cubicBezTo>
                <a:cubicBezTo>
                  <a:pt x="628968" y="858168"/>
                  <a:pt x="586472" y="1390102"/>
                  <a:pt x="564491" y="1497075"/>
                </a:cubicBezTo>
                <a:cubicBezTo>
                  <a:pt x="542510" y="1604048"/>
                  <a:pt x="593798" y="1107282"/>
                  <a:pt x="582075" y="1250890"/>
                </a:cubicBezTo>
                <a:cubicBezTo>
                  <a:pt x="570352" y="1394498"/>
                  <a:pt x="507340" y="2206321"/>
                  <a:pt x="494152" y="2358721"/>
                </a:cubicBezTo>
                <a:cubicBezTo>
                  <a:pt x="480964" y="2511121"/>
                  <a:pt x="548371" y="1993840"/>
                  <a:pt x="502944" y="2165290"/>
                </a:cubicBezTo>
                <a:cubicBezTo>
                  <a:pt x="457517" y="2336740"/>
                  <a:pt x="264087" y="3202783"/>
                  <a:pt x="221591" y="3387421"/>
                </a:cubicBezTo>
                <a:cubicBezTo>
                  <a:pt x="179095" y="3572059"/>
                  <a:pt x="284603" y="3193990"/>
                  <a:pt x="247968" y="3273121"/>
                </a:cubicBezTo>
                <a:cubicBezTo>
                  <a:pt x="211333" y="3352252"/>
                  <a:pt x="19368" y="3816778"/>
                  <a:pt x="1783" y="3862205"/>
                </a:cubicBezTo>
                <a:cubicBezTo>
                  <a:pt x="-15802" y="3907632"/>
                  <a:pt x="101429" y="3655586"/>
                  <a:pt x="142460" y="3545682"/>
                </a:cubicBezTo>
                <a:cubicBezTo>
                  <a:pt x="183491" y="3435778"/>
                  <a:pt x="242107" y="3119255"/>
                  <a:pt x="247968" y="3202782"/>
                </a:cubicBezTo>
                <a:cubicBezTo>
                  <a:pt x="253829" y="3286309"/>
                  <a:pt x="183491" y="3985298"/>
                  <a:pt x="177629" y="4046844"/>
                </a:cubicBezTo>
                <a:cubicBezTo>
                  <a:pt x="171767" y="4108390"/>
                  <a:pt x="160044" y="3841690"/>
                  <a:pt x="212798" y="3572059"/>
                </a:cubicBezTo>
                <a:cubicBezTo>
                  <a:pt x="265552" y="3302428"/>
                  <a:pt x="461913" y="2563874"/>
                  <a:pt x="494152" y="2429059"/>
                </a:cubicBezTo>
                <a:cubicBezTo>
                  <a:pt x="526391" y="2294244"/>
                  <a:pt x="350544" y="2883328"/>
                  <a:pt x="406229" y="2763167"/>
                </a:cubicBezTo>
                <a:cubicBezTo>
                  <a:pt x="461914" y="2643006"/>
                  <a:pt x="788695" y="1803340"/>
                  <a:pt x="828260" y="1708090"/>
                </a:cubicBezTo>
                <a:cubicBezTo>
                  <a:pt x="867825" y="1612840"/>
                  <a:pt x="674394" y="2166756"/>
                  <a:pt x="643621" y="2191667"/>
                </a:cubicBezTo>
                <a:cubicBezTo>
                  <a:pt x="612848" y="2216578"/>
                  <a:pt x="650948" y="2012890"/>
                  <a:pt x="643621" y="1857559"/>
                </a:cubicBezTo>
                <a:cubicBezTo>
                  <a:pt x="636294" y="1702228"/>
                  <a:pt x="595264" y="1299247"/>
                  <a:pt x="599660" y="1259682"/>
                </a:cubicBezTo>
                <a:cubicBezTo>
                  <a:pt x="604056" y="1220117"/>
                  <a:pt x="626036" y="1733002"/>
                  <a:pt x="669998" y="1620167"/>
                </a:cubicBezTo>
                <a:cubicBezTo>
                  <a:pt x="713960" y="1507332"/>
                  <a:pt x="860498" y="651548"/>
                  <a:pt x="863429" y="582675"/>
                </a:cubicBezTo>
                <a:cubicBezTo>
                  <a:pt x="866360" y="513802"/>
                  <a:pt x="721287" y="1151245"/>
                  <a:pt x="687583" y="1206929"/>
                </a:cubicBezTo>
                <a:cubicBezTo>
                  <a:pt x="653879" y="1262613"/>
                  <a:pt x="662671" y="1050132"/>
                  <a:pt x="661206" y="916782"/>
                </a:cubicBezTo>
                <a:cubicBezTo>
                  <a:pt x="659741" y="783432"/>
                  <a:pt x="696376" y="421483"/>
                  <a:pt x="678791" y="406829"/>
                </a:cubicBezTo>
                <a:cubicBezTo>
                  <a:pt x="661206" y="392175"/>
                  <a:pt x="495617" y="891871"/>
                  <a:pt x="555698" y="828859"/>
                </a:cubicBezTo>
                <a:cubicBezTo>
                  <a:pt x="615779" y="765847"/>
                  <a:pt x="1048067" y="39017"/>
                  <a:pt x="1074444" y="2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37533336-DC13-EEAF-4CB8-E1612D9E7560}"/>
              </a:ext>
            </a:extLst>
          </p:cNvPr>
          <p:cNvSpPr/>
          <p:nvPr/>
        </p:nvSpPr>
        <p:spPr>
          <a:xfrm>
            <a:off x="5840373" y="2319968"/>
            <a:ext cx="1053557" cy="4740086"/>
          </a:xfrm>
          <a:custGeom>
            <a:avLst/>
            <a:gdLst>
              <a:gd name="connsiteX0" fmla="*/ 973665 w 1053557"/>
              <a:gd name="connsiteY0" fmla="*/ 115501 h 4740086"/>
              <a:gd name="connsiteX1" fmla="*/ 973665 w 1053557"/>
              <a:gd name="connsiteY1" fmla="*/ 177047 h 4740086"/>
              <a:gd name="connsiteX2" fmla="*/ 270281 w 1053557"/>
              <a:gd name="connsiteY2" fmla="*/ 1592609 h 4740086"/>
              <a:gd name="connsiteX3" fmla="*/ 94435 w 1053557"/>
              <a:gd name="connsiteY3" fmla="*/ 3219186 h 4740086"/>
              <a:gd name="connsiteX4" fmla="*/ 6512 w 1053557"/>
              <a:gd name="connsiteY4" fmla="*/ 2876286 h 4740086"/>
              <a:gd name="connsiteX5" fmla="*/ 6512 w 1053557"/>
              <a:gd name="connsiteY5" fmla="*/ 4520447 h 4740086"/>
              <a:gd name="connsiteX6" fmla="*/ 6512 w 1053557"/>
              <a:gd name="connsiteY6" fmla="*/ 4010494 h 4740086"/>
              <a:gd name="connsiteX7" fmla="*/ 94435 w 1053557"/>
              <a:gd name="connsiteY7" fmla="*/ 4713878 h 4740086"/>
              <a:gd name="connsiteX8" fmla="*/ 68058 w 1053557"/>
              <a:gd name="connsiteY8" fmla="*/ 4494070 h 4740086"/>
              <a:gd name="connsiteX9" fmla="*/ 32889 w 1053557"/>
              <a:gd name="connsiteY9" fmla="*/ 3597255 h 4740086"/>
              <a:gd name="connsiteX10" fmla="*/ 217527 w 1053557"/>
              <a:gd name="connsiteY10" fmla="*/ 2375124 h 4740086"/>
              <a:gd name="connsiteX11" fmla="*/ 410958 w 1053557"/>
              <a:gd name="connsiteY11" fmla="*/ 1803624 h 4740086"/>
              <a:gd name="connsiteX12" fmla="*/ 323035 w 1053557"/>
              <a:gd name="connsiteY12" fmla="*/ 2076186 h 4740086"/>
              <a:gd name="connsiteX13" fmla="*/ 384581 w 1053557"/>
              <a:gd name="connsiteY13" fmla="*/ 1460724 h 4740086"/>
              <a:gd name="connsiteX14" fmla="*/ 243904 w 1053557"/>
              <a:gd name="connsiteY14" fmla="*/ 1794832 h 4740086"/>
              <a:gd name="connsiteX15" fmla="*/ 419750 w 1053557"/>
              <a:gd name="connsiteY15" fmla="*/ 739755 h 4740086"/>
              <a:gd name="connsiteX16" fmla="*/ 402165 w 1053557"/>
              <a:gd name="connsiteY16" fmla="*/ 1038694 h 4740086"/>
              <a:gd name="connsiteX17" fmla="*/ 973665 w 1053557"/>
              <a:gd name="connsiteY17" fmla="*/ 115501 h 474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53557" h="4740086">
                <a:moveTo>
                  <a:pt x="973665" y="115501"/>
                </a:moveTo>
                <a:cubicBezTo>
                  <a:pt x="1068915" y="-28107"/>
                  <a:pt x="1090896" y="-69138"/>
                  <a:pt x="973665" y="177047"/>
                </a:cubicBezTo>
                <a:cubicBezTo>
                  <a:pt x="856434" y="423232"/>
                  <a:pt x="416819" y="1085586"/>
                  <a:pt x="270281" y="1592609"/>
                </a:cubicBezTo>
                <a:cubicBezTo>
                  <a:pt x="123743" y="2099632"/>
                  <a:pt x="138396" y="3005240"/>
                  <a:pt x="94435" y="3219186"/>
                </a:cubicBezTo>
                <a:cubicBezTo>
                  <a:pt x="50474" y="3433132"/>
                  <a:pt x="21166" y="2659409"/>
                  <a:pt x="6512" y="2876286"/>
                </a:cubicBezTo>
                <a:cubicBezTo>
                  <a:pt x="-8142" y="3093163"/>
                  <a:pt x="6512" y="4520447"/>
                  <a:pt x="6512" y="4520447"/>
                </a:cubicBezTo>
                <a:cubicBezTo>
                  <a:pt x="6512" y="4709482"/>
                  <a:pt x="-8142" y="3978256"/>
                  <a:pt x="6512" y="4010494"/>
                </a:cubicBezTo>
                <a:cubicBezTo>
                  <a:pt x="21166" y="4042732"/>
                  <a:pt x="84177" y="4633282"/>
                  <a:pt x="94435" y="4713878"/>
                </a:cubicBezTo>
                <a:cubicBezTo>
                  <a:pt x="104693" y="4794474"/>
                  <a:pt x="78316" y="4680174"/>
                  <a:pt x="68058" y="4494070"/>
                </a:cubicBezTo>
                <a:cubicBezTo>
                  <a:pt x="57800" y="4307966"/>
                  <a:pt x="7978" y="3950413"/>
                  <a:pt x="32889" y="3597255"/>
                </a:cubicBezTo>
                <a:cubicBezTo>
                  <a:pt x="57800" y="3244097"/>
                  <a:pt x="154516" y="2674062"/>
                  <a:pt x="217527" y="2375124"/>
                </a:cubicBezTo>
                <a:cubicBezTo>
                  <a:pt x="280538" y="2076186"/>
                  <a:pt x="393373" y="1853447"/>
                  <a:pt x="410958" y="1803624"/>
                </a:cubicBezTo>
                <a:cubicBezTo>
                  <a:pt x="428543" y="1753801"/>
                  <a:pt x="327431" y="2133336"/>
                  <a:pt x="323035" y="2076186"/>
                </a:cubicBezTo>
                <a:cubicBezTo>
                  <a:pt x="318639" y="2019036"/>
                  <a:pt x="397769" y="1507616"/>
                  <a:pt x="384581" y="1460724"/>
                </a:cubicBezTo>
                <a:cubicBezTo>
                  <a:pt x="371393" y="1413832"/>
                  <a:pt x="238042" y="1914994"/>
                  <a:pt x="243904" y="1794832"/>
                </a:cubicBezTo>
                <a:cubicBezTo>
                  <a:pt x="249766" y="1674670"/>
                  <a:pt x="393373" y="865778"/>
                  <a:pt x="419750" y="739755"/>
                </a:cubicBezTo>
                <a:cubicBezTo>
                  <a:pt x="446127" y="613732"/>
                  <a:pt x="305450" y="1144202"/>
                  <a:pt x="402165" y="1038694"/>
                </a:cubicBezTo>
                <a:cubicBezTo>
                  <a:pt x="498880" y="933186"/>
                  <a:pt x="878415" y="259109"/>
                  <a:pt x="973665" y="115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D1738327-B189-AD81-1ECE-B3E440C6C0FF}"/>
              </a:ext>
            </a:extLst>
          </p:cNvPr>
          <p:cNvSpPr/>
          <p:nvPr/>
        </p:nvSpPr>
        <p:spPr>
          <a:xfrm>
            <a:off x="5925616" y="3889338"/>
            <a:ext cx="670977" cy="3258816"/>
          </a:xfrm>
          <a:custGeom>
            <a:avLst/>
            <a:gdLst>
              <a:gd name="connsiteX0" fmla="*/ 633446 w 670977"/>
              <a:gd name="connsiteY0" fmla="*/ 58408 h 3258816"/>
              <a:gd name="connsiteX1" fmla="*/ 615861 w 670977"/>
              <a:gd name="connsiteY1" fmla="*/ 172708 h 3258816"/>
              <a:gd name="connsiteX2" fmla="*/ 202622 w 670977"/>
              <a:gd name="connsiteY2" fmla="*/ 1227785 h 3258816"/>
              <a:gd name="connsiteX3" fmla="*/ 272961 w 670977"/>
              <a:gd name="connsiteY3" fmla="*/ 1087108 h 3258816"/>
              <a:gd name="connsiteX4" fmla="*/ 255376 w 670977"/>
              <a:gd name="connsiteY4" fmla="*/ 2133393 h 3258816"/>
              <a:gd name="connsiteX5" fmla="*/ 35569 w 670977"/>
              <a:gd name="connsiteY5" fmla="*/ 1728947 h 3258816"/>
              <a:gd name="connsiteX6" fmla="*/ 202622 w 670977"/>
              <a:gd name="connsiteY6" fmla="*/ 2458708 h 3258816"/>
              <a:gd name="connsiteX7" fmla="*/ 88322 w 670977"/>
              <a:gd name="connsiteY7" fmla="*/ 2291654 h 3258816"/>
              <a:gd name="connsiteX8" fmla="*/ 202622 w 670977"/>
              <a:gd name="connsiteY8" fmla="*/ 2801608 h 3258816"/>
              <a:gd name="connsiteX9" fmla="*/ 399 w 670977"/>
              <a:gd name="connsiteY9" fmla="*/ 2414747 h 3258816"/>
              <a:gd name="connsiteX10" fmla="*/ 149869 w 670977"/>
              <a:gd name="connsiteY10" fmla="*/ 2951077 h 3258816"/>
              <a:gd name="connsiteX11" fmla="*/ 114699 w 670977"/>
              <a:gd name="connsiteY11" fmla="*/ 3258808 h 3258816"/>
              <a:gd name="connsiteX12" fmla="*/ 123492 w 670977"/>
              <a:gd name="connsiteY12" fmla="*/ 2959870 h 3258816"/>
              <a:gd name="connsiteX13" fmla="*/ 44361 w 670977"/>
              <a:gd name="connsiteY13" fmla="*/ 2537839 h 3258816"/>
              <a:gd name="connsiteX14" fmla="*/ 149869 w 670977"/>
              <a:gd name="connsiteY14" fmla="*/ 2291654 h 3258816"/>
              <a:gd name="connsiteX15" fmla="*/ 97115 w 670977"/>
              <a:gd name="connsiteY15" fmla="*/ 2432331 h 3258816"/>
              <a:gd name="connsiteX16" fmla="*/ 246584 w 670977"/>
              <a:gd name="connsiteY16" fmla="*/ 1957547 h 3258816"/>
              <a:gd name="connsiteX17" fmla="*/ 237792 w 670977"/>
              <a:gd name="connsiteY17" fmla="*/ 1262954 h 3258816"/>
              <a:gd name="connsiteX18" fmla="*/ 396053 w 670977"/>
              <a:gd name="connsiteY18" fmla="*/ 585947 h 3258816"/>
              <a:gd name="connsiteX19" fmla="*/ 308130 w 670977"/>
              <a:gd name="connsiteY19" fmla="*/ 761793 h 3258816"/>
              <a:gd name="connsiteX20" fmla="*/ 633446 w 670977"/>
              <a:gd name="connsiteY20" fmla="*/ 58408 h 325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0977" h="3258816">
                <a:moveTo>
                  <a:pt x="633446" y="58408"/>
                </a:moveTo>
                <a:cubicBezTo>
                  <a:pt x="684734" y="-39773"/>
                  <a:pt x="687665" y="-22188"/>
                  <a:pt x="615861" y="172708"/>
                </a:cubicBezTo>
                <a:cubicBezTo>
                  <a:pt x="544057" y="367604"/>
                  <a:pt x="259772" y="1075385"/>
                  <a:pt x="202622" y="1227785"/>
                </a:cubicBezTo>
                <a:cubicBezTo>
                  <a:pt x="145472" y="1380185"/>
                  <a:pt x="264169" y="936173"/>
                  <a:pt x="272961" y="1087108"/>
                </a:cubicBezTo>
                <a:cubicBezTo>
                  <a:pt x="281753" y="1238043"/>
                  <a:pt x="294941" y="2026420"/>
                  <a:pt x="255376" y="2133393"/>
                </a:cubicBezTo>
                <a:cubicBezTo>
                  <a:pt x="215811" y="2240366"/>
                  <a:pt x="44361" y="1674728"/>
                  <a:pt x="35569" y="1728947"/>
                </a:cubicBezTo>
                <a:cubicBezTo>
                  <a:pt x="26777" y="1783166"/>
                  <a:pt x="193830" y="2364924"/>
                  <a:pt x="202622" y="2458708"/>
                </a:cubicBezTo>
                <a:cubicBezTo>
                  <a:pt x="211414" y="2552493"/>
                  <a:pt x="88322" y="2234504"/>
                  <a:pt x="88322" y="2291654"/>
                </a:cubicBezTo>
                <a:cubicBezTo>
                  <a:pt x="88322" y="2348804"/>
                  <a:pt x="217276" y="2781093"/>
                  <a:pt x="202622" y="2801608"/>
                </a:cubicBezTo>
                <a:cubicBezTo>
                  <a:pt x="187968" y="2822124"/>
                  <a:pt x="9191" y="2389836"/>
                  <a:pt x="399" y="2414747"/>
                </a:cubicBezTo>
                <a:cubicBezTo>
                  <a:pt x="-8393" y="2439658"/>
                  <a:pt x="130819" y="2810400"/>
                  <a:pt x="149869" y="2951077"/>
                </a:cubicBezTo>
                <a:cubicBezTo>
                  <a:pt x="168919" y="3091754"/>
                  <a:pt x="119095" y="3257343"/>
                  <a:pt x="114699" y="3258808"/>
                </a:cubicBezTo>
                <a:cubicBezTo>
                  <a:pt x="110303" y="3260273"/>
                  <a:pt x="135215" y="3080031"/>
                  <a:pt x="123492" y="2959870"/>
                </a:cubicBezTo>
                <a:cubicBezTo>
                  <a:pt x="111769" y="2839709"/>
                  <a:pt x="39965" y="2649208"/>
                  <a:pt x="44361" y="2537839"/>
                </a:cubicBezTo>
                <a:cubicBezTo>
                  <a:pt x="48757" y="2426470"/>
                  <a:pt x="141077" y="2309239"/>
                  <a:pt x="149869" y="2291654"/>
                </a:cubicBezTo>
                <a:cubicBezTo>
                  <a:pt x="158661" y="2274069"/>
                  <a:pt x="80996" y="2488015"/>
                  <a:pt x="97115" y="2432331"/>
                </a:cubicBezTo>
                <a:cubicBezTo>
                  <a:pt x="113234" y="2376647"/>
                  <a:pt x="223138" y="2152443"/>
                  <a:pt x="246584" y="1957547"/>
                </a:cubicBezTo>
                <a:cubicBezTo>
                  <a:pt x="270030" y="1762651"/>
                  <a:pt x="212880" y="1491554"/>
                  <a:pt x="237792" y="1262954"/>
                </a:cubicBezTo>
                <a:cubicBezTo>
                  <a:pt x="262703" y="1034354"/>
                  <a:pt x="384330" y="669474"/>
                  <a:pt x="396053" y="585947"/>
                </a:cubicBezTo>
                <a:cubicBezTo>
                  <a:pt x="407776" y="502420"/>
                  <a:pt x="271495" y="854112"/>
                  <a:pt x="308130" y="761793"/>
                </a:cubicBezTo>
                <a:cubicBezTo>
                  <a:pt x="344765" y="669474"/>
                  <a:pt x="582158" y="156589"/>
                  <a:pt x="633446" y="58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A6CDB23D-2AD4-76AF-B8C1-2A492B9A2A0B}"/>
              </a:ext>
            </a:extLst>
          </p:cNvPr>
          <p:cNvSpPr/>
          <p:nvPr/>
        </p:nvSpPr>
        <p:spPr>
          <a:xfrm>
            <a:off x="5485904" y="2292657"/>
            <a:ext cx="1103380" cy="4465935"/>
          </a:xfrm>
          <a:custGeom>
            <a:avLst/>
            <a:gdLst>
              <a:gd name="connsiteX0" fmla="*/ 1099534 w 1103380"/>
              <a:gd name="connsiteY0" fmla="*/ 2135 h 4465935"/>
              <a:gd name="connsiteX1" fmla="*/ 317019 w 1103380"/>
              <a:gd name="connsiteY1" fmla="*/ 863781 h 4465935"/>
              <a:gd name="connsiteX2" fmla="*/ 413734 w 1103380"/>
              <a:gd name="connsiteY2" fmla="*/ 784651 h 4465935"/>
              <a:gd name="connsiteX3" fmla="*/ 571996 w 1103380"/>
              <a:gd name="connsiteY3" fmla="*/ 670351 h 4465935"/>
              <a:gd name="connsiteX4" fmla="*/ 378565 w 1103380"/>
              <a:gd name="connsiteY4" fmla="*/ 1145135 h 4465935"/>
              <a:gd name="connsiteX5" fmla="*/ 325811 w 1103380"/>
              <a:gd name="connsiteY5" fmla="*/ 2138666 h 4465935"/>
              <a:gd name="connsiteX6" fmla="*/ 325811 w 1103380"/>
              <a:gd name="connsiteY6" fmla="*/ 1848520 h 4465935"/>
              <a:gd name="connsiteX7" fmla="*/ 193927 w 1103380"/>
              <a:gd name="connsiteY7" fmla="*/ 3325628 h 4465935"/>
              <a:gd name="connsiteX8" fmla="*/ 229096 w 1103380"/>
              <a:gd name="connsiteY8" fmla="*/ 3000312 h 4465935"/>
              <a:gd name="connsiteX9" fmla="*/ 185134 w 1103380"/>
              <a:gd name="connsiteY9" fmla="*/ 3774035 h 4465935"/>
              <a:gd name="connsiteX10" fmla="*/ 149965 w 1103380"/>
              <a:gd name="connsiteY10" fmla="*/ 3448720 h 4465935"/>
              <a:gd name="connsiteX11" fmla="*/ 97211 w 1103380"/>
              <a:gd name="connsiteY11" fmla="*/ 3677320 h 4465935"/>
              <a:gd name="connsiteX12" fmla="*/ 114796 w 1103380"/>
              <a:gd name="connsiteY12" fmla="*/ 3967466 h 4465935"/>
              <a:gd name="connsiteX13" fmla="*/ 334604 w 1103380"/>
              <a:gd name="connsiteY13" fmla="*/ 4442251 h 4465935"/>
              <a:gd name="connsiteX14" fmla="*/ 299434 w 1103380"/>
              <a:gd name="connsiteY14" fmla="*/ 4327951 h 4465935"/>
              <a:gd name="connsiteX15" fmla="*/ 18081 w 1103380"/>
              <a:gd name="connsiteY15" fmla="*/ 3756451 h 4465935"/>
              <a:gd name="connsiteX16" fmla="*/ 35665 w 1103380"/>
              <a:gd name="connsiteY16" fmla="*/ 3914712 h 4465935"/>
              <a:gd name="connsiteX17" fmla="*/ 97211 w 1103380"/>
              <a:gd name="connsiteY17" fmla="*/ 3395966 h 4465935"/>
              <a:gd name="connsiteX18" fmla="*/ 106004 w 1103380"/>
              <a:gd name="connsiteY18" fmla="*/ 2085912 h 4465935"/>
              <a:gd name="connsiteX19" fmla="*/ 167550 w 1103380"/>
              <a:gd name="connsiteY19" fmla="*/ 2886012 h 4465935"/>
              <a:gd name="connsiteX20" fmla="*/ 229096 w 1103380"/>
              <a:gd name="connsiteY20" fmla="*/ 1848520 h 4465935"/>
              <a:gd name="connsiteX21" fmla="*/ 413734 w 1103380"/>
              <a:gd name="connsiteY21" fmla="*/ 1092381 h 4465935"/>
              <a:gd name="connsiteX22" fmla="*/ 343396 w 1103380"/>
              <a:gd name="connsiteY22" fmla="*/ 1197889 h 4465935"/>
              <a:gd name="connsiteX23" fmla="*/ 818181 w 1103380"/>
              <a:gd name="connsiteY23" fmla="*/ 556051 h 4465935"/>
              <a:gd name="connsiteX24" fmla="*/ 624750 w 1103380"/>
              <a:gd name="connsiteY24" fmla="*/ 617597 h 4465935"/>
              <a:gd name="connsiteX25" fmla="*/ 1099534 w 1103380"/>
              <a:gd name="connsiteY25" fmla="*/ 2135 h 446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03380" h="4465935">
                <a:moveTo>
                  <a:pt x="1099534" y="2135"/>
                </a:moveTo>
                <a:cubicBezTo>
                  <a:pt x="1048246" y="43166"/>
                  <a:pt x="431319" y="733362"/>
                  <a:pt x="317019" y="863781"/>
                </a:cubicBezTo>
                <a:cubicBezTo>
                  <a:pt x="202719" y="994200"/>
                  <a:pt x="371238" y="816889"/>
                  <a:pt x="413734" y="784651"/>
                </a:cubicBezTo>
                <a:cubicBezTo>
                  <a:pt x="456230" y="752413"/>
                  <a:pt x="577857" y="610270"/>
                  <a:pt x="571996" y="670351"/>
                </a:cubicBezTo>
                <a:cubicBezTo>
                  <a:pt x="566135" y="730432"/>
                  <a:pt x="419596" y="900416"/>
                  <a:pt x="378565" y="1145135"/>
                </a:cubicBezTo>
                <a:cubicBezTo>
                  <a:pt x="337534" y="1389854"/>
                  <a:pt x="334603" y="2021435"/>
                  <a:pt x="325811" y="2138666"/>
                </a:cubicBezTo>
                <a:cubicBezTo>
                  <a:pt x="317019" y="2255897"/>
                  <a:pt x="347792" y="1650693"/>
                  <a:pt x="325811" y="1848520"/>
                </a:cubicBezTo>
                <a:cubicBezTo>
                  <a:pt x="303830" y="2046347"/>
                  <a:pt x="210046" y="3133663"/>
                  <a:pt x="193927" y="3325628"/>
                </a:cubicBezTo>
                <a:cubicBezTo>
                  <a:pt x="177808" y="3517593"/>
                  <a:pt x="230561" y="2925578"/>
                  <a:pt x="229096" y="3000312"/>
                </a:cubicBezTo>
                <a:cubicBezTo>
                  <a:pt x="227631" y="3075046"/>
                  <a:pt x="198322" y="3699300"/>
                  <a:pt x="185134" y="3774035"/>
                </a:cubicBezTo>
                <a:cubicBezTo>
                  <a:pt x="171946" y="3848770"/>
                  <a:pt x="164619" y="3464839"/>
                  <a:pt x="149965" y="3448720"/>
                </a:cubicBezTo>
                <a:cubicBezTo>
                  <a:pt x="135311" y="3432601"/>
                  <a:pt x="103072" y="3590862"/>
                  <a:pt x="97211" y="3677320"/>
                </a:cubicBezTo>
                <a:cubicBezTo>
                  <a:pt x="91350" y="3763778"/>
                  <a:pt x="75231" y="3839978"/>
                  <a:pt x="114796" y="3967466"/>
                </a:cubicBezTo>
                <a:cubicBezTo>
                  <a:pt x="154361" y="4094954"/>
                  <a:pt x="303831" y="4382170"/>
                  <a:pt x="334604" y="4442251"/>
                </a:cubicBezTo>
                <a:cubicBezTo>
                  <a:pt x="365377" y="4502332"/>
                  <a:pt x="352188" y="4442251"/>
                  <a:pt x="299434" y="4327951"/>
                </a:cubicBezTo>
                <a:cubicBezTo>
                  <a:pt x="246680" y="4213651"/>
                  <a:pt x="62042" y="3825324"/>
                  <a:pt x="18081" y="3756451"/>
                </a:cubicBezTo>
                <a:cubicBezTo>
                  <a:pt x="-25880" y="3687578"/>
                  <a:pt x="22477" y="3974793"/>
                  <a:pt x="35665" y="3914712"/>
                </a:cubicBezTo>
                <a:cubicBezTo>
                  <a:pt x="48853" y="3854631"/>
                  <a:pt x="85488" y="3700766"/>
                  <a:pt x="97211" y="3395966"/>
                </a:cubicBezTo>
                <a:cubicBezTo>
                  <a:pt x="108934" y="3091166"/>
                  <a:pt x="94281" y="2170904"/>
                  <a:pt x="106004" y="2085912"/>
                </a:cubicBezTo>
                <a:cubicBezTo>
                  <a:pt x="117727" y="2000920"/>
                  <a:pt x="147035" y="2925577"/>
                  <a:pt x="167550" y="2886012"/>
                </a:cubicBezTo>
                <a:cubicBezTo>
                  <a:pt x="188065" y="2846447"/>
                  <a:pt x="188065" y="2147458"/>
                  <a:pt x="229096" y="1848520"/>
                </a:cubicBezTo>
                <a:cubicBezTo>
                  <a:pt x="270127" y="1549582"/>
                  <a:pt x="394684" y="1200820"/>
                  <a:pt x="413734" y="1092381"/>
                </a:cubicBezTo>
                <a:cubicBezTo>
                  <a:pt x="432784" y="983943"/>
                  <a:pt x="275988" y="1287277"/>
                  <a:pt x="343396" y="1197889"/>
                </a:cubicBezTo>
                <a:cubicBezTo>
                  <a:pt x="410804" y="1108501"/>
                  <a:pt x="771289" y="652766"/>
                  <a:pt x="818181" y="556051"/>
                </a:cubicBezTo>
                <a:cubicBezTo>
                  <a:pt x="865073" y="459336"/>
                  <a:pt x="576392" y="711382"/>
                  <a:pt x="624750" y="617597"/>
                </a:cubicBezTo>
                <a:cubicBezTo>
                  <a:pt x="673108" y="523812"/>
                  <a:pt x="1150822" y="-38896"/>
                  <a:pt x="1099534" y="2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E9510B27-1E3F-2A3E-DD43-BB622E2E79DD}"/>
              </a:ext>
            </a:extLst>
          </p:cNvPr>
          <p:cNvSpPr/>
          <p:nvPr/>
        </p:nvSpPr>
        <p:spPr>
          <a:xfrm>
            <a:off x="4936427" y="2065447"/>
            <a:ext cx="1421337" cy="4330203"/>
          </a:xfrm>
          <a:custGeom>
            <a:avLst/>
            <a:gdLst>
              <a:gd name="connsiteX0" fmla="*/ 1420411 w 1421337"/>
              <a:gd name="connsiteY0" fmla="*/ 745 h 4330203"/>
              <a:gd name="connsiteX1" fmla="*/ 541181 w 1421337"/>
              <a:gd name="connsiteY1" fmla="*/ 308476 h 4330203"/>
              <a:gd name="connsiteX2" fmla="*/ 1015965 w 1421337"/>
              <a:gd name="connsiteY2" fmla="*/ 159007 h 4330203"/>
              <a:gd name="connsiteX3" fmla="*/ 1015965 w 1421337"/>
              <a:gd name="connsiteY3" fmla="*/ 326061 h 4330203"/>
              <a:gd name="connsiteX4" fmla="*/ 330165 w 1421337"/>
              <a:gd name="connsiteY4" fmla="*/ 1302007 h 4330203"/>
              <a:gd name="connsiteX5" fmla="*/ 409296 w 1421337"/>
              <a:gd name="connsiteY5" fmla="*/ 1293215 h 4330203"/>
              <a:gd name="connsiteX6" fmla="*/ 400504 w 1421337"/>
              <a:gd name="connsiteY6" fmla="*/ 2207615 h 4330203"/>
              <a:gd name="connsiteX7" fmla="*/ 426881 w 1421337"/>
              <a:gd name="connsiteY7" fmla="*/ 2058145 h 4330203"/>
              <a:gd name="connsiteX8" fmla="*/ 338958 w 1421337"/>
              <a:gd name="connsiteY8" fmla="*/ 3438538 h 4330203"/>
              <a:gd name="connsiteX9" fmla="*/ 4850 w 1421337"/>
              <a:gd name="connsiteY9" fmla="*/ 4308976 h 4330203"/>
              <a:gd name="connsiteX10" fmla="*/ 163111 w 1421337"/>
              <a:gd name="connsiteY10" fmla="*/ 3992453 h 4330203"/>
              <a:gd name="connsiteX11" fmla="*/ 470842 w 1421337"/>
              <a:gd name="connsiteY11" fmla="*/ 3508876 h 4330203"/>
              <a:gd name="connsiteX12" fmla="*/ 347750 w 1421337"/>
              <a:gd name="connsiteY12" fmla="*/ 3711099 h 4330203"/>
              <a:gd name="connsiteX13" fmla="*/ 312581 w 1421337"/>
              <a:gd name="connsiteY13" fmla="*/ 3886945 h 4330203"/>
              <a:gd name="connsiteX14" fmla="*/ 356542 w 1421337"/>
              <a:gd name="connsiteY14" fmla="*/ 4317768 h 4330203"/>
              <a:gd name="connsiteX15" fmla="*/ 356542 w 1421337"/>
              <a:gd name="connsiteY15" fmla="*/ 4159507 h 4330203"/>
              <a:gd name="connsiteX16" fmla="*/ 303788 w 1421337"/>
              <a:gd name="connsiteY16" fmla="*/ 3605591 h 4330203"/>
              <a:gd name="connsiteX17" fmla="*/ 532388 w 1421337"/>
              <a:gd name="connsiteY17" fmla="*/ 2805491 h 4330203"/>
              <a:gd name="connsiteX18" fmla="*/ 418088 w 1421337"/>
              <a:gd name="connsiteY18" fmla="*/ 2752738 h 4330203"/>
              <a:gd name="connsiteX19" fmla="*/ 506011 w 1421337"/>
              <a:gd name="connsiteY19" fmla="*/ 1433891 h 4330203"/>
              <a:gd name="connsiteX20" fmla="*/ 347750 w 1421337"/>
              <a:gd name="connsiteY20" fmla="*/ 1618530 h 4330203"/>
              <a:gd name="connsiteX21" fmla="*/ 831327 w 1421337"/>
              <a:gd name="connsiteY21" fmla="*/ 818430 h 4330203"/>
              <a:gd name="connsiteX22" fmla="*/ 629104 w 1421337"/>
              <a:gd name="connsiteY22" fmla="*/ 1003068 h 4330203"/>
              <a:gd name="connsiteX23" fmla="*/ 1059927 w 1421337"/>
              <a:gd name="connsiteY23" fmla="*/ 378815 h 4330203"/>
              <a:gd name="connsiteX24" fmla="*/ 717027 w 1421337"/>
              <a:gd name="connsiteY24" fmla="*/ 413984 h 4330203"/>
              <a:gd name="connsiteX25" fmla="*/ 1420411 w 1421337"/>
              <a:gd name="connsiteY25" fmla="*/ 745 h 43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1337" h="4330203">
                <a:moveTo>
                  <a:pt x="1420411" y="745"/>
                </a:moveTo>
                <a:cubicBezTo>
                  <a:pt x="1391103" y="-16840"/>
                  <a:pt x="608589" y="282099"/>
                  <a:pt x="541181" y="308476"/>
                </a:cubicBezTo>
                <a:cubicBezTo>
                  <a:pt x="473773" y="334853"/>
                  <a:pt x="936834" y="156076"/>
                  <a:pt x="1015965" y="159007"/>
                </a:cubicBezTo>
                <a:cubicBezTo>
                  <a:pt x="1095096" y="161938"/>
                  <a:pt x="1130265" y="135561"/>
                  <a:pt x="1015965" y="326061"/>
                </a:cubicBezTo>
                <a:cubicBezTo>
                  <a:pt x="901665" y="516561"/>
                  <a:pt x="431276" y="1140815"/>
                  <a:pt x="330165" y="1302007"/>
                </a:cubicBezTo>
                <a:cubicBezTo>
                  <a:pt x="229054" y="1463199"/>
                  <a:pt x="397573" y="1142280"/>
                  <a:pt x="409296" y="1293215"/>
                </a:cubicBezTo>
                <a:cubicBezTo>
                  <a:pt x="421019" y="1444150"/>
                  <a:pt x="397573" y="2080127"/>
                  <a:pt x="400504" y="2207615"/>
                </a:cubicBezTo>
                <a:cubicBezTo>
                  <a:pt x="403435" y="2335103"/>
                  <a:pt x="437139" y="1852991"/>
                  <a:pt x="426881" y="2058145"/>
                </a:cubicBezTo>
                <a:cubicBezTo>
                  <a:pt x="416623" y="2263299"/>
                  <a:pt x="409296" y="3063400"/>
                  <a:pt x="338958" y="3438538"/>
                </a:cubicBezTo>
                <a:cubicBezTo>
                  <a:pt x="268620" y="3813676"/>
                  <a:pt x="34158" y="4216657"/>
                  <a:pt x="4850" y="4308976"/>
                </a:cubicBezTo>
                <a:cubicBezTo>
                  <a:pt x="-24458" y="4401295"/>
                  <a:pt x="85446" y="4125803"/>
                  <a:pt x="163111" y="3992453"/>
                </a:cubicBezTo>
                <a:cubicBezTo>
                  <a:pt x="240776" y="3859103"/>
                  <a:pt x="440069" y="3555768"/>
                  <a:pt x="470842" y="3508876"/>
                </a:cubicBezTo>
                <a:cubicBezTo>
                  <a:pt x="501615" y="3461984"/>
                  <a:pt x="374127" y="3648088"/>
                  <a:pt x="347750" y="3711099"/>
                </a:cubicBezTo>
                <a:cubicBezTo>
                  <a:pt x="321373" y="3774111"/>
                  <a:pt x="311116" y="3785834"/>
                  <a:pt x="312581" y="3886945"/>
                </a:cubicBezTo>
                <a:cubicBezTo>
                  <a:pt x="314046" y="3988056"/>
                  <a:pt x="349215" y="4272341"/>
                  <a:pt x="356542" y="4317768"/>
                </a:cubicBezTo>
                <a:cubicBezTo>
                  <a:pt x="363869" y="4363195"/>
                  <a:pt x="365334" y="4278203"/>
                  <a:pt x="356542" y="4159507"/>
                </a:cubicBezTo>
                <a:cubicBezTo>
                  <a:pt x="347750" y="4040811"/>
                  <a:pt x="274480" y="3831260"/>
                  <a:pt x="303788" y="3605591"/>
                </a:cubicBezTo>
                <a:cubicBezTo>
                  <a:pt x="333096" y="3379922"/>
                  <a:pt x="513338" y="2947633"/>
                  <a:pt x="532388" y="2805491"/>
                </a:cubicBezTo>
                <a:cubicBezTo>
                  <a:pt x="551438" y="2663349"/>
                  <a:pt x="422484" y="2981338"/>
                  <a:pt x="418088" y="2752738"/>
                </a:cubicBezTo>
                <a:cubicBezTo>
                  <a:pt x="413692" y="2524138"/>
                  <a:pt x="517734" y="1622926"/>
                  <a:pt x="506011" y="1433891"/>
                </a:cubicBezTo>
                <a:cubicBezTo>
                  <a:pt x="494288" y="1244856"/>
                  <a:pt x="293531" y="1721107"/>
                  <a:pt x="347750" y="1618530"/>
                </a:cubicBezTo>
                <a:cubicBezTo>
                  <a:pt x="401969" y="1515953"/>
                  <a:pt x="784435" y="921007"/>
                  <a:pt x="831327" y="818430"/>
                </a:cubicBezTo>
                <a:cubicBezTo>
                  <a:pt x="878219" y="715853"/>
                  <a:pt x="591004" y="1076337"/>
                  <a:pt x="629104" y="1003068"/>
                </a:cubicBezTo>
                <a:cubicBezTo>
                  <a:pt x="667204" y="929799"/>
                  <a:pt x="1045273" y="476996"/>
                  <a:pt x="1059927" y="378815"/>
                </a:cubicBezTo>
                <a:cubicBezTo>
                  <a:pt x="1074581" y="280634"/>
                  <a:pt x="659877" y="474065"/>
                  <a:pt x="717027" y="413984"/>
                </a:cubicBezTo>
                <a:cubicBezTo>
                  <a:pt x="774177" y="353903"/>
                  <a:pt x="1449719" y="18330"/>
                  <a:pt x="1420411" y="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0EA6367E-FEAC-E12E-8D76-7149029C43A6}"/>
              </a:ext>
            </a:extLst>
          </p:cNvPr>
          <p:cNvSpPr/>
          <p:nvPr/>
        </p:nvSpPr>
        <p:spPr>
          <a:xfrm>
            <a:off x="4631849" y="1905085"/>
            <a:ext cx="1268099" cy="4702911"/>
          </a:xfrm>
          <a:custGeom>
            <a:avLst/>
            <a:gdLst>
              <a:gd name="connsiteX0" fmla="*/ 1267789 w 1268099"/>
              <a:gd name="connsiteY0" fmla="*/ 2846 h 4702911"/>
              <a:gd name="connsiteX1" fmla="*/ 327013 w 1268099"/>
              <a:gd name="connsiteY1" fmla="*/ 882077 h 4702911"/>
              <a:gd name="connsiteX2" fmla="*/ 124789 w 1268099"/>
              <a:gd name="connsiteY2" fmla="*/ 2411938 h 4702911"/>
              <a:gd name="connsiteX3" fmla="*/ 142374 w 1268099"/>
              <a:gd name="connsiteY3" fmla="*/ 2200923 h 4702911"/>
              <a:gd name="connsiteX4" fmla="*/ 10489 w 1268099"/>
              <a:gd name="connsiteY4" fmla="*/ 4478130 h 4702911"/>
              <a:gd name="connsiteX5" fmla="*/ 19282 w 1268099"/>
              <a:gd name="connsiteY5" fmla="*/ 4381415 h 4702911"/>
              <a:gd name="connsiteX6" fmla="*/ 107205 w 1268099"/>
              <a:gd name="connsiteY6" fmla="*/ 2376769 h 4702911"/>
              <a:gd name="connsiteX7" fmla="*/ 151166 w 1268099"/>
              <a:gd name="connsiteY7" fmla="*/ 1040338 h 4702911"/>
              <a:gd name="connsiteX8" fmla="*/ 89620 w 1268099"/>
              <a:gd name="connsiteY8" fmla="*/ 1523915 h 4702911"/>
              <a:gd name="connsiteX9" fmla="*/ 36866 w 1268099"/>
              <a:gd name="connsiteY9" fmla="*/ 1664592 h 4702911"/>
              <a:gd name="connsiteX10" fmla="*/ 186336 w 1268099"/>
              <a:gd name="connsiteY10" fmla="*/ 1075507 h 4702911"/>
              <a:gd name="connsiteX11" fmla="*/ 546820 w 1268099"/>
              <a:gd name="connsiteY11" fmla="*/ 574346 h 4702911"/>
              <a:gd name="connsiteX12" fmla="*/ 432520 w 1268099"/>
              <a:gd name="connsiteY12" fmla="*/ 600723 h 4702911"/>
              <a:gd name="connsiteX13" fmla="*/ 1267789 w 1268099"/>
              <a:gd name="connsiteY13" fmla="*/ 2846 h 470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8099" h="4702911">
                <a:moveTo>
                  <a:pt x="1267789" y="2846"/>
                </a:moveTo>
                <a:cubicBezTo>
                  <a:pt x="1250204" y="49738"/>
                  <a:pt x="517513" y="480562"/>
                  <a:pt x="327013" y="882077"/>
                </a:cubicBezTo>
                <a:cubicBezTo>
                  <a:pt x="136513" y="1283592"/>
                  <a:pt x="155562" y="2192130"/>
                  <a:pt x="124789" y="2411938"/>
                </a:cubicBezTo>
                <a:cubicBezTo>
                  <a:pt x="94016" y="2631746"/>
                  <a:pt x="161424" y="1856558"/>
                  <a:pt x="142374" y="2200923"/>
                </a:cubicBezTo>
                <a:cubicBezTo>
                  <a:pt x="123324" y="2545288"/>
                  <a:pt x="31004" y="4114715"/>
                  <a:pt x="10489" y="4478130"/>
                </a:cubicBezTo>
                <a:cubicBezTo>
                  <a:pt x="-10026" y="4841545"/>
                  <a:pt x="3163" y="4731642"/>
                  <a:pt x="19282" y="4381415"/>
                </a:cubicBezTo>
                <a:cubicBezTo>
                  <a:pt x="35401" y="4031188"/>
                  <a:pt x="85224" y="2933615"/>
                  <a:pt x="107205" y="2376769"/>
                </a:cubicBezTo>
                <a:cubicBezTo>
                  <a:pt x="129186" y="1819923"/>
                  <a:pt x="154097" y="1182480"/>
                  <a:pt x="151166" y="1040338"/>
                </a:cubicBezTo>
                <a:cubicBezTo>
                  <a:pt x="148235" y="898196"/>
                  <a:pt x="108670" y="1419873"/>
                  <a:pt x="89620" y="1523915"/>
                </a:cubicBezTo>
                <a:cubicBezTo>
                  <a:pt x="70570" y="1627957"/>
                  <a:pt x="20747" y="1739327"/>
                  <a:pt x="36866" y="1664592"/>
                </a:cubicBezTo>
                <a:cubicBezTo>
                  <a:pt x="52985" y="1589857"/>
                  <a:pt x="101344" y="1257215"/>
                  <a:pt x="186336" y="1075507"/>
                </a:cubicBezTo>
                <a:cubicBezTo>
                  <a:pt x="271328" y="893799"/>
                  <a:pt x="505789" y="653477"/>
                  <a:pt x="546820" y="574346"/>
                </a:cubicBezTo>
                <a:cubicBezTo>
                  <a:pt x="587851" y="495215"/>
                  <a:pt x="315289" y="698904"/>
                  <a:pt x="432520" y="600723"/>
                </a:cubicBezTo>
                <a:cubicBezTo>
                  <a:pt x="549751" y="502542"/>
                  <a:pt x="1285374" y="-44046"/>
                  <a:pt x="1267789" y="2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4270DC45-EA2F-69C9-BFEC-FC26DB3CDF73}"/>
              </a:ext>
            </a:extLst>
          </p:cNvPr>
          <p:cNvSpPr/>
          <p:nvPr/>
        </p:nvSpPr>
        <p:spPr>
          <a:xfrm>
            <a:off x="4087634" y="1776046"/>
            <a:ext cx="1513066" cy="4502644"/>
          </a:xfrm>
          <a:custGeom>
            <a:avLst/>
            <a:gdLst>
              <a:gd name="connsiteX0" fmla="*/ 1513066 w 1513066"/>
              <a:gd name="connsiteY0" fmla="*/ 0 h 4502644"/>
              <a:gd name="connsiteX1" fmla="*/ 642628 w 1513066"/>
              <a:gd name="connsiteY1" fmla="*/ 844062 h 4502644"/>
              <a:gd name="connsiteX2" fmla="*/ 185428 w 1513066"/>
              <a:gd name="connsiteY2" fmla="*/ 1354016 h 4502644"/>
              <a:gd name="connsiteX3" fmla="*/ 789 w 1513066"/>
              <a:gd name="connsiteY3" fmla="*/ 1644162 h 4502644"/>
              <a:gd name="connsiteX4" fmla="*/ 132674 w 1513066"/>
              <a:gd name="connsiteY4" fmla="*/ 1459523 h 4502644"/>
              <a:gd name="connsiteX5" fmla="*/ 449197 w 1513066"/>
              <a:gd name="connsiteY5" fmla="*/ 1169377 h 4502644"/>
              <a:gd name="connsiteX6" fmla="*/ 396443 w 1513066"/>
              <a:gd name="connsiteY6" fmla="*/ 1283677 h 4502644"/>
              <a:gd name="connsiteX7" fmla="*/ 273351 w 1513066"/>
              <a:gd name="connsiteY7" fmla="*/ 2963008 h 4502644"/>
              <a:gd name="connsiteX8" fmla="*/ 273351 w 1513066"/>
              <a:gd name="connsiteY8" fmla="*/ 2831123 h 4502644"/>
              <a:gd name="connsiteX9" fmla="*/ 457989 w 1513066"/>
              <a:gd name="connsiteY9" fmla="*/ 3974123 h 4502644"/>
              <a:gd name="connsiteX10" fmla="*/ 440404 w 1513066"/>
              <a:gd name="connsiteY10" fmla="*/ 4484077 h 4502644"/>
              <a:gd name="connsiteX11" fmla="*/ 457989 w 1513066"/>
              <a:gd name="connsiteY11" fmla="*/ 4334608 h 4502644"/>
              <a:gd name="connsiteX12" fmla="*/ 589874 w 1513066"/>
              <a:gd name="connsiteY12" fmla="*/ 3798277 h 4502644"/>
              <a:gd name="connsiteX13" fmla="*/ 501951 w 1513066"/>
              <a:gd name="connsiteY13" fmla="*/ 4062046 h 4502644"/>
              <a:gd name="connsiteX14" fmla="*/ 440404 w 1513066"/>
              <a:gd name="connsiteY14" fmla="*/ 3349869 h 4502644"/>
              <a:gd name="connsiteX15" fmla="*/ 317312 w 1513066"/>
              <a:gd name="connsiteY15" fmla="*/ 2875085 h 4502644"/>
              <a:gd name="connsiteX16" fmla="*/ 334897 w 1513066"/>
              <a:gd name="connsiteY16" fmla="*/ 3006969 h 4502644"/>
              <a:gd name="connsiteX17" fmla="*/ 282143 w 1513066"/>
              <a:gd name="connsiteY17" fmla="*/ 1740877 h 4502644"/>
              <a:gd name="connsiteX18" fmla="*/ 211804 w 1513066"/>
              <a:gd name="connsiteY18" fmla="*/ 1670539 h 4502644"/>
              <a:gd name="connsiteX19" fmla="*/ 282143 w 1513066"/>
              <a:gd name="connsiteY19" fmla="*/ 931985 h 4502644"/>
              <a:gd name="connsiteX20" fmla="*/ 255766 w 1513066"/>
              <a:gd name="connsiteY20" fmla="*/ 1591408 h 4502644"/>
              <a:gd name="connsiteX21" fmla="*/ 317312 w 1513066"/>
              <a:gd name="connsiteY21" fmla="*/ 1371600 h 4502644"/>
              <a:gd name="connsiteX22" fmla="*/ 581081 w 1513066"/>
              <a:gd name="connsiteY22" fmla="*/ 808892 h 4502644"/>
              <a:gd name="connsiteX23" fmla="*/ 405235 w 1513066"/>
              <a:gd name="connsiteY23" fmla="*/ 958362 h 4502644"/>
              <a:gd name="connsiteX24" fmla="*/ 1513066 w 1513066"/>
              <a:gd name="connsiteY24" fmla="*/ 0 h 450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13066" h="4502644">
                <a:moveTo>
                  <a:pt x="1513066" y="0"/>
                </a:moveTo>
                <a:cubicBezTo>
                  <a:pt x="1188483" y="309196"/>
                  <a:pt x="863901" y="618393"/>
                  <a:pt x="642628" y="844062"/>
                </a:cubicBezTo>
                <a:cubicBezTo>
                  <a:pt x="421355" y="1069731"/>
                  <a:pt x="292401" y="1220666"/>
                  <a:pt x="185428" y="1354016"/>
                </a:cubicBezTo>
                <a:cubicBezTo>
                  <a:pt x="78455" y="1487366"/>
                  <a:pt x="9581" y="1626578"/>
                  <a:pt x="789" y="1644162"/>
                </a:cubicBezTo>
                <a:cubicBezTo>
                  <a:pt x="-8003" y="1661746"/>
                  <a:pt x="57939" y="1538654"/>
                  <a:pt x="132674" y="1459523"/>
                </a:cubicBezTo>
                <a:cubicBezTo>
                  <a:pt x="207409" y="1380392"/>
                  <a:pt x="405236" y="1198685"/>
                  <a:pt x="449197" y="1169377"/>
                </a:cubicBezTo>
                <a:cubicBezTo>
                  <a:pt x="493158" y="1140069"/>
                  <a:pt x="425751" y="984739"/>
                  <a:pt x="396443" y="1283677"/>
                </a:cubicBezTo>
                <a:cubicBezTo>
                  <a:pt x="367135" y="1582615"/>
                  <a:pt x="293866" y="2705100"/>
                  <a:pt x="273351" y="2963008"/>
                </a:cubicBezTo>
                <a:cubicBezTo>
                  <a:pt x="252836" y="3220916"/>
                  <a:pt x="242578" y="2662604"/>
                  <a:pt x="273351" y="2831123"/>
                </a:cubicBezTo>
                <a:cubicBezTo>
                  <a:pt x="304124" y="2999642"/>
                  <a:pt x="430147" y="3698631"/>
                  <a:pt x="457989" y="3974123"/>
                </a:cubicBezTo>
                <a:cubicBezTo>
                  <a:pt x="485831" y="4249615"/>
                  <a:pt x="440404" y="4423996"/>
                  <a:pt x="440404" y="4484077"/>
                </a:cubicBezTo>
                <a:cubicBezTo>
                  <a:pt x="440404" y="4544158"/>
                  <a:pt x="433077" y="4448908"/>
                  <a:pt x="457989" y="4334608"/>
                </a:cubicBezTo>
                <a:cubicBezTo>
                  <a:pt x="482901" y="4220308"/>
                  <a:pt x="582547" y="3843704"/>
                  <a:pt x="589874" y="3798277"/>
                </a:cubicBezTo>
                <a:cubicBezTo>
                  <a:pt x="597201" y="3752850"/>
                  <a:pt x="526863" y="4136781"/>
                  <a:pt x="501951" y="4062046"/>
                </a:cubicBezTo>
                <a:cubicBezTo>
                  <a:pt x="477039" y="3987311"/>
                  <a:pt x="471177" y="3547696"/>
                  <a:pt x="440404" y="3349869"/>
                </a:cubicBezTo>
                <a:cubicBezTo>
                  <a:pt x="409631" y="3152042"/>
                  <a:pt x="334896" y="2932235"/>
                  <a:pt x="317312" y="2875085"/>
                </a:cubicBezTo>
                <a:cubicBezTo>
                  <a:pt x="299728" y="2817935"/>
                  <a:pt x="340758" y="3196004"/>
                  <a:pt x="334897" y="3006969"/>
                </a:cubicBezTo>
                <a:cubicBezTo>
                  <a:pt x="329036" y="2817934"/>
                  <a:pt x="302658" y="1963615"/>
                  <a:pt x="282143" y="1740877"/>
                </a:cubicBezTo>
                <a:cubicBezTo>
                  <a:pt x="261627" y="1518139"/>
                  <a:pt x="211804" y="1805354"/>
                  <a:pt x="211804" y="1670539"/>
                </a:cubicBezTo>
                <a:cubicBezTo>
                  <a:pt x="211804" y="1535724"/>
                  <a:pt x="274816" y="945174"/>
                  <a:pt x="282143" y="931985"/>
                </a:cubicBezTo>
                <a:cubicBezTo>
                  <a:pt x="289470" y="918797"/>
                  <a:pt x="249905" y="1518139"/>
                  <a:pt x="255766" y="1591408"/>
                </a:cubicBezTo>
                <a:cubicBezTo>
                  <a:pt x="261627" y="1664677"/>
                  <a:pt x="263093" y="1502019"/>
                  <a:pt x="317312" y="1371600"/>
                </a:cubicBezTo>
                <a:cubicBezTo>
                  <a:pt x="371531" y="1241181"/>
                  <a:pt x="566427" y="877765"/>
                  <a:pt x="581081" y="808892"/>
                </a:cubicBezTo>
                <a:cubicBezTo>
                  <a:pt x="595735" y="740019"/>
                  <a:pt x="405235" y="958362"/>
                  <a:pt x="405235" y="958362"/>
                </a:cubicBezTo>
                <a:lnTo>
                  <a:pt x="151306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5D59CE98-8369-1061-5693-64F5D95B54B4}"/>
              </a:ext>
            </a:extLst>
          </p:cNvPr>
          <p:cNvSpPr/>
          <p:nvPr/>
        </p:nvSpPr>
        <p:spPr>
          <a:xfrm>
            <a:off x="3088377" y="1699813"/>
            <a:ext cx="2485955" cy="3184509"/>
          </a:xfrm>
          <a:custGeom>
            <a:avLst/>
            <a:gdLst>
              <a:gd name="connsiteX0" fmla="*/ 2485946 w 2485955"/>
              <a:gd name="connsiteY0" fmla="*/ 14687 h 3184509"/>
              <a:gd name="connsiteX1" fmla="*/ 1694638 w 2485955"/>
              <a:gd name="connsiteY1" fmla="*/ 199325 h 3184509"/>
              <a:gd name="connsiteX2" fmla="*/ 824200 w 2485955"/>
              <a:gd name="connsiteY2" fmla="*/ 1008218 h 3184509"/>
              <a:gd name="connsiteX3" fmla="*/ 1044008 w 2485955"/>
              <a:gd name="connsiteY3" fmla="*/ 770825 h 3184509"/>
              <a:gd name="connsiteX4" fmla="*/ 1386908 w 2485955"/>
              <a:gd name="connsiteY4" fmla="*/ 630149 h 3184509"/>
              <a:gd name="connsiteX5" fmla="*/ 912123 w 2485955"/>
              <a:gd name="connsiteY5" fmla="*/ 1069764 h 3184509"/>
              <a:gd name="connsiteX6" fmla="*/ 367000 w 2485955"/>
              <a:gd name="connsiteY6" fmla="*/ 1711602 h 3184509"/>
              <a:gd name="connsiteX7" fmla="*/ 24100 w 2485955"/>
              <a:gd name="connsiteY7" fmla="*/ 3100787 h 3184509"/>
              <a:gd name="connsiteX8" fmla="*/ 50477 w 2485955"/>
              <a:gd name="connsiteY8" fmla="*/ 2898564 h 3184509"/>
              <a:gd name="connsiteX9" fmla="*/ 226323 w 2485955"/>
              <a:gd name="connsiteY9" fmla="*/ 1825902 h 3184509"/>
              <a:gd name="connsiteX10" fmla="*/ 147192 w 2485955"/>
              <a:gd name="connsiteY10" fmla="*/ 2177595 h 3184509"/>
              <a:gd name="connsiteX11" fmla="*/ 463715 w 2485955"/>
              <a:gd name="connsiteY11" fmla="*/ 1351118 h 3184509"/>
              <a:gd name="connsiteX12" fmla="*/ 1079177 w 2485955"/>
              <a:gd name="connsiteY12" fmla="*/ 999425 h 3184509"/>
              <a:gd name="connsiteX13" fmla="*/ 885746 w 2485955"/>
              <a:gd name="connsiteY13" fmla="*/ 1096141 h 3184509"/>
              <a:gd name="connsiteX14" fmla="*/ 1404492 w 2485955"/>
              <a:gd name="connsiteY14" fmla="*/ 603772 h 3184509"/>
              <a:gd name="connsiteX15" fmla="*/ 1211061 w 2485955"/>
              <a:gd name="connsiteY15" fmla="*/ 621356 h 3184509"/>
              <a:gd name="connsiteX16" fmla="*/ 1466038 w 2485955"/>
              <a:gd name="connsiteY16" fmla="*/ 401549 h 3184509"/>
              <a:gd name="connsiteX17" fmla="*/ 1553961 w 2485955"/>
              <a:gd name="connsiteY17" fmla="*/ 128987 h 3184509"/>
              <a:gd name="connsiteX18" fmla="*/ 1422077 w 2485955"/>
              <a:gd name="connsiteY18" fmla="*/ 260872 h 3184509"/>
              <a:gd name="connsiteX19" fmla="*/ 1844108 w 2485955"/>
              <a:gd name="connsiteY19" fmla="*/ 5895 h 3184509"/>
              <a:gd name="connsiteX20" fmla="*/ 1712223 w 2485955"/>
              <a:gd name="connsiteY20" fmla="*/ 76233 h 3184509"/>
              <a:gd name="connsiteX21" fmla="*/ 2485946 w 2485955"/>
              <a:gd name="connsiteY21" fmla="*/ 14687 h 318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85955" h="3184509">
                <a:moveTo>
                  <a:pt x="2485946" y="14687"/>
                </a:moveTo>
                <a:cubicBezTo>
                  <a:pt x="2483015" y="35202"/>
                  <a:pt x="1971596" y="33737"/>
                  <a:pt x="1694638" y="199325"/>
                </a:cubicBezTo>
                <a:cubicBezTo>
                  <a:pt x="1417680" y="364914"/>
                  <a:pt x="932638" y="912968"/>
                  <a:pt x="824200" y="1008218"/>
                </a:cubicBezTo>
                <a:cubicBezTo>
                  <a:pt x="715762" y="1103468"/>
                  <a:pt x="950223" y="833836"/>
                  <a:pt x="1044008" y="770825"/>
                </a:cubicBezTo>
                <a:cubicBezTo>
                  <a:pt x="1137793" y="707814"/>
                  <a:pt x="1408889" y="580326"/>
                  <a:pt x="1386908" y="630149"/>
                </a:cubicBezTo>
                <a:cubicBezTo>
                  <a:pt x="1364927" y="679972"/>
                  <a:pt x="1082108" y="889522"/>
                  <a:pt x="912123" y="1069764"/>
                </a:cubicBezTo>
                <a:cubicBezTo>
                  <a:pt x="742138" y="1250006"/>
                  <a:pt x="515004" y="1373098"/>
                  <a:pt x="367000" y="1711602"/>
                </a:cubicBezTo>
                <a:cubicBezTo>
                  <a:pt x="218996" y="2050106"/>
                  <a:pt x="76854" y="2902960"/>
                  <a:pt x="24100" y="3100787"/>
                </a:cubicBezTo>
                <a:cubicBezTo>
                  <a:pt x="-28654" y="3298614"/>
                  <a:pt x="16773" y="3111045"/>
                  <a:pt x="50477" y="2898564"/>
                </a:cubicBezTo>
                <a:cubicBezTo>
                  <a:pt x="84181" y="2686083"/>
                  <a:pt x="210204" y="1946063"/>
                  <a:pt x="226323" y="1825902"/>
                </a:cubicBezTo>
                <a:cubicBezTo>
                  <a:pt x="242442" y="1705741"/>
                  <a:pt x="107627" y="2256726"/>
                  <a:pt x="147192" y="2177595"/>
                </a:cubicBezTo>
                <a:cubicBezTo>
                  <a:pt x="186757" y="2098464"/>
                  <a:pt x="308384" y="1547480"/>
                  <a:pt x="463715" y="1351118"/>
                </a:cubicBezTo>
                <a:cubicBezTo>
                  <a:pt x="619046" y="1154756"/>
                  <a:pt x="1008839" y="1041921"/>
                  <a:pt x="1079177" y="999425"/>
                </a:cubicBezTo>
                <a:cubicBezTo>
                  <a:pt x="1149515" y="956929"/>
                  <a:pt x="831527" y="1162083"/>
                  <a:pt x="885746" y="1096141"/>
                </a:cubicBezTo>
                <a:cubicBezTo>
                  <a:pt x="939965" y="1030199"/>
                  <a:pt x="1350273" y="682903"/>
                  <a:pt x="1404492" y="603772"/>
                </a:cubicBezTo>
                <a:cubicBezTo>
                  <a:pt x="1458711" y="524641"/>
                  <a:pt x="1200803" y="655060"/>
                  <a:pt x="1211061" y="621356"/>
                </a:cubicBezTo>
                <a:cubicBezTo>
                  <a:pt x="1221319" y="587652"/>
                  <a:pt x="1408888" y="483611"/>
                  <a:pt x="1466038" y="401549"/>
                </a:cubicBezTo>
                <a:cubicBezTo>
                  <a:pt x="1523188" y="319488"/>
                  <a:pt x="1561288" y="152433"/>
                  <a:pt x="1553961" y="128987"/>
                </a:cubicBezTo>
                <a:cubicBezTo>
                  <a:pt x="1546634" y="105541"/>
                  <a:pt x="1373719" y="281387"/>
                  <a:pt x="1422077" y="260872"/>
                </a:cubicBezTo>
                <a:cubicBezTo>
                  <a:pt x="1470435" y="240357"/>
                  <a:pt x="1795750" y="36668"/>
                  <a:pt x="1844108" y="5895"/>
                </a:cubicBezTo>
                <a:cubicBezTo>
                  <a:pt x="1892466" y="-24878"/>
                  <a:pt x="1609646" y="74768"/>
                  <a:pt x="1712223" y="76233"/>
                </a:cubicBezTo>
                <a:cubicBezTo>
                  <a:pt x="1814800" y="77698"/>
                  <a:pt x="2488877" y="-5828"/>
                  <a:pt x="2485946" y="14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65903211-3441-FC1C-DA27-D3855242C3D3}"/>
              </a:ext>
            </a:extLst>
          </p:cNvPr>
          <p:cNvSpPr/>
          <p:nvPr/>
        </p:nvSpPr>
        <p:spPr>
          <a:xfrm>
            <a:off x="3827742" y="2945411"/>
            <a:ext cx="544211" cy="4210894"/>
          </a:xfrm>
          <a:custGeom>
            <a:avLst/>
            <a:gdLst>
              <a:gd name="connsiteX0" fmla="*/ 322227 w 544211"/>
              <a:gd name="connsiteY0" fmla="*/ 12 h 4210894"/>
              <a:gd name="connsiteX1" fmla="*/ 102420 w 544211"/>
              <a:gd name="connsiteY1" fmla="*/ 852866 h 4210894"/>
              <a:gd name="connsiteX2" fmla="*/ 331020 w 544211"/>
              <a:gd name="connsiteY2" fmla="*/ 1978281 h 4210894"/>
              <a:gd name="connsiteX3" fmla="*/ 322227 w 544211"/>
              <a:gd name="connsiteY3" fmla="*/ 1837604 h 4210894"/>
              <a:gd name="connsiteX4" fmla="*/ 418943 w 544211"/>
              <a:gd name="connsiteY4" fmla="*/ 2514612 h 4210894"/>
              <a:gd name="connsiteX5" fmla="*/ 462904 w 544211"/>
              <a:gd name="connsiteY5" fmla="*/ 2329974 h 4210894"/>
              <a:gd name="connsiteX6" fmla="*/ 480489 w 544211"/>
              <a:gd name="connsiteY6" fmla="*/ 2672874 h 4210894"/>
              <a:gd name="connsiteX7" fmla="*/ 489281 w 544211"/>
              <a:gd name="connsiteY7" fmla="*/ 2998189 h 4210894"/>
              <a:gd name="connsiteX8" fmla="*/ 471696 w 544211"/>
              <a:gd name="connsiteY8" fmla="*/ 4141189 h 4210894"/>
              <a:gd name="connsiteX9" fmla="*/ 480489 w 544211"/>
              <a:gd name="connsiteY9" fmla="*/ 3912589 h 4210894"/>
              <a:gd name="connsiteX10" fmla="*/ 524450 w 544211"/>
              <a:gd name="connsiteY10" fmla="*/ 2497027 h 4210894"/>
              <a:gd name="connsiteX11" fmla="*/ 120004 w 544211"/>
              <a:gd name="connsiteY11" fmla="*/ 1503497 h 4210894"/>
              <a:gd name="connsiteX12" fmla="*/ 260681 w 544211"/>
              <a:gd name="connsiteY12" fmla="*/ 1881566 h 4210894"/>
              <a:gd name="connsiteX13" fmla="*/ 199135 w 544211"/>
              <a:gd name="connsiteY13" fmla="*/ 1600212 h 4210894"/>
              <a:gd name="connsiteX14" fmla="*/ 357396 w 544211"/>
              <a:gd name="connsiteY14" fmla="*/ 509966 h 4210894"/>
              <a:gd name="connsiteX15" fmla="*/ 207927 w 544211"/>
              <a:gd name="connsiteY15" fmla="*/ 1204558 h 4210894"/>
              <a:gd name="connsiteX16" fmla="*/ 128796 w 544211"/>
              <a:gd name="connsiteY16" fmla="*/ 1046297 h 4210894"/>
              <a:gd name="connsiteX17" fmla="*/ 49666 w 544211"/>
              <a:gd name="connsiteY17" fmla="*/ 659435 h 4210894"/>
              <a:gd name="connsiteX18" fmla="*/ 14496 w 544211"/>
              <a:gd name="connsiteY18" fmla="*/ 870451 h 4210894"/>
              <a:gd name="connsiteX19" fmla="*/ 322227 w 544211"/>
              <a:gd name="connsiteY19" fmla="*/ 12 h 421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4211" h="4210894">
                <a:moveTo>
                  <a:pt x="322227" y="12"/>
                </a:moveTo>
                <a:cubicBezTo>
                  <a:pt x="336881" y="-2919"/>
                  <a:pt x="100955" y="523155"/>
                  <a:pt x="102420" y="852866"/>
                </a:cubicBezTo>
                <a:cubicBezTo>
                  <a:pt x="103885" y="1182577"/>
                  <a:pt x="294386" y="1814158"/>
                  <a:pt x="331020" y="1978281"/>
                </a:cubicBezTo>
                <a:cubicBezTo>
                  <a:pt x="367654" y="2142404"/>
                  <a:pt x="307573" y="1748216"/>
                  <a:pt x="322227" y="1837604"/>
                </a:cubicBezTo>
                <a:cubicBezTo>
                  <a:pt x="336881" y="1926992"/>
                  <a:pt x="395497" y="2432550"/>
                  <a:pt x="418943" y="2514612"/>
                </a:cubicBezTo>
                <a:cubicBezTo>
                  <a:pt x="442389" y="2596674"/>
                  <a:pt x="452646" y="2303597"/>
                  <a:pt x="462904" y="2329974"/>
                </a:cubicBezTo>
                <a:cubicBezTo>
                  <a:pt x="473162" y="2356351"/>
                  <a:pt x="476093" y="2561505"/>
                  <a:pt x="480489" y="2672874"/>
                </a:cubicBezTo>
                <a:cubicBezTo>
                  <a:pt x="484885" y="2784243"/>
                  <a:pt x="490746" y="2753470"/>
                  <a:pt x="489281" y="2998189"/>
                </a:cubicBezTo>
                <a:cubicBezTo>
                  <a:pt x="487816" y="3242908"/>
                  <a:pt x="473161" y="3988789"/>
                  <a:pt x="471696" y="4141189"/>
                </a:cubicBezTo>
                <a:cubicBezTo>
                  <a:pt x="470231" y="4293589"/>
                  <a:pt x="471697" y="4186616"/>
                  <a:pt x="480489" y="3912589"/>
                </a:cubicBezTo>
                <a:cubicBezTo>
                  <a:pt x="489281" y="3638562"/>
                  <a:pt x="584531" y="2898542"/>
                  <a:pt x="524450" y="2497027"/>
                </a:cubicBezTo>
                <a:cubicBezTo>
                  <a:pt x="464369" y="2095512"/>
                  <a:pt x="163966" y="1606074"/>
                  <a:pt x="120004" y="1503497"/>
                </a:cubicBezTo>
                <a:cubicBezTo>
                  <a:pt x="76042" y="1400920"/>
                  <a:pt x="247492" y="1865447"/>
                  <a:pt x="260681" y="1881566"/>
                </a:cubicBezTo>
                <a:cubicBezTo>
                  <a:pt x="273870" y="1897685"/>
                  <a:pt x="183016" y="1828812"/>
                  <a:pt x="199135" y="1600212"/>
                </a:cubicBezTo>
                <a:cubicBezTo>
                  <a:pt x="215254" y="1371612"/>
                  <a:pt x="355931" y="575908"/>
                  <a:pt x="357396" y="509966"/>
                </a:cubicBezTo>
                <a:cubicBezTo>
                  <a:pt x="358861" y="444024"/>
                  <a:pt x="246027" y="1115170"/>
                  <a:pt x="207927" y="1204558"/>
                </a:cubicBezTo>
                <a:cubicBezTo>
                  <a:pt x="169827" y="1293946"/>
                  <a:pt x="155173" y="1137151"/>
                  <a:pt x="128796" y="1046297"/>
                </a:cubicBezTo>
                <a:cubicBezTo>
                  <a:pt x="102419" y="955443"/>
                  <a:pt x="68716" y="688743"/>
                  <a:pt x="49666" y="659435"/>
                </a:cubicBezTo>
                <a:cubicBezTo>
                  <a:pt x="30616" y="630127"/>
                  <a:pt x="-26535" y="978889"/>
                  <a:pt x="14496" y="870451"/>
                </a:cubicBezTo>
                <a:cubicBezTo>
                  <a:pt x="55527" y="762013"/>
                  <a:pt x="307573" y="2943"/>
                  <a:pt x="32222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414CF00A-A5D0-D06C-1B21-4CCB25D09FFB}"/>
              </a:ext>
            </a:extLst>
          </p:cNvPr>
          <p:cNvSpPr/>
          <p:nvPr/>
        </p:nvSpPr>
        <p:spPr>
          <a:xfrm>
            <a:off x="3593918" y="1497468"/>
            <a:ext cx="2156254" cy="499344"/>
          </a:xfrm>
          <a:custGeom>
            <a:avLst/>
            <a:gdLst>
              <a:gd name="connsiteX0" fmla="*/ 2156251 w 2156254"/>
              <a:gd name="connsiteY0" fmla="*/ 296163 h 499344"/>
              <a:gd name="connsiteX1" fmla="*/ 1435282 w 2156254"/>
              <a:gd name="connsiteY1" fmla="*/ 111524 h 499344"/>
              <a:gd name="connsiteX2" fmla="*/ 424167 w 2156254"/>
              <a:gd name="connsiteY2" fmla="*/ 340124 h 499344"/>
              <a:gd name="connsiteX3" fmla="*/ 635182 w 2156254"/>
              <a:gd name="connsiteY3" fmla="*/ 260994 h 499344"/>
              <a:gd name="connsiteX4" fmla="*/ 2136 w 2156254"/>
              <a:gd name="connsiteY4" fmla="*/ 498386 h 499344"/>
              <a:gd name="connsiteX5" fmla="*/ 459336 w 2156254"/>
              <a:gd name="connsiteY5" fmla="*/ 331332 h 499344"/>
              <a:gd name="connsiteX6" fmla="*/ 1250644 w 2156254"/>
              <a:gd name="connsiteY6" fmla="*/ 14809 h 499344"/>
              <a:gd name="connsiteX7" fmla="*/ 1514413 w 2156254"/>
              <a:gd name="connsiteY7" fmla="*/ 102732 h 499344"/>
              <a:gd name="connsiteX8" fmla="*/ 1426490 w 2156254"/>
              <a:gd name="connsiteY8" fmla="*/ 6017 h 499344"/>
              <a:gd name="connsiteX9" fmla="*/ 2156251 w 2156254"/>
              <a:gd name="connsiteY9" fmla="*/ 296163 h 49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6254" h="499344">
                <a:moveTo>
                  <a:pt x="2156251" y="296163"/>
                </a:moveTo>
                <a:cubicBezTo>
                  <a:pt x="2157716" y="313747"/>
                  <a:pt x="1723963" y="104197"/>
                  <a:pt x="1435282" y="111524"/>
                </a:cubicBezTo>
                <a:cubicBezTo>
                  <a:pt x="1146601" y="118851"/>
                  <a:pt x="557517" y="315212"/>
                  <a:pt x="424167" y="340124"/>
                </a:cubicBezTo>
                <a:cubicBezTo>
                  <a:pt x="290817" y="365036"/>
                  <a:pt x="635182" y="260994"/>
                  <a:pt x="635182" y="260994"/>
                </a:cubicBezTo>
                <a:lnTo>
                  <a:pt x="2136" y="498386"/>
                </a:lnTo>
                <a:cubicBezTo>
                  <a:pt x="-27172" y="510109"/>
                  <a:pt x="251251" y="411928"/>
                  <a:pt x="459336" y="331332"/>
                </a:cubicBezTo>
                <a:cubicBezTo>
                  <a:pt x="667421" y="250736"/>
                  <a:pt x="1074798" y="52909"/>
                  <a:pt x="1250644" y="14809"/>
                </a:cubicBezTo>
                <a:cubicBezTo>
                  <a:pt x="1426490" y="-23291"/>
                  <a:pt x="1485105" y="104197"/>
                  <a:pt x="1514413" y="102732"/>
                </a:cubicBezTo>
                <a:cubicBezTo>
                  <a:pt x="1543721" y="101267"/>
                  <a:pt x="1325379" y="-29152"/>
                  <a:pt x="1426490" y="6017"/>
                </a:cubicBezTo>
                <a:cubicBezTo>
                  <a:pt x="1527601" y="41186"/>
                  <a:pt x="2154786" y="278579"/>
                  <a:pt x="2156251" y="296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AA1B555F-A33B-1F38-6F1E-F4BF793916DC}"/>
              </a:ext>
            </a:extLst>
          </p:cNvPr>
          <p:cNvSpPr/>
          <p:nvPr/>
        </p:nvSpPr>
        <p:spPr>
          <a:xfrm>
            <a:off x="5257780" y="1483535"/>
            <a:ext cx="953812" cy="481084"/>
          </a:xfrm>
          <a:custGeom>
            <a:avLst/>
            <a:gdLst>
              <a:gd name="connsiteX0" fmla="*/ 20 w 953812"/>
              <a:gd name="connsiteY0" fmla="*/ 2365 h 481084"/>
              <a:gd name="connsiteX1" fmla="*/ 466012 w 953812"/>
              <a:gd name="connsiteY1" fmla="*/ 90288 h 481084"/>
              <a:gd name="connsiteX2" fmla="*/ 914420 w 953812"/>
              <a:gd name="connsiteY2" fmla="*/ 459565 h 481084"/>
              <a:gd name="connsiteX3" fmla="*/ 870458 w 953812"/>
              <a:gd name="connsiteY3" fmla="*/ 398019 h 481084"/>
              <a:gd name="connsiteX4" fmla="*/ 378089 w 953812"/>
              <a:gd name="connsiteY4" fmla="*/ 72703 h 481084"/>
              <a:gd name="connsiteX5" fmla="*/ 483597 w 953812"/>
              <a:gd name="connsiteY5" fmla="*/ 151834 h 481084"/>
              <a:gd name="connsiteX6" fmla="*/ 20 w 953812"/>
              <a:gd name="connsiteY6" fmla="*/ 2365 h 48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3812" h="481084">
                <a:moveTo>
                  <a:pt x="20" y="2365"/>
                </a:moveTo>
                <a:cubicBezTo>
                  <a:pt x="-2911" y="-7893"/>
                  <a:pt x="313612" y="14088"/>
                  <a:pt x="466012" y="90288"/>
                </a:cubicBezTo>
                <a:cubicBezTo>
                  <a:pt x="618412" y="166488"/>
                  <a:pt x="914420" y="459565"/>
                  <a:pt x="914420" y="459565"/>
                </a:cubicBezTo>
                <a:cubicBezTo>
                  <a:pt x="981828" y="510853"/>
                  <a:pt x="959847" y="462496"/>
                  <a:pt x="870458" y="398019"/>
                </a:cubicBezTo>
                <a:cubicBezTo>
                  <a:pt x="781070" y="333542"/>
                  <a:pt x="442566" y="113734"/>
                  <a:pt x="378089" y="72703"/>
                </a:cubicBezTo>
                <a:cubicBezTo>
                  <a:pt x="313612" y="31672"/>
                  <a:pt x="551005" y="162092"/>
                  <a:pt x="483597" y="151834"/>
                </a:cubicBezTo>
                <a:cubicBezTo>
                  <a:pt x="416189" y="141576"/>
                  <a:pt x="2951" y="12623"/>
                  <a:pt x="20" y="2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BD2B6A4F-BEC8-9433-98F0-5131E0F6E336}"/>
              </a:ext>
            </a:extLst>
          </p:cNvPr>
          <p:cNvSpPr/>
          <p:nvPr/>
        </p:nvSpPr>
        <p:spPr>
          <a:xfrm>
            <a:off x="2523895" y="1809836"/>
            <a:ext cx="1970382" cy="2013583"/>
          </a:xfrm>
          <a:custGeom>
            <a:avLst/>
            <a:gdLst>
              <a:gd name="connsiteX0" fmla="*/ 1968974 w 1970382"/>
              <a:gd name="connsiteY0" fmla="*/ 1379 h 2013583"/>
              <a:gd name="connsiteX1" fmla="*/ 825974 w 1970382"/>
              <a:gd name="connsiteY1" fmla="*/ 476164 h 2013583"/>
              <a:gd name="connsiteX2" fmla="*/ 61043 w 1970382"/>
              <a:gd name="connsiteY2" fmla="*/ 1909310 h 2013583"/>
              <a:gd name="connsiteX3" fmla="*/ 122590 w 1970382"/>
              <a:gd name="connsiteY3" fmla="*/ 1768633 h 2013583"/>
              <a:gd name="connsiteX4" fmla="*/ 720467 w 1970382"/>
              <a:gd name="connsiteY4" fmla="*/ 695972 h 2013583"/>
              <a:gd name="connsiteX5" fmla="*/ 1054574 w 1970382"/>
              <a:gd name="connsiteY5" fmla="*/ 344279 h 2013583"/>
              <a:gd name="connsiteX6" fmla="*/ 1968974 w 1970382"/>
              <a:gd name="connsiteY6" fmla="*/ 1379 h 201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382" h="2013583">
                <a:moveTo>
                  <a:pt x="1968974" y="1379"/>
                </a:moveTo>
                <a:cubicBezTo>
                  <a:pt x="1930874" y="23360"/>
                  <a:pt x="1143962" y="158176"/>
                  <a:pt x="825974" y="476164"/>
                </a:cubicBezTo>
                <a:cubicBezTo>
                  <a:pt x="507986" y="794152"/>
                  <a:pt x="178274" y="1693899"/>
                  <a:pt x="61043" y="1909310"/>
                </a:cubicBezTo>
                <a:cubicBezTo>
                  <a:pt x="-56188" y="2124721"/>
                  <a:pt x="12686" y="1970856"/>
                  <a:pt x="122590" y="1768633"/>
                </a:cubicBezTo>
                <a:cubicBezTo>
                  <a:pt x="232494" y="1566410"/>
                  <a:pt x="565136" y="933364"/>
                  <a:pt x="720467" y="695972"/>
                </a:cubicBezTo>
                <a:cubicBezTo>
                  <a:pt x="875798" y="458580"/>
                  <a:pt x="847955" y="462975"/>
                  <a:pt x="1054574" y="344279"/>
                </a:cubicBezTo>
                <a:cubicBezTo>
                  <a:pt x="1261193" y="225583"/>
                  <a:pt x="2007074" y="-20602"/>
                  <a:pt x="1968974" y="1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71D4CD89-CDB8-457B-0D79-64DA51EE94DB}"/>
              </a:ext>
            </a:extLst>
          </p:cNvPr>
          <p:cNvSpPr/>
          <p:nvPr/>
        </p:nvSpPr>
        <p:spPr>
          <a:xfrm>
            <a:off x="4892894" y="1992425"/>
            <a:ext cx="1358688" cy="4286564"/>
          </a:xfrm>
          <a:custGeom>
            <a:avLst/>
            <a:gdLst>
              <a:gd name="connsiteX0" fmla="*/ 1358437 w 1358688"/>
              <a:gd name="connsiteY0" fmla="*/ 3429 h 4286564"/>
              <a:gd name="connsiteX1" fmla="*/ 795729 w 1358688"/>
              <a:gd name="connsiteY1" fmla="*/ 240821 h 4286564"/>
              <a:gd name="connsiteX2" fmla="*/ 30798 w 1358688"/>
              <a:gd name="connsiteY2" fmla="*/ 1665175 h 4286564"/>
              <a:gd name="connsiteX3" fmla="*/ 189060 w 1358688"/>
              <a:gd name="connsiteY3" fmla="*/ 1348652 h 4286564"/>
              <a:gd name="connsiteX4" fmla="*/ 549544 w 1358688"/>
              <a:gd name="connsiteY4" fmla="*/ 926621 h 4286564"/>
              <a:gd name="connsiteX5" fmla="*/ 268191 w 1358688"/>
              <a:gd name="connsiteY5" fmla="*/ 1515706 h 4286564"/>
              <a:gd name="connsiteX6" fmla="*/ 92344 w 1358688"/>
              <a:gd name="connsiteY6" fmla="*/ 3221413 h 4286564"/>
              <a:gd name="connsiteX7" fmla="*/ 118721 w 1358688"/>
              <a:gd name="connsiteY7" fmla="*/ 3045567 h 4286564"/>
              <a:gd name="connsiteX8" fmla="*/ 127514 w 1358688"/>
              <a:gd name="connsiteY8" fmla="*/ 2122375 h 4286564"/>
              <a:gd name="connsiteX9" fmla="*/ 22006 w 1358688"/>
              <a:gd name="connsiteY9" fmla="*/ 4091852 h 4286564"/>
              <a:gd name="connsiteX10" fmla="*/ 13214 w 1358688"/>
              <a:gd name="connsiteY10" fmla="*/ 3968760 h 4286564"/>
              <a:gd name="connsiteX11" fmla="*/ 118721 w 1358688"/>
              <a:gd name="connsiteY11" fmla="*/ 1920152 h 4286564"/>
              <a:gd name="connsiteX12" fmla="*/ 101137 w 1358688"/>
              <a:gd name="connsiteY12" fmla="*/ 2210298 h 4286564"/>
              <a:gd name="connsiteX13" fmla="*/ 356114 w 1358688"/>
              <a:gd name="connsiteY13" fmla="*/ 1102467 h 4286564"/>
              <a:gd name="connsiteX14" fmla="*/ 180268 w 1358688"/>
              <a:gd name="connsiteY14" fmla="*/ 1366237 h 4286564"/>
              <a:gd name="connsiteX15" fmla="*/ 452829 w 1358688"/>
              <a:gd name="connsiteY15" fmla="*/ 706813 h 4286564"/>
              <a:gd name="connsiteX16" fmla="*/ 382491 w 1358688"/>
              <a:gd name="connsiteY16" fmla="*/ 865075 h 4286564"/>
              <a:gd name="connsiteX17" fmla="*/ 725391 w 1358688"/>
              <a:gd name="connsiteY17" fmla="*/ 223237 h 4286564"/>
              <a:gd name="connsiteX18" fmla="*/ 866068 w 1358688"/>
              <a:gd name="connsiteY18" fmla="*/ 108937 h 4286564"/>
              <a:gd name="connsiteX19" fmla="*/ 1358437 w 1358688"/>
              <a:gd name="connsiteY19" fmla="*/ 3429 h 428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58688" h="4286564">
                <a:moveTo>
                  <a:pt x="1358437" y="3429"/>
                </a:moveTo>
                <a:cubicBezTo>
                  <a:pt x="1346714" y="25410"/>
                  <a:pt x="1017002" y="-36137"/>
                  <a:pt x="795729" y="240821"/>
                </a:cubicBezTo>
                <a:cubicBezTo>
                  <a:pt x="574456" y="517779"/>
                  <a:pt x="131909" y="1480537"/>
                  <a:pt x="30798" y="1665175"/>
                </a:cubicBezTo>
                <a:cubicBezTo>
                  <a:pt x="-70313" y="1849813"/>
                  <a:pt x="102602" y="1471744"/>
                  <a:pt x="189060" y="1348652"/>
                </a:cubicBezTo>
                <a:cubicBezTo>
                  <a:pt x="275518" y="1225560"/>
                  <a:pt x="536356" y="898779"/>
                  <a:pt x="549544" y="926621"/>
                </a:cubicBezTo>
                <a:cubicBezTo>
                  <a:pt x="562732" y="954463"/>
                  <a:pt x="344391" y="1133241"/>
                  <a:pt x="268191" y="1515706"/>
                </a:cubicBezTo>
                <a:cubicBezTo>
                  <a:pt x="191991" y="1898171"/>
                  <a:pt x="117256" y="2966436"/>
                  <a:pt x="92344" y="3221413"/>
                </a:cubicBezTo>
                <a:cubicBezTo>
                  <a:pt x="67432" y="3476390"/>
                  <a:pt x="112859" y="3228740"/>
                  <a:pt x="118721" y="3045567"/>
                </a:cubicBezTo>
                <a:cubicBezTo>
                  <a:pt x="124583" y="2862394"/>
                  <a:pt x="143633" y="1947994"/>
                  <a:pt x="127514" y="2122375"/>
                </a:cubicBezTo>
                <a:cubicBezTo>
                  <a:pt x="111395" y="2296756"/>
                  <a:pt x="41056" y="3784121"/>
                  <a:pt x="22006" y="4091852"/>
                </a:cubicBezTo>
                <a:cubicBezTo>
                  <a:pt x="2956" y="4399583"/>
                  <a:pt x="-2905" y="4330710"/>
                  <a:pt x="13214" y="3968760"/>
                </a:cubicBezTo>
                <a:cubicBezTo>
                  <a:pt x="29333" y="3606810"/>
                  <a:pt x="104067" y="2213229"/>
                  <a:pt x="118721" y="1920152"/>
                </a:cubicBezTo>
                <a:cubicBezTo>
                  <a:pt x="133375" y="1627075"/>
                  <a:pt x="61571" y="2346579"/>
                  <a:pt x="101137" y="2210298"/>
                </a:cubicBezTo>
                <a:cubicBezTo>
                  <a:pt x="140702" y="2074017"/>
                  <a:pt x="342926" y="1243144"/>
                  <a:pt x="356114" y="1102467"/>
                </a:cubicBezTo>
                <a:cubicBezTo>
                  <a:pt x="369302" y="961790"/>
                  <a:pt x="164149" y="1432179"/>
                  <a:pt x="180268" y="1366237"/>
                </a:cubicBezTo>
                <a:cubicBezTo>
                  <a:pt x="196387" y="1300295"/>
                  <a:pt x="419125" y="790340"/>
                  <a:pt x="452829" y="706813"/>
                </a:cubicBezTo>
                <a:cubicBezTo>
                  <a:pt x="486533" y="623286"/>
                  <a:pt x="337064" y="945671"/>
                  <a:pt x="382491" y="865075"/>
                </a:cubicBezTo>
                <a:cubicBezTo>
                  <a:pt x="427918" y="784479"/>
                  <a:pt x="644795" y="349260"/>
                  <a:pt x="725391" y="223237"/>
                </a:cubicBezTo>
                <a:cubicBezTo>
                  <a:pt x="805987" y="97214"/>
                  <a:pt x="763491" y="147037"/>
                  <a:pt x="866068" y="108937"/>
                </a:cubicBezTo>
                <a:cubicBezTo>
                  <a:pt x="968645" y="70837"/>
                  <a:pt x="1370160" y="-18552"/>
                  <a:pt x="1358437" y="3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92C5F197-7951-C6B6-575D-D8D97BD29ED7}"/>
              </a:ext>
            </a:extLst>
          </p:cNvPr>
          <p:cNvSpPr/>
          <p:nvPr/>
        </p:nvSpPr>
        <p:spPr>
          <a:xfrm>
            <a:off x="3393614" y="3235473"/>
            <a:ext cx="466517" cy="3252642"/>
          </a:xfrm>
          <a:custGeom>
            <a:avLst/>
            <a:gdLst>
              <a:gd name="connsiteX0" fmla="*/ 422248 w 466517"/>
              <a:gd name="connsiteY0" fmla="*/ 8889 h 3252642"/>
              <a:gd name="connsiteX1" fmla="*/ 158478 w 466517"/>
              <a:gd name="connsiteY1" fmla="*/ 1072758 h 3252642"/>
              <a:gd name="connsiteX2" fmla="*/ 290363 w 466517"/>
              <a:gd name="connsiteY2" fmla="*/ 1881650 h 3252642"/>
              <a:gd name="connsiteX3" fmla="*/ 272778 w 466517"/>
              <a:gd name="connsiteY3" fmla="*/ 1793727 h 3252642"/>
              <a:gd name="connsiteX4" fmla="*/ 217 w 466517"/>
              <a:gd name="connsiteY4" fmla="*/ 1310150 h 3252642"/>
              <a:gd name="connsiteX5" fmla="*/ 228817 w 466517"/>
              <a:gd name="connsiteY5" fmla="*/ 2057496 h 3252642"/>
              <a:gd name="connsiteX6" fmla="*/ 334324 w 466517"/>
              <a:gd name="connsiteY6" fmla="*/ 3191704 h 3252642"/>
              <a:gd name="connsiteX7" fmla="*/ 325532 w 466517"/>
              <a:gd name="connsiteY7" fmla="*/ 3007065 h 3252642"/>
              <a:gd name="connsiteX8" fmla="*/ 466209 w 466517"/>
              <a:gd name="connsiteY8" fmla="*/ 2224550 h 3252642"/>
              <a:gd name="connsiteX9" fmla="*/ 360701 w 466517"/>
              <a:gd name="connsiteY9" fmla="*/ 2716919 h 3252642"/>
              <a:gd name="connsiteX10" fmla="*/ 272778 w 466517"/>
              <a:gd name="connsiteY10" fmla="*/ 2409189 h 3252642"/>
              <a:gd name="connsiteX11" fmla="*/ 52971 w 466517"/>
              <a:gd name="connsiteY11" fmla="*/ 1749765 h 3252642"/>
              <a:gd name="connsiteX12" fmla="*/ 228817 w 466517"/>
              <a:gd name="connsiteY12" fmla="*/ 1987158 h 3252642"/>
              <a:gd name="connsiteX13" fmla="*/ 184855 w 466517"/>
              <a:gd name="connsiteY13" fmla="*/ 1494789 h 3252642"/>
              <a:gd name="connsiteX14" fmla="*/ 35386 w 466517"/>
              <a:gd name="connsiteY14" fmla="*/ 993627 h 3252642"/>
              <a:gd name="connsiteX15" fmla="*/ 52971 w 466517"/>
              <a:gd name="connsiteY15" fmla="*/ 1055173 h 3252642"/>
              <a:gd name="connsiteX16" fmla="*/ 272778 w 466517"/>
              <a:gd name="connsiteY16" fmla="*/ 589181 h 3252642"/>
              <a:gd name="connsiteX17" fmla="*/ 422248 w 466517"/>
              <a:gd name="connsiteY17" fmla="*/ 8889 h 32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6517" h="3252642">
                <a:moveTo>
                  <a:pt x="422248" y="8889"/>
                </a:moveTo>
                <a:cubicBezTo>
                  <a:pt x="403198" y="89485"/>
                  <a:pt x="180459" y="760631"/>
                  <a:pt x="158478" y="1072758"/>
                </a:cubicBezTo>
                <a:cubicBezTo>
                  <a:pt x="136497" y="1384885"/>
                  <a:pt x="271313" y="1761489"/>
                  <a:pt x="290363" y="1881650"/>
                </a:cubicBezTo>
                <a:cubicBezTo>
                  <a:pt x="309413" y="2001812"/>
                  <a:pt x="321136" y="1888977"/>
                  <a:pt x="272778" y="1793727"/>
                </a:cubicBezTo>
                <a:cubicBezTo>
                  <a:pt x="224420" y="1698477"/>
                  <a:pt x="7544" y="1266189"/>
                  <a:pt x="217" y="1310150"/>
                </a:cubicBezTo>
                <a:cubicBezTo>
                  <a:pt x="-7110" y="1354111"/>
                  <a:pt x="173133" y="1743904"/>
                  <a:pt x="228817" y="2057496"/>
                </a:cubicBezTo>
                <a:cubicBezTo>
                  <a:pt x="284501" y="2371088"/>
                  <a:pt x="318205" y="3033443"/>
                  <a:pt x="334324" y="3191704"/>
                </a:cubicBezTo>
                <a:cubicBezTo>
                  <a:pt x="350443" y="3349966"/>
                  <a:pt x="303551" y="3168257"/>
                  <a:pt x="325532" y="3007065"/>
                </a:cubicBezTo>
                <a:cubicBezTo>
                  <a:pt x="347513" y="2845873"/>
                  <a:pt x="460348" y="2272908"/>
                  <a:pt x="466209" y="2224550"/>
                </a:cubicBezTo>
                <a:cubicBezTo>
                  <a:pt x="472070" y="2176192"/>
                  <a:pt x="392939" y="2686146"/>
                  <a:pt x="360701" y="2716919"/>
                </a:cubicBezTo>
                <a:cubicBezTo>
                  <a:pt x="328462" y="2747692"/>
                  <a:pt x="324066" y="2570381"/>
                  <a:pt x="272778" y="2409189"/>
                </a:cubicBezTo>
                <a:cubicBezTo>
                  <a:pt x="221490" y="2247997"/>
                  <a:pt x="60298" y="1820103"/>
                  <a:pt x="52971" y="1749765"/>
                </a:cubicBezTo>
                <a:cubicBezTo>
                  <a:pt x="45644" y="1679427"/>
                  <a:pt x="206836" y="2029654"/>
                  <a:pt x="228817" y="1987158"/>
                </a:cubicBezTo>
                <a:cubicBezTo>
                  <a:pt x="250798" y="1944662"/>
                  <a:pt x="217093" y="1660377"/>
                  <a:pt x="184855" y="1494789"/>
                </a:cubicBezTo>
                <a:cubicBezTo>
                  <a:pt x="152617" y="1329201"/>
                  <a:pt x="57367" y="1066896"/>
                  <a:pt x="35386" y="993627"/>
                </a:cubicBezTo>
                <a:cubicBezTo>
                  <a:pt x="13405" y="920358"/>
                  <a:pt x="13406" y="1122581"/>
                  <a:pt x="52971" y="1055173"/>
                </a:cubicBezTo>
                <a:cubicBezTo>
                  <a:pt x="92536" y="987765"/>
                  <a:pt x="215628" y="760631"/>
                  <a:pt x="272778" y="589181"/>
                </a:cubicBezTo>
                <a:cubicBezTo>
                  <a:pt x="329928" y="417731"/>
                  <a:pt x="441298" y="-71707"/>
                  <a:pt x="422248" y="8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C7DCB636-5E24-2C9B-E392-C39BF1D887C8}"/>
              </a:ext>
            </a:extLst>
          </p:cNvPr>
          <p:cNvSpPr/>
          <p:nvPr/>
        </p:nvSpPr>
        <p:spPr>
          <a:xfrm>
            <a:off x="3708290" y="4288390"/>
            <a:ext cx="390127" cy="2326290"/>
          </a:xfrm>
          <a:custGeom>
            <a:avLst/>
            <a:gdLst>
              <a:gd name="connsiteX0" fmla="*/ 2064 w 390127"/>
              <a:gd name="connsiteY0" fmla="*/ 11048 h 2326290"/>
              <a:gd name="connsiteX1" fmla="*/ 239456 w 390127"/>
              <a:gd name="connsiteY1" fmla="*/ 995787 h 2326290"/>
              <a:gd name="connsiteX2" fmla="*/ 257041 w 390127"/>
              <a:gd name="connsiteY2" fmla="*/ 1804679 h 2326290"/>
              <a:gd name="connsiteX3" fmla="*/ 265833 w 390127"/>
              <a:gd name="connsiteY3" fmla="*/ 1611248 h 2326290"/>
              <a:gd name="connsiteX4" fmla="*/ 274625 w 390127"/>
              <a:gd name="connsiteY4" fmla="*/ 2305841 h 2326290"/>
              <a:gd name="connsiteX5" fmla="*/ 274625 w 390127"/>
              <a:gd name="connsiteY5" fmla="*/ 2094825 h 2326290"/>
              <a:gd name="connsiteX6" fmla="*/ 388925 w 390127"/>
              <a:gd name="connsiteY6" fmla="*/ 1611248 h 2326290"/>
              <a:gd name="connsiteX7" fmla="*/ 336172 w 390127"/>
              <a:gd name="connsiteY7" fmla="*/ 1699172 h 2326290"/>
              <a:gd name="connsiteX8" fmla="*/ 362548 w 390127"/>
              <a:gd name="connsiteY8" fmla="*/ 758395 h 2326290"/>
              <a:gd name="connsiteX9" fmla="*/ 309795 w 390127"/>
              <a:gd name="connsiteY9" fmla="*/ 1118879 h 2326290"/>
              <a:gd name="connsiteX10" fmla="*/ 353756 w 390127"/>
              <a:gd name="connsiteY10" fmla="*/ 661679 h 2326290"/>
              <a:gd name="connsiteX11" fmla="*/ 283418 w 390127"/>
              <a:gd name="connsiteY11" fmla="*/ 872695 h 2326290"/>
              <a:gd name="connsiteX12" fmla="*/ 265833 w 390127"/>
              <a:gd name="connsiteY12" fmla="*/ 916656 h 2326290"/>
              <a:gd name="connsiteX13" fmla="*/ 19648 w 390127"/>
              <a:gd name="connsiteY13" fmla="*/ 362741 h 2326290"/>
              <a:gd name="connsiteX14" fmla="*/ 116364 w 390127"/>
              <a:gd name="connsiteY14" fmla="*/ 459456 h 2326290"/>
              <a:gd name="connsiteX15" fmla="*/ 2064 w 390127"/>
              <a:gd name="connsiteY15" fmla="*/ 11048 h 232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0127" h="2326290">
                <a:moveTo>
                  <a:pt x="2064" y="11048"/>
                </a:moveTo>
                <a:cubicBezTo>
                  <a:pt x="22579" y="100436"/>
                  <a:pt x="196960" y="696849"/>
                  <a:pt x="239456" y="995787"/>
                </a:cubicBezTo>
                <a:cubicBezTo>
                  <a:pt x="281952" y="1294725"/>
                  <a:pt x="252645" y="1702102"/>
                  <a:pt x="257041" y="1804679"/>
                </a:cubicBezTo>
                <a:cubicBezTo>
                  <a:pt x="261437" y="1907256"/>
                  <a:pt x="262902" y="1527721"/>
                  <a:pt x="265833" y="1611248"/>
                </a:cubicBezTo>
                <a:cubicBezTo>
                  <a:pt x="268764" y="1694775"/>
                  <a:pt x="273160" y="2225245"/>
                  <a:pt x="274625" y="2305841"/>
                </a:cubicBezTo>
                <a:cubicBezTo>
                  <a:pt x="276090" y="2386437"/>
                  <a:pt x="255575" y="2210591"/>
                  <a:pt x="274625" y="2094825"/>
                </a:cubicBezTo>
                <a:cubicBezTo>
                  <a:pt x="293675" y="1979059"/>
                  <a:pt x="378667" y="1677190"/>
                  <a:pt x="388925" y="1611248"/>
                </a:cubicBezTo>
                <a:cubicBezTo>
                  <a:pt x="399183" y="1545306"/>
                  <a:pt x="340568" y="1841314"/>
                  <a:pt x="336172" y="1699172"/>
                </a:cubicBezTo>
                <a:cubicBezTo>
                  <a:pt x="331776" y="1557030"/>
                  <a:pt x="366944" y="855111"/>
                  <a:pt x="362548" y="758395"/>
                </a:cubicBezTo>
                <a:cubicBezTo>
                  <a:pt x="358152" y="661679"/>
                  <a:pt x="311260" y="1134998"/>
                  <a:pt x="309795" y="1118879"/>
                </a:cubicBezTo>
                <a:cubicBezTo>
                  <a:pt x="308330" y="1102760"/>
                  <a:pt x="358152" y="702710"/>
                  <a:pt x="353756" y="661679"/>
                </a:cubicBezTo>
                <a:cubicBezTo>
                  <a:pt x="349360" y="620648"/>
                  <a:pt x="283418" y="872695"/>
                  <a:pt x="283418" y="872695"/>
                </a:cubicBezTo>
                <a:cubicBezTo>
                  <a:pt x="268764" y="915191"/>
                  <a:pt x="309795" y="1001648"/>
                  <a:pt x="265833" y="916656"/>
                </a:cubicBezTo>
                <a:cubicBezTo>
                  <a:pt x="221871" y="831664"/>
                  <a:pt x="44559" y="438941"/>
                  <a:pt x="19648" y="362741"/>
                </a:cubicBezTo>
                <a:cubicBezTo>
                  <a:pt x="-5263" y="286541"/>
                  <a:pt x="111968" y="516606"/>
                  <a:pt x="116364" y="459456"/>
                </a:cubicBezTo>
                <a:cubicBezTo>
                  <a:pt x="120760" y="402306"/>
                  <a:pt x="-18451" y="-78340"/>
                  <a:pt x="2064" y="11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5C1FF1F7-FC40-75F8-DAA8-A405A48957D8}"/>
              </a:ext>
            </a:extLst>
          </p:cNvPr>
          <p:cNvSpPr/>
          <p:nvPr/>
        </p:nvSpPr>
        <p:spPr>
          <a:xfrm>
            <a:off x="3639313" y="6696521"/>
            <a:ext cx="397072" cy="1499572"/>
          </a:xfrm>
          <a:custGeom>
            <a:avLst/>
            <a:gdLst>
              <a:gd name="connsiteX0" fmla="*/ 396356 w 397072"/>
              <a:gd name="connsiteY0" fmla="*/ 55971 h 1499572"/>
              <a:gd name="connsiteX1" fmla="*/ 202925 w 397072"/>
              <a:gd name="connsiteY1" fmla="*/ 478002 h 1499572"/>
              <a:gd name="connsiteX2" fmla="*/ 194133 w 397072"/>
              <a:gd name="connsiteY2" fmla="*/ 1172594 h 1499572"/>
              <a:gd name="connsiteX3" fmla="*/ 141379 w 397072"/>
              <a:gd name="connsiteY3" fmla="*/ 864864 h 1499572"/>
              <a:gd name="connsiteX4" fmla="*/ 211718 w 397072"/>
              <a:gd name="connsiteY4" fmla="*/ 1497910 h 1499572"/>
              <a:gd name="connsiteX5" fmla="*/ 141379 w 397072"/>
              <a:gd name="connsiteY5" fmla="*/ 1014333 h 1499572"/>
              <a:gd name="connsiteX6" fmla="*/ 702 w 397072"/>
              <a:gd name="connsiteY6" fmla="*/ 3217 h 1499572"/>
              <a:gd name="connsiteX7" fmla="*/ 88625 w 397072"/>
              <a:gd name="connsiteY7" fmla="*/ 689017 h 1499572"/>
              <a:gd name="connsiteX8" fmla="*/ 123795 w 397072"/>
              <a:gd name="connsiteY8" fmla="*/ 557133 h 1499572"/>
              <a:gd name="connsiteX9" fmla="*/ 396356 w 397072"/>
              <a:gd name="connsiteY9" fmla="*/ 55971 h 149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072" h="1499572">
                <a:moveTo>
                  <a:pt x="396356" y="55971"/>
                </a:moveTo>
                <a:cubicBezTo>
                  <a:pt x="409544" y="42782"/>
                  <a:pt x="236629" y="291898"/>
                  <a:pt x="202925" y="478002"/>
                </a:cubicBezTo>
                <a:cubicBezTo>
                  <a:pt x="169221" y="664106"/>
                  <a:pt x="204391" y="1108117"/>
                  <a:pt x="194133" y="1172594"/>
                </a:cubicBezTo>
                <a:cubicBezTo>
                  <a:pt x="183875" y="1237071"/>
                  <a:pt x="138448" y="810645"/>
                  <a:pt x="141379" y="864864"/>
                </a:cubicBezTo>
                <a:cubicBezTo>
                  <a:pt x="144310" y="919083"/>
                  <a:pt x="211718" y="1472999"/>
                  <a:pt x="211718" y="1497910"/>
                </a:cubicBezTo>
                <a:cubicBezTo>
                  <a:pt x="211718" y="1522821"/>
                  <a:pt x="176548" y="1263448"/>
                  <a:pt x="141379" y="1014333"/>
                </a:cubicBezTo>
                <a:cubicBezTo>
                  <a:pt x="106210" y="765218"/>
                  <a:pt x="9494" y="57436"/>
                  <a:pt x="702" y="3217"/>
                </a:cubicBezTo>
                <a:cubicBezTo>
                  <a:pt x="-8090" y="-51002"/>
                  <a:pt x="68110" y="596698"/>
                  <a:pt x="88625" y="689017"/>
                </a:cubicBezTo>
                <a:cubicBezTo>
                  <a:pt x="109140" y="781336"/>
                  <a:pt x="78368" y="661175"/>
                  <a:pt x="123795" y="557133"/>
                </a:cubicBezTo>
                <a:cubicBezTo>
                  <a:pt x="169222" y="453091"/>
                  <a:pt x="383168" y="69160"/>
                  <a:pt x="396356" y="55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4F7A26C5-6104-F3C5-6F05-DBCEDD6309FC}"/>
              </a:ext>
            </a:extLst>
          </p:cNvPr>
          <p:cNvSpPr/>
          <p:nvPr/>
        </p:nvSpPr>
        <p:spPr>
          <a:xfrm>
            <a:off x="3183903" y="5347455"/>
            <a:ext cx="371343" cy="3463236"/>
          </a:xfrm>
          <a:custGeom>
            <a:avLst/>
            <a:gdLst>
              <a:gd name="connsiteX0" fmla="*/ 280266 w 371343"/>
              <a:gd name="connsiteY0" fmla="*/ 7060 h 3463236"/>
              <a:gd name="connsiteX1" fmla="*/ 69251 w 371343"/>
              <a:gd name="connsiteY1" fmla="*/ 983007 h 3463236"/>
              <a:gd name="connsiteX2" fmla="*/ 297851 w 371343"/>
              <a:gd name="connsiteY2" fmla="*/ 1835860 h 3463236"/>
              <a:gd name="connsiteX3" fmla="*/ 350605 w 371343"/>
              <a:gd name="connsiteY3" fmla="*/ 1721560 h 3463236"/>
              <a:gd name="connsiteX4" fmla="*/ 289059 w 371343"/>
              <a:gd name="connsiteY4" fmla="*/ 2389776 h 3463236"/>
              <a:gd name="connsiteX5" fmla="*/ 245097 w 371343"/>
              <a:gd name="connsiteY5" fmla="*/ 2943691 h 3463236"/>
              <a:gd name="connsiteX6" fmla="*/ 368189 w 371343"/>
              <a:gd name="connsiteY6" fmla="*/ 3436060 h 3463236"/>
              <a:gd name="connsiteX7" fmla="*/ 324228 w 371343"/>
              <a:gd name="connsiteY7" fmla="*/ 3348137 h 3463236"/>
              <a:gd name="connsiteX8" fmla="*/ 209928 w 371343"/>
              <a:gd name="connsiteY8" fmla="*/ 2917314 h 3463236"/>
              <a:gd name="connsiteX9" fmla="*/ 227512 w 371343"/>
              <a:gd name="connsiteY9" fmla="*/ 1914991 h 3463236"/>
              <a:gd name="connsiteX10" fmla="*/ 7705 w 371343"/>
              <a:gd name="connsiteY10" fmla="*/ 3110745 h 3463236"/>
              <a:gd name="connsiteX11" fmla="*/ 51666 w 371343"/>
              <a:gd name="connsiteY11" fmla="*/ 2706299 h 3463236"/>
              <a:gd name="connsiteX12" fmla="*/ 69251 w 371343"/>
              <a:gd name="connsiteY12" fmla="*/ 2020499 h 3463236"/>
              <a:gd name="connsiteX13" fmla="*/ 69251 w 371343"/>
              <a:gd name="connsiteY13" fmla="*/ 2284268 h 3463236"/>
              <a:gd name="connsiteX14" fmla="*/ 157174 w 371343"/>
              <a:gd name="connsiteY14" fmla="*/ 2055668 h 3463236"/>
              <a:gd name="connsiteX15" fmla="*/ 227512 w 371343"/>
              <a:gd name="connsiteY15" fmla="*/ 1923783 h 3463236"/>
              <a:gd name="connsiteX16" fmla="*/ 34082 w 371343"/>
              <a:gd name="connsiteY16" fmla="*/ 1334699 h 3463236"/>
              <a:gd name="connsiteX17" fmla="*/ 122005 w 371343"/>
              <a:gd name="connsiteY17" fmla="*/ 930253 h 3463236"/>
              <a:gd name="connsiteX18" fmla="*/ 60459 w 371343"/>
              <a:gd name="connsiteY18" fmla="*/ 560976 h 3463236"/>
              <a:gd name="connsiteX19" fmla="*/ 280266 w 371343"/>
              <a:gd name="connsiteY19" fmla="*/ 7060 h 34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1343" h="3463236">
                <a:moveTo>
                  <a:pt x="280266" y="7060"/>
                </a:moveTo>
                <a:cubicBezTo>
                  <a:pt x="281731" y="77398"/>
                  <a:pt x="66320" y="678207"/>
                  <a:pt x="69251" y="983007"/>
                </a:cubicBezTo>
                <a:cubicBezTo>
                  <a:pt x="72182" y="1287807"/>
                  <a:pt x="250959" y="1712768"/>
                  <a:pt x="297851" y="1835860"/>
                </a:cubicBezTo>
                <a:cubicBezTo>
                  <a:pt x="344743" y="1958952"/>
                  <a:pt x="352070" y="1629241"/>
                  <a:pt x="350605" y="1721560"/>
                </a:cubicBezTo>
                <a:cubicBezTo>
                  <a:pt x="349140" y="1813879"/>
                  <a:pt x="306644" y="2186088"/>
                  <a:pt x="289059" y="2389776"/>
                </a:cubicBezTo>
                <a:cubicBezTo>
                  <a:pt x="271474" y="2593464"/>
                  <a:pt x="231909" y="2769310"/>
                  <a:pt x="245097" y="2943691"/>
                </a:cubicBezTo>
                <a:cubicBezTo>
                  <a:pt x="258285" y="3118072"/>
                  <a:pt x="355001" y="3368652"/>
                  <a:pt x="368189" y="3436060"/>
                </a:cubicBezTo>
                <a:cubicBezTo>
                  <a:pt x="381377" y="3503468"/>
                  <a:pt x="350605" y="3434595"/>
                  <a:pt x="324228" y="3348137"/>
                </a:cubicBezTo>
                <a:cubicBezTo>
                  <a:pt x="297851" y="3261679"/>
                  <a:pt x="226047" y="3156172"/>
                  <a:pt x="209928" y="2917314"/>
                </a:cubicBezTo>
                <a:cubicBezTo>
                  <a:pt x="193809" y="2678456"/>
                  <a:pt x="261216" y="1882752"/>
                  <a:pt x="227512" y="1914991"/>
                </a:cubicBezTo>
                <a:cubicBezTo>
                  <a:pt x="193808" y="1947230"/>
                  <a:pt x="37013" y="2978860"/>
                  <a:pt x="7705" y="3110745"/>
                </a:cubicBezTo>
                <a:cubicBezTo>
                  <a:pt x="-21603" y="3242630"/>
                  <a:pt x="41408" y="2888007"/>
                  <a:pt x="51666" y="2706299"/>
                </a:cubicBezTo>
                <a:cubicBezTo>
                  <a:pt x="61924" y="2524591"/>
                  <a:pt x="66320" y="2090837"/>
                  <a:pt x="69251" y="2020499"/>
                </a:cubicBezTo>
                <a:cubicBezTo>
                  <a:pt x="72182" y="1950161"/>
                  <a:pt x="54597" y="2278406"/>
                  <a:pt x="69251" y="2284268"/>
                </a:cubicBezTo>
                <a:cubicBezTo>
                  <a:pt x="83905" y="2290130"/>
                  <a:pt x="130797" y="2115749"/>
                  <a:pt x="157174" y="2055668"/>
                </a:cubicBezTo>
                <a:cubicBezTo>
                  <a:pt x="183551" y="1995587"/>
                  <a:pt x="248027" y="2043945"/>
                  <a:pt x="227512" y="1923783"/>
                </a:cubicBezTo>
                <a:cubicBezTo>
                  <a:pt x="206997" y="1803622"/>
                  <a:pt x="51666" y="1500287"/>
                  <a:pt x="34082" y="1334699"/>
                </a:cubicBezTo>
                <a:cubicBezTo>
                  <a:pt x="16498" y="1169111"/>
                  <a:pt x="117609" y="1059207"/>
                  <a:pt x="122005" y="930253"/>
                </a:cubicBezTo>
                <a:cubicBezTo>
                  <a:pt x="126401" y="801299"/>
                  <a:pt x="34082" y="710445"/>
                  <a:pt x="60459" y="560976"/>
                </a:cubicBezTo>
                <a:cubicBezTo>
                  <a:pt x="86836" y="411507"/>
                  <a:pt x="278801" y="-63278"/>
                  <a:pt x="280266" y="7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60E4BAB1-8EBC-08CC-DF37-E1037FC31636}"/>
              </a:ext>
            </a:extLst>
          </p:cNvPr>
          <p:cNvSpPr/>
          <p:nvPr/>
        </p:nvSpPr>
        <p:spPr>
          <a:xfrm>
            <a:off x="2628842" y="6925422"/>
            <a:ext cx="1134280" cy="1428869"/>
          </a:xfrm>
          <a:custGeom>
            <a:avLst/>
            <a:gdLst>
              <a:gd name="connsiteX0" fmla="*/ 1134266 w 1134280"/>
              <a:gd name="connsiteY0" fmla="*/ 2916 h 1428869"/>
              <a:gd name="connsiteX1" fmla="*/ 492427 w 1134280"/>
              <a:gd name="connsiteY1" fmla="*/ 671132 h 1428869"/>
              <a:gd name="connsiteX2" fmla="*/ 58 w 1134280"/>
              <a:gd name="connsiteY2" fmla="*/ 1427270 h 1428869"/>
              <a:gd name="connsiteX3" fmla="*/ 457258 w 1134280"/>
              <a:gd name="connsiteY3" fmla="*/ 460116 h 1428869"/>
              <a:gd name="connsiteX4" fmla="*/ 158320 w 1134280"/>
              <a:gd name="connsiteY4" fmla="*/ 1189878 h 1428869"/>
              <a:gd name="connsiteX5" fmla="*/ 395712 w 1134280"/>
              <a:gd name="connsiteY5" fmla="*/ 820601 h 1428869"/>
              <a:gd name="connsiteX6" fmla="*/ 844120 w 1134280"/>
              <a:gd name="connsiteY6" fmla="*/ 451324 h 1428869"/>
              <a:gd name="connsiteX7" fmla="*/ 589143 w 1134280"/>
              <a:gd name="connsiteY7" fmla="*/ 539247 h 1428869"/>
              <a:gd name="connsiteX8" fmla="*/ 721027 w 1134280"/>
              <a:gd name="connsiteY8" fmla="*/ 372193 h 1428869"/>
              <a:gd name="connsiteX9" fmla="*/ 474843 w 1134280"/>
              <a:gd name="connsiteY9" fmla="*/ 424947 h 1428869"/>
              <a:gd name="connsiteX10" fmla="*/ 1134266 w 1134280"/>
              <a:gd name="connsiteY10" fmla="*/ 2916 h 14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4280" h="1428869">
                <a:moveTo>
                  <a:pt x="1134266" y="2916"/>
                </a:moveTo>
                <a:cubicBezTo>
                  <a:pt x="1137197" y="43947"/>
                  <a:pt x="681462" y="433740"/>
                  <a:pt x="492427" y="671132"/>
                </a:cubicBezTo>
                <a:cubicBezTo>
                  <a:pt x="303392" y="908524"/>
                  <a:pt x="5919" y="1462439"/>
                  <a:pt x="58" y="1427270"/>
                </a:cubicBezTo>
                <a:cubicBezTo>
                  <a:pt x="-5804" y="1392101"/>
                  <a:pt x="430881" y="499681"/>
                  <a:pt x="457258" y="460116"/>
                </a:cubicBezTo>
                <a:cubicBezTo>
                  <a:pt x="483635" y="420551"/>
                  <a:pt x="168578" y="1129797"/>
                  <a:pt x="158320" y="1189878"/>
                </a:cubicBezTo>
                <a:cubicBezTo>
                  <a:pt x="148062" y="1249959"/>
                  <a:pt x="281412" y="943693"/>
                  <a:pt x="395712" y="820601"/>
                </a:cubicBezTo>
                <a:cubicBezTo>
                  <a:pt x="510012" y="697509"/>
                  <a:pt x="811881" y="498216"/>
                  <a:pt x="844120" y="451324"/>
                </a:cubicBezTo>
                <a:cubicBezTo>
                  <a:pt x="876359" y="404432"/>
                  <a:pt x="609658" y="552435"/>
                  <a:pt x="589143" y="539247"/>
                </a:cubicBezTo>
                <a:cubicBezTo>
                  <a:pt x="568628" y="526059"/>
                  <a:pt x="740077" y="391243"/>
                  <a:pt x="721027" y="372193"/>
                </a:cubicBezTo>
                <a:cubicBezTo>
                  <a:pt x="701977" y="353143"/>
                  <a:pt x="408901" y="483562"/>
                  <a:pt x="474843" y="424947"/>
                </a:cubicBezTo>
                <a:cubicBezTo>
                  <a:pt x="540785" y="366332"/>
                  <a:pt x="1131335" y="-38115"/>
                  <a:pt x="1134266" y="2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46065BAF-BC0F-B4E8-BC15-616B19A9FE85}"/>
              </a:ext>
            </a:extLst>
          </p:cNvPr>
          <p:cNvSpPr/>
          <p:nvPr/>
        </p:nvSpPr>
        <p:spPr>
          <a:xfrm>
            <a:off x="686721" y="4864635"/>
            <a:ext cx="2593579" cy="3007524"/>
          </a:xfrm>
          <a:custGeom>
            <a:avLst/>
            <a:gdLst>
              <a:gd name="connsiteX0" fmla="*/ 2531264 w 2593579"/>
              <a:gd name="connsiteY0" fmla="*/ 6303 h 3007524"/>
              <a:gd name="connsiteX1" fmla="*/ 2460925 w 2593579"/>
              <a:gd name="connsiteY1" fmla="*/ 929496 h 3007524"/>
              <a:gd name="connsiteX2" fmla="*/ 1616864 w 2593579"/>
              <a:gd name="connsiteY2" fmla="*/ 2221965 h 3007524"/>
              <a:gd name="connsiteX3" fmla="*/ 1959764 w 2593579"/>
              <a:gd name="connsiteY3" fmla="*/ 1791142 h 3007524"/>
              <a:gd name="connsiteX4" fmla="*/ 2170779 w 2593579"/>
              <a:gd name="connsiteY4" fmla="*/ 1676842 h 3007524"/>
              <a:gd name="connsiteX5" fmla="*/ 1704787 w 2593579"/>
              <a:gd name="connsiteY5" fmla="*/ 2186796 h 3007524"/>
              <a:gd name="connsiteX6" fmla="*/ 482656 w 2593579"/>
              <a:gd name="connsiteY6" fmla="*/ 2828634 h 3007524"/>
              <a:gd name="connsiteX7" fmla="*/ 1133287 w 2593579"/>
              <a:gd name="connsiteY7" fmla="*/ 2494527 h 3007524"/>
              <a:gd name="connsiteX8" fmla="*/ 1502564 w 2593579"/>
              <a:gd name="connsiteY8" fmla="*/ 2415396 h 3007524"/>
              <a:gd name="connsiteX9" fmla="*/ 1300341 w 2593579"/>
              <a:gd name="connsiteY9" fmla="*/ 2591242 h 3007524"/>
              <a:gd name="connsiteX10" fmla="*/ 34248 w 2593579"/>
              <a:gd name="connsiteY10" fmla="*/ 2995688 h 3007524"/>
              <a:gd name="connsiteX11" fmla="*/ 333187 w 2593579"/>
              <a:gd name="connsiteY11" fmla="*/ 2907765 h 3007524"/>
              <a:gd name="connsiteX12" fmla="*/ 1150871 w 2593579"/>
              <a:gd name="connsiteY12" fmla="*/ 2687957 h 3007524"/>
              <a:gd name="connsiteX13" fmla="*/ 1309133 w 2593579"/>
              <a:gd name="connsiteY13" fmla="*/ 2468150 h 3007524"/>
              <a:gd name="connsiteX14" fmla="*/ 1907010 w 2593579"/>
              <a:gd name="connsiteY14" fmla="*/ 1931819 h 3007524"/>
              <a:gd name="connsiteX15" fmla="*/ 1792710 w 2593579"/>
              <a:gd name="connsiteY15" fmla="*/ 2081288 h 3007524"/>
              <a:gd name="connsiteX16" fmla="*/ 1678410 w 2593579"/>
              <a:gd name="connsiteY16" fmla="*/ 2538488 h 3007524"/>
              <a:gd name="connsiteX17" fmla="*/ 1827879 w 2593579"/>
              <a:gd name="connsiteY17" fmla="*/ 2054911 h 3007524"/>
              <a:gd name="connsiteX18" fmla="*/ 2100441 w 2593579"/>
              <a:gd name="connsiteY18" fmla="*/ 1114134 h 3007524"/>
              <a:gd name="connsiteX19" fmla="*/ 2100441 w 2593579"/>
              <a:gd name="connsiteY19" fmla="*/ 1360319 h 3007524"/>
              <a:gd name="connsiteX20" fmla="*/ 1968556 w 2593579"/>
              <a:gd name="connsiteY20" fmla="*/ 1509788 h 3007524"/>
              <a:gd name="connsiteX21" fmla="*/ 2205948 w 2593579"/>
              <a:gd name="connsiteY21" fmla="*/ 1254811 h 3007524"/>
              <a:gd name="connsiteX22" fmla="*/ 2452133 w 2593579"/>
              <a:gd name="connsiteY22" fmla="*/ 665727 h 3007524"/>
              <a:gd name="connsiteX23" fmla="*/ 2416964 w 2593579"/>
              <a:gd name="connsiteY23" fmla="*/ 867950 h 3007524"/>
              <a:gd name="connsiteX24" fmla="*/ 2460925 w 2593579"/>
              <a:gd name="connsiteY24" fmla="*/ 744857 h 3007524"/>
              <a:gd name="connsiteX25" fmla="*/ 2592810 w 2593579"/>
              <a:gd name="connsiteY25" fmla="*/ 533842 h 3007524"/>
              <a:gd name="connsiteX26" fmla="*/ 2531264 w 2593579"/>
              <a:gd name="connsiteY26" fmla="*/ 6303 h 3007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593579" h="3007524">
                <a:moveTo>
                  <a:pt x="2531264" y="6303"/>
                </a:moveTo>
                <a:cubicBezTo>
                  <a:pt x="2509283" y="72245"/>
                  <a:pt x="2613325" y="560219"/>
                  <a:pt x="2460925" y="929496"/>
                </a:cubicBezTo>
                <a:cubicBezTo>
                  <a:pt x="2308525" y="1298773"/>
                  <a:pt x="1700391" y="2078357"/>
                  <a:pt x="1616864" y="2221965"/>
                </a:cubicBezTo>
                <a:cubicBezTo>
                  <a:pt x="1533337" y="2365573"/>
                  <a:pt x="1867445" y="1881996"/>
                  <a:pt x="1959764" y="1791142"/>
                </a:cubicBezTo>
                <a:cubicBezTo>
                  <a:pt x="2052083" y="1700288"/>
                  <a:pt x="2213275" y="1610900"/>
                  <a:pt x="2170779" y="1676842"/>
                </a:cubicBezTo>
                <a:cubicBezTo>
                  <a:pt x="2128283" y="1742784"/>
                  <a:pt x="1986141" y="1994831"/>
                  <a:pt x="1704787" y="2186796"/>
                </a:cubicBezTo>
                <a:cubicBezTo>
                  <a:pt x="1423433" y="2378761"/>
                  <a:pt x="577906" y="2777346"/>
                  <a:pt x="482656" y="2828634"/>
                </a:cubicBezTo>
                <a:cubicBezTo>
                  <a:pt x="387406" y="2879923"/>
                  <a:pt x="963302" y="2563400"/>
                  <a:pt x="1133287" y="2494527"/>
                </a:cubicBezTo>
                <a:cubicBezTo>
                  <a:pt x="1303272" y="2425654"/>
                  <a:pt x="1474722" y="2399277"/>
                  <a:pt x="1502564" y="2415396"/>
                </a:cubicBezTo>
                <a:cubicBezTo>
                  <a:pt x="1530406" y="2431515"/>
                  <a:pt x="1545060" y="2494527"/>
                  <a:pt x="1300341" y="2591242"/>
                </a:cubicBezTo>
                <a:cubicBezTo>
                  <a:pt x="1055622" y="2687957"/>
                  <a:pt x="195440" y="2942934"/>
                  <a:pt x="34248" y="2995688"/>
                </a:cubicBezTo>
                <a:cubicBezTo>
                  <a:pt x="-126944" y="3048442"/>
                  <a:pt x="333187" y="2907765"/>
                  <a:pt x="333187" y="2907765"/>
                </a:cubicBezTo>
                <a:cubicBezTo>
                  <a:pt x="519291" y="2856477"/>
                  <a:pt x="988213" y="2761226"/>
                  <a:pt x="1150871" y="2687957"/>
                </a:cubicBezTo>
                <a:cubicBezTo>
                  <a:pt x="1313529" y="2614688"/>
                  <a:pt x="1183110" y="2594173"/>
                  <a:pt x="1309133" y="2468150"/>
                </a:cubicBezTo>
                <a:cubicBezTo>
                  <a:pt x="1435156" y="2342127"/>
                  <a:pt x="1826414" y="1996296"/>
                  <a:pt x="1907010" y="1931819"/>
                </a:cubicBezTo>
                <a:cubicBezTo>
                  <a:pt x="1987606" y="1867342"/>
                  <a:pt x="1830810" y="1980177"/>
                  <a:pt x="1792710" y="2081288"/>
                </a:cubicBezTo>
                <a:cubicBezTo>
                  <a:pt x="1754610" y="2182399"/>
                  <a:pt x="1672549" y="2542884"/>
                  <a:pt x="1678410" y="2538488"/>
                </a:cubicBezTo>
                <a:cubicBezTo>
                  <a:pt x="1684271" y="2534092"/>
                  <a:pt x="1757541" y="2292303"/>
                  <a:pt x="1827879" y="2054911"/>
                </a:cubicBezTo>
                <a:cubicBezTo>
                  <a:pt x="1898217" y="1817519"/>
                  <a:pt x="2055014" y="1229899"/>
                  <a:pt x="2100441" y="1114134"/>
                </a:cubicBezTo>
                <a:cubicBezTo>
                  <a:pt x="2145868" y="998369"/>
                  <a:pt x="2122422" y="1294377"/>
                  <a:pt x="2100441" y="1360319"/>
                </a:cubicBezTo>
                <a:cubicBezTo>
                  <a:pt x="2078460" y="1426261"/>
                  <a:pt x="1950972" y="1527373"/>
                  <a:pt x="1968556" y="1509788"/>
                </a:cubicBezTo>
                <a:cubicBezTo>
                  <a:pt x="1986140" y="1492203"/>
                  <a:pt x="2125352" y="1395488"/>
                  <a:pt x="2205948" y="1254811"/>
                </a:cubicBezTo>
                <a:cubicBezTo>
                  <a:pt x="2286544" y="1114134"/>
                  <a:pt x="2416964" y="730204"/>
                  <a:pt x="2452133" y="665727"/>
                </a:cubicBezTo>
                <a:cubicBezTo>
                  <a:pt x="2487302" y="601250"/>
                  <a:pt x="2415499" y="854762"/>
                  <a:pt x="2416964" y="867950"/>
                </a:cubicBezTo>
                <a:cubicBezTo>
                  <a:pt x="2418429" y="881138"/>
                  <a:pt x="2431617" y="800542"/>
                  <a:pt x="2460925" y="744857"/>
                </a:cubicBezTo>
                <a:cubicBezTo>
                  <a:pt x="2490233" y="689172"/>
                  <a:pt x="2585483" y="656934"/>
                  <a:pt x="2592810" y="533842"/>
                </a:cubicBezTo>
                <a:cubicBezTo>
                  <a:pt x="2600137" y="410750"/>
                  <a:pt x="2553245" y="-59639"/>
                  <a:pt x="2531264" y="6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0591FA39-75E8-1922-FE24-F903A9E2E896}"/>
              </a:ext>
            </a:extLst>
          </p:cNvPr>
          <p:cNvSpPr/>
          <p:nvPr/>
        </p:nvSpPr>
        <p:spPr>
          <a:xfrm>
            <a:off x="3235521" y="5503567"/>
            <a:ext cx="589161" cy="3104664"/>
          </a:xfrm>
          <a:custGeom>
            <a:avLst/>
            <a:gdLst>
              <a:gd name="connsiteX0" fmla="*/ 290194 w 589161"/>
              <a:gd name="connsiteY0" fmla="*/ 418 h 3104664"/>
              <a:gd name="connsiteX1" fmla="*/ 255025 w 589161"/>
              <a:gd name="connsiteY1" fmla="*/ 756556 h 3104664"/>
              <a:gd name="connsiteX2" fmla="*/ 413287 w 589161"/>
              <a:gd name="connsiteY2" fmla="*/ 1310471 h 3104664"/>
              <a:gd name="connsiteX3" fmla="*/ 413287 w 589161"/>
              <a:gd name="connsiteY3" fmla="*/ 1204964 h 3104664"/>
              <a:gd name="connsiteX4" fmla="*/ 360533 w 589161"/>
              <a:gd name="connsiteY4" fmla="*/ 1838010 h 3104664"/>
              <a:gd name="connsiteX5" fmla="*/ 307779 w 589161"/>
              <a:gd name="connsiteY5" fmla="*/ 2488641 h 3104664"/>
              <a:gd name="connsiteX6" fmla="*/ 316571 w 589161"/>
              <a:gd name="connsiteY6" fmla="*/ 2356756 h 3104664"/>
              <a:gd name="connsiteX7" fmla="*/ 70387 w 589161"/>
              <a:gd name="connsiteY7" fmla="*/ 2857918 h 3104664"/>
              <a:gd name="connsiteX8" fmla="*/ 48 w 589161"/>
              <a:gd name="connsiteY8" fmla="*/ 3104102 h 3104664"/>
              <a:gd name="connsiteX9" fmla="*/ 70387 w 589161"/>
              <a:gd name="connsiteY9" fmla="*/ 2796371 h 3104664"/>
              <a:gd name="connsiteX10" fmla="*/ 448456 w 589161"/>
              <a:gd name="connsiteY10" fmla="*/ 2040233 h 3104664"/>
              <a:gd name="connsiteX11" fmla="*/ 589133 w 589161"/>
              <a:gd name="connsiteY11" fmla="*/ 1635787 h 3104664"/>
              <a:gd name="connsiteX12" fmla="*/ 439664 w 589161"/>
              <a:gd name="connsiteY12" fmla="*/ 1899556 h 3104664"/>
              <a:gd name="connsiteX13" fmla="*/ 448456 w 589161"/>
              <a:gd name="connsiteY13" fmla="*/ 1644579 h 3104664"/>
              <a:gd name="connsiteX14" fmla="*/ 175894 w 589161"/>
              <a:gd name="connsiteY14" fmla="*/ 1011533 h 3104664"/>
              <a:gd name="connsiteX15" fmla="*/ 316571 w 589161"/>
              <a:gd name="connsiteY15" fmla="*/ 1204964 h 3104664"/>
              <a:gd name="connsiteX16" fmla="*/ 246233 w 589161"/>
              <a:gd name="connsiteY16" fmla="*/ 800518 h 3104664"/>
              <a:gd name="connsiteX17" fmla="*/ 219856 w 589161"/>
              <a:gd name="connsiteY17" fmla="*/ 651048 h 3104664"/>
              <a:gd name="connsiteX18" fmla="*/ 290194 w 589161"/>
              <a:gd name="connsiteY18" fmla="*/ 418 h 310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9161" h="3104664">
                <a:moveTo>
                  <a:pt x="290194" y="418"/>
                </a:moveTo>
                <a:cubicBezTo>
                  <a:pt x="296055" y="18003"/>
                  <a:pt x="234510" y="538214"/>
                  <a:pt x="255025" y="756556"/>
                </a:cubicBezTo>
                <a:cubicBezTo>
                  <a:pt x="275540" y="974898"/>
                  <a:pt x="386910" y="1235736"/>
                  <a:pt x="413287" y="1310471"/>
                </a:cubicBezTo>
                <a:cubicBezTo>
                  <a:pt x="439664" y="1385206"/>
                  <a:pt x="422079" y="1117041"/>
                  <a:pt x="413287" y="1204964"/>
                </a:cubicBezTo>
                <a:cubicBezTo>
                  <a:pt x="404495" y="1292887"/>
                  <a:pt x="378118" y="1624064"/>
                  <a:pt x="360533" y="1838010"/>
                </a:cubicBezTo>
                <a:cubicBezTo>
                  <a:pt x="342948" y="2051956"/>
                  <a:pt x="315106" y="2402183"/>
                  <a:pt x="307779" y="2488641"/>
                </a:cubicBezTo>
                <a:cubicBezTo>
                  <a:pt x="300452" y="2575099"/>
                  <a:pt x="356136" y="2295210"/>
                  <a:pt x="316571" y="2356756"/>
                </a:cubicBezTo>
                <a:cubicBezTo>
                  <a:pt x="277006" y="2418302"/>
                  <a:pt x="123141" y="2733360"/>
                  <a:pt x="70387" y="2857918"/>
                </a:cubicBezTo>
                <a:cubicBezTo>
                  <a:pt x="17633" y="2982476"/>
                  <a:pt x="48" y="3114360"/>
                  <a:pt x="48" y="3104102"/>
                </a:cubicBezTo>
                <a:cubicBezTo>
                  <a:pt x="48" y="3093844"/>
                  <a:pt x="-4348" y="2973682"/>
                  <a:pt x="70387" y="2796371"/>
                </a:cubicBezTo>
                <a:cubicBezTo>
                  <a:pt x="145122" y="2619060"/>
                  <a:pt x="361998" y="2233664"/>
                  <a:pt x="448456" y="2040233"/>
                </a:cubicBezTo>
                <a:cubicBezTo>
                  <a:pt x="534914" y="1846802"/>
                  <a:pt x="590598" y="1659233"/>
                  <a:pt x="589133" y="1635787"/>
                </a:cubicBezTo>
                <a:cubicBezTo>
                  <a:pt x="587668" y="1612341"/>
                  <a:pt x="463110" y="1898091"/>
                  <a:pt x="439664" y="1899556"/>
                </a:cubicBezTo>
                <a:cubicBezTo>
                  <a:pt x="416218" y="1901021"/>
                  <a:pt x="492418" y="1792583"/>
                  <a:pt x="448456" y="1644579"/>
                </a:cubicBezTo>
                <a:cubicBezTo>
                  <a:pt x="404494" y="1496575"/>
                  <a:pt x="197875" y="1084802"/>
                  <a:pt x="175894" y="1011533"/>
                </a:cubicBezTo>
                <a:cubicBezTo>
                  <a:pt x="153913" y="938264"/>
                  <a:pt x="304848" y="1240133"/>
                  <a:pt x="316571" y="1204964"/>
                </a:cubicBezTo>
                <a:cubicBezTo>
                  <a:pt x="328294" y="1169795"/>
                  <a:pt x="262352" y="892837"/>
                  <a:pt x="246233" y="800518"/>
                </a:cubicBezTo>
                <a:cubicBezTo>
                  <a:pt x="230114" y="708199"/>
                  <a:pt x="215460" y="777071"/>
                  <a:pt x="219856" y="651048"/>
                </a:cubicBezTo>
                <a:cubicBezTo>
                  <a:pt x="224252" y="525025"/>
                  <a:pt x="284333" y="-17167"/>
                  <a:pt x="290194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D170BCB7-8460-3F3C-005B-5FA5A930DA02}"/>
              </a:ext>
            </a:extLst>
          </p:cNvPr>
          <p:cNvSpPr/>
          <p:nvPr/>
        </p:nvSpPr>
        <p:spPr>
          <a:xfrm>
            <a:off x="2183157" y="6118157"/>
            <a:ext cx="881466" cy="1763029"/>
          </a:xfrm>
          <a:custGeom>
            <a:avLst/>
            <a:gdLst>
              <a:gd name="connsiteX0" fmla="*/ 876566 w 881466"/>
              <a:gd name="connsiteY0" fmla="*/ 1289 h 1763029"/>
              <a:gd name="connsiteX1" fmla="*/ 762266 w 881466"/>
              <a:gd name="connsiteY1" fmla="*/ 783805 h 1763029"/>
              <a:gd name="connsiteX2" fmla="*/ 41297 w 881466"/>
              <a:gd name="connsiteY2" fmla="*/ 1715789 h 1763029"/>
              <a:gd name="connsiteX3" fmla="*/ 155597 w 881466"/>
              <a:gd name="connsiteY3" fmla="*/ 1557528 h 1763029"/>
              <a:gd name="connsiteX4" fmla="*/ 718305 w 881466"/>
              <a:gd name="connsiteY4" fmla="*/ 968443 h 1763029"/>
              <a:gd name="connsiteX5" fmla="*/ 876566 w 881466"/>
              <a:gd name="connsiteY5" fmla="*/ 1289 h 176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1466" h="1763029">
                <a:moveTo>
                  <a:pt x="876566" y="1289"/>
                </a:moveTo>
                <a:cubicBezTo>
                  <a:pt x="883893" y="-29484"/>
                  <a:pt x="901477" y="498055"/>
                  <a:pt x="762266" y="783805"/>
                </a:cubicBezTo>
                <a:cubicBezTo>
                  <a:pt x="623055" y="1069555"/>
                  <a:pt x="142409" y="1586835"/>
                  <a:pt x="41297" y="1715789"/>
                </a:cubicBezTo>
                <a:cubicBezTo>
                  <a:pt x="-59815" y="1844743"/>
                  <a:pt x="42763" y="1682085"/>
                  <a:pt x="155597" y="1557528"/>
                </a:cubicBezTo>
                <a:cubicBezTo>
                  <a:pt x="268431" y="1432971"/>
                  <a:pt x="596678" y="1232212"/>
                  <a:pt x="718305" y="968443"/>
                </a:cubicBezTo>
                <a:cubicBezTo>
                  <a:pt x="839932" y="704674"/>
                  <a:pt x="869239" y="32062"/>
                  <a:pt x="876566" y="1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3E5632DD-7807-D8D2-A86A-B946692F9108}"/>
              </a:ext>
            </a:extLst>
          </p:cNvPr>
          <p:cNvSpPr/>
          <p:nvPr/>
        </p:nvSpPr>
        <p:spPr>
          <a:xfrm>
            <a:off x="1845924" y="7156268"/>
            <a:ext cx="1117582" cy="1424942"/>
          </a:xfrm>
          <a:custGeom>
            <a:avLst/>
            <a:gdLst>
              <a:gd name="connsiteX0" fmla="*/ 1117084 w 1117582"/>
              <a:gd name="connsiteY0" fmla="*/ 670 h 1424942"/>
              <a:gd name="connsiteX1" fmla="*/ 501622 w 1117582"/>
              <a:gd name="connsiteY1" fmla="*/ 598547 h 1424942"/>
              <a:gd name="connsiteX2" fmla="*/ 35630 w 1117582"/>
              <a:gd name="connsiteY2" fmla="*/ 1354686 h 1424942"/>
              <a:gd name="connsiteX3" fmla="*/ 79591 w 1117582"/>
              <a:gd name="connsiteY3" fmla="*/ 1222801 h 1424942"/>
              <a:gd name="connsiteX4" fmla="*/ 457661 w 1117582"/>
              <a:gd name="connsiteY4" fmla="*/ 765601 h 1424942"/>
              <a:gd name="connsiteX5" fmla="*/ 536791 w 1117582"/>
              <a:gd name="connsiteY5" fmla="*/ 791978 h 1424942"/>
              <a:gd name="connsiteX6" fmla="*/ 369738 w 1117582"/>
              <a:gd name="connsiteY6" fmla="*/ 1398647 h 1424942"/>
              <a:gd name="connsiteX7" fmla="*/ 422491 w 1117582"/>
              <a:gd name="connsiteY7" fmla="*/ 1266763 h 1424942"/>
              <a:gd name="connsiteX8" fmla="*/ 782976 w 1117582"/>
              <a:gd name="connsiteY8" fmla="*/ 827147 h 1424942"/>
              <a:gd name="connsiteX9" fmla="*/ 519207 w 1117582"/>
              <a:gd name="connsiteY9" fmla="*/ 1090917 h 1424942"/>
              <a:gd name="connsiteX10" fmla="*/ 519207 w 1117582"/>
              <a:gd name="connsiteY10" fmla="*/ 1020578 h 1424942"/>
              <a:gd name="connsiteX11" fmla="*/ 571961 w 1117582"/>
              <a:gd name="connsiteY11" fmla="*/ 563378 h 1424942"/>
              <a:gd name="connsiteX12" fmla="*/ 396114 w 1117582"/>
              <a:gd name="connsiteY12" fmla="*/ 712847 h 1424942"/>
              <a:gd name="connsiteX13" fmla="*/ 1117084 w 1117582"/>
              <a:gd name="connsiteY13" fmla="*/ 670 h 142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7582" h="1424942">
                <a:moveTo>
                  <a:pt x="1117084" y="670"/>
                </a:moveTo>
                <a:cubicBezTo>
                  <a:pt x="1134669" y="-18380"/>
                  <a:pt x="681864" y="372878"/>
                  <a:pt x="501622" y="598547"/>
                </a:cubicBezTo>
                <a:cubicBezTo>
                  <a:pt x="321380" y="824216"/>
                  <a:pt x="105968" y="1250644"/>
                  <a:pt x="35630" y="1354686"/>
                </a:cubicBezTo>
                <a:cubicBezTo>
                  <a:pt x="-34708" y="1458728"/>
                  <a:pt x="9253" y="1320982"/>
                  <a:pt x="79591" y="1222801"/>
                </a:cubicBezTo>
                <a:cubicBezTo>
                  <a:pt x="149929" y="1124620"/>
                  <a:pt x="381461" y="837405"/>
                  <a:pt x="457661" y="765601"/>
                </a:cubicBezTo>
                <a:cubicBezTo>
                  <a:pt x="533861" y="693797"/>
                  <a:pt x="551445" y="686470"/>
                  <a:pt x="536791" y="791978"/>
                </a:cubicBezTo>
                <a:cubicBezTo>
                  <a:pt x="522137" y="897486"/>
                  <a:pt x="388788" y="1319516"/>
                  <a:pt x="369738" y="1398647"/>
                </a:cubicBezTo>
                <a:cubicBezTo>
                  <a:pt x="350688" y="1477778"/>
                  <a:pt x="353618" y="1362013"/>
                  <a:pt x="422491" y="1266763"/>
                </a:cubicBezTo>
                <a:cubicBezTo>
                  <a:pt x="491364" y="1171513"/>
                  <a:pt x="766857" y="856455"/>
                  <a:pt x="782976" y="827147"/>
                </a:cubicBezTo>
                <a:cubicBezTo>
                  <a:pt x="799095" y="797839"/>
                  <a:pt x="563168" y="1058679"/>
                  <a:pt x="519207" y="1090917"/>
                </a:cubicBezTo>
                <a:cubicBezTo>
                  <a:pt x="475246" y="1123155"/>
                  <a:pt x="510415" y="1108501"/>
                  <a:pt x="519207" y="1020578"/>
                </a:cubicBezTo>
                <a:cubicBezTo>
                  <a:pt x="527999" y="932655"/>
                  <a:pt x="592476" y="614666"/>
                  <a:pt x="571961" y="563378"/>
                </a:cubicBezTo>
                <a:cubicBezTo>
                  <a:pt x="551446" y="512090"/>
                  <a:pt x="305260" y="805166"/>
                  <a:pt x="396114" y="712847"/>
                </a:cubicBezTo>
                <a:cubicBezTo>
                  <a:pt x="486968" y="620528"/>
                  <a:pt x="1099499" y="19720"/>
                  <a:pt x="1117084" y="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E60FC12B-D170-67DB-3BFF-D4C7064AFD57}"/>
              </a:ext>
            </a:extLst>
          </p:cNvPr>
          <p:cNvSpPr/>
          <p:nvPr/>
        </p:nvSpPr>
        <p:spPr>
          <a:xfrm>
            <a:off x="2079467" y="2584698"/>
            <a:ext cx="1455155" cy="3162480"/>
          </a:xfrm>
          <a:custGeom>
            <a:avLst/>
            <a:gdLst>
              <a:gd name="connsiteX0" fmla="*/ 1455041 w 1455155"/>
              <a:gd name="connsiteY0" fmla="*/ 240 h 3162480"/>
              <a:gd name="connsiteX1" fmla="*/ 804410 w 1455155"/>
              <a:gd name="connsiteY1" fmla="*/ 817925 h 3162480"/>
              <a:gd name="connsiteX2" fmla="*/ 505471 w 1455155"/>
              <a:gd name="connsiteY2" fmla="*/ 1793871 h 3162480"/>
              <a:gd name="connsiteX3" fmla="*/ 496679 w 1455155"/>
              <a:gd name="connsiteY3" fmla="*/ 1565271 h 3162480"/>
              <a:gd name="connsiteX4" fmla="*/ 215325 w 1455155"/>
              <a:gd name="connsiteY4" fmla="*/ 2171940 h 3162480"/>
              <a:gd name="connsiteX5" fmla="*/ 13102 w 1455155"/>
              <a:gd name="connsiteY5" fmla="*/ 3121510 h 3162480"/>
              <a:gd name="connsiteX6" fmla="*/ 30687 w 1455155"/>
              <a:gd name="connsiteY6" fmla="*/ 2954456 h 3162480"/>
              <a:gd name="connsiteX7" fmla="*/ 118610 w 1455155"/>
              <a:gd name="connsiteY7" fmla="*/ 2629140 h 3162480"/>
              <a:gd name="connsiteX8" fmla="*/ 549433 w 1455155"/>
              <a:gd name="connsiteY8" fmla="*/ 932225 h 3162480"/>
              <a:gd name="connsiteX9" fmla="*/ 391171 w 1455155"/>
              <a:gd name="connsiteY9" fmla="*/ 1459764 h 3162480"/>
              <a:gd name="connsiteX10" fmla="*/ 435133 w 1455155"/>
              <a:gd name="connsiteY10" fmla="*/ 1371840 h 3162480"/>
              <a:gd name="connsiteX11" fmla="*/ 364795 w 1455155"/>
              <a:gd name="connsiteY11" fmla="*/ 1574064 h 3162480"/>
              <a:gd name="connsiteX12" fmla="*/ 514264 w 1455155"/>
              <a:gd name="connsiteY12" fmla="*/ 1389425 h 3162480"/>
              <a:gd name="connsiteX13" fmla="*/ 549433 w 1455155"/>
              <a:gd name="connsiteY13" fmla="*/ 1354256 h 3162480"/>
              <a:gd name="connsiteX14" fmla="*/ 751656 w 1455155"/>
              <a:gd name="connsiteY14" fmla="*/ 897056 h 3162480"/>
              <a:gd name="connsiteX15" fmla="*/ 1455041 w 1455155"/>
              <a:gd name="connsiteY15" fmla="*/ 240 h 31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55155" h="3162480">
                <a:moveTo>
                  <a:pt x="1455041" y="240"/>
                </a:moveTo>
                <a:cubicBezTo>
                  <a:pt x="1463833" y="-12948"/>
                  <a:pt x="962672" y="518987"/>
                  <a:pt x="804410" y="817925"/>
                </a:cubicBezTo>
                <a:cubicBezTo>
                  <a:pt x="646148" y="1116864"/>
                  <a:pt x="556759" y="1669313"/>
                  <a:pt x="505471" y="1793871"/>
                </a:cubicBezTo>
                <a:cubicBezTo>
                  <a:pt x="454183" y="1918429"/>
                  <a:pt x="545037" y="1502260"/>
                  <a:pt x="496679" y="1565271"/>
                </a:cubicBezTo>
                <a:cubicBezTo>
                  <a:pt x="448321" y="1628282"/>
                  <a:pt x="295921" y="1912567"/>
                  <a:pt x="215325" y="2171940"/>
                </a:cubicBezTo>
                <a:cubicBezTo>
                  <a:pt x="134729" y="2431313"/>
                  <a:pt x="43875" y="2991091"/>
                  <a:pt x="13102" y="3121510"/>
                </a:cubicBezTo>
                <a:cubicBezTo>
                  <a:pt x="-17671" y="3251929"/>
                  <a:pt x="13102" y="3036518"/>
                  <a:pt x="30687" y="2954456"/>
                </a:cubicBezTo>
                <a:cubicBezTo>
                  <a:pt x="48272" y="2872394"/>
                  <a:pt x="32152" y="2966178"/>
                  <a:pt x="118610" y="2629140"/>
                </a:cubicBezTo>
                <a:cubicBezTo>
                  <a:pt x="205068" y="2292102"/>
                  <a:pt x="504006" y="1127121"/>
                  <a:pt x="549433" y="932225"/>
                </a:cubicBezTo>
                <a:cubicBezTo>
                  <a:pt x="594860" y="737329"/>
                  <a:pt x="410221" y="1386495"/>
                  <a:pt x="391171" y="1459764"/>
                </a:cubicBezTo>
                <a:cubicBezTo>
                  <a:pt x="372121" y="1533033"/>
                  <a:pt x="439529" y="1352790"/>
                  <a:pt x="435133" y="1371840"/>
                </a:cubicBezTo>
                <a:cubicBezTo>
                  <a:pt x="430737" y="1390890"/>
                  <a:pt x="351606" y="1571133"/>
                  <a:pt x="364795" y="1574064"/>
                </a:cubicBezTo>
                <a:cubicBezTo>
                  <a:pt x="377983" y="1576995"/>
                  <a:pt x="483491" y="1426060"/>
                  <a:pt x="514264" y="1389425"/>
                </a:cubicBezTo>
                <a:cubicBezTo>
                  <a:pt x="545037" y="1352790"/>
                  <a:pt x="509868" y="1436318"/>
                  <a:pt x="549433" y="1354256"/>
                </a:cubicBezTo>
                <a:cubicBezTo>
                  <a:pt x="588998" y="1272195"/>
                  <a:pt x="605117" y="1118329"/>
                  <a:pt x="751656" y="897056"/>
                </a:cubicBezTo>
                <a:cubicBezTo>
                  <a:pt x="898194" y="675783"/>
                  <a:pt x="1446249" y="13428"/>
                  <a:pt x="1455041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C01A4CBE-5432-886A-64A2-0C1E5066A9F4}"/>
              </a:ext>
            </a:extLst>
          </p:cNvPr>
          <p:cNvSpPr/>
          <p:nvPr/>
        </p:nvSpPr>
        <p:spPr>
          <a:xfrm>
            <a:off x="2481523" y="3606058"/>
            <a:ext cx="718894" cy="3029940"/>
          </a:xfrm>
          <a:custGeom>
            <a:avLst/>
            <a:gdLst>
              <a:gd name="connsiteX0" fmla="*/ 710085 w 718894"/>
              <a:gd name="connsiteY0" fmla="*/ 42750 h 3029940"/>
              <a:gd name="connsiteX1" fmla="*/ 6700 w 718894"/>
              <a:gd name="connsiteY1" fmla="*/ 3005757 h 3029940"/>
              <a:gd name="connsiteX2" fmla="*/ 375977 w 718894"/>
              <a:gd name="connsiteY2" fmla="*/ 1370388 h 3029940"/>
              <a:gd name="connsiteX3" fmla="*/ 710085 w 718894"/>
              <a:gd name="connsiteY3" fmla="*/ 42750 h 302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894" h="3029940">
                <a:moveTo>
                  <a:pt x="710085" y="42750"/>
                </a:moveTo>
                <a:cubicBezTo>
                  <a:pt x="648539" y="315312"/>
                  <a:pt x="62385" y="2784484"/>
                  <a:pt x="6700" y="3005757"/>
                </a:cubicBezTo>
                <a:cubicBezTo>
                  <a:pt x="-48985" y="3227030"/>
                  <a:pt x="257281" y="1870084"/>
                  <a:pt x="375977" y="1370388"/>
                </a:cubicBezTo>
                <a:cubicBezTo>
                  <a:pt x="494673" y="870692"/>
                  <a:pt x="771631" y="-229812"/>
                  <a:pt x="710085" y="42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70CC38EB-D729-CC4F-0E27-5EBB4D204DD1}"/>
              </a:ext>
            </a:extLst>
          </p:cNvPr>
          <p:cNvSpPr/>
          <p:nvPr/>
        </p:nvSpPr>
        <p:spPr>
          <a:xfrm>
            <a:off x="1956022" y="4635435"/>
            <a:ext cx="431356" cy="2257829"/>
          </a:xfrm>
          <a:custGeom>
            <a:avLst/>
            <a:gdLst>
              <a:gd name="connsiteX0" fmla="*/ 426693 w 431356"/>
              <a:gd name="connsiteY0" fmla="*/ 15696 h 2257829"/>
              <a:gd name="connsiteX1" fmla="*/ 4663 w 431356"/>
              <a:gd name="connsiteY1" fmla="*/ 2222565 h 2257829"/>
              <a:gd name="connsiteX2" fmla="*/ 215678 w 431356"/>
              <a:gd name="connsiteY2" fmla="*/ 1281788 h 2257829"/>
              <a:gd name="connsiteX3" fmla="*/ 426693 w 431356"/>
              <a:gd name="connsiteY3" fmla="*/ 15696 h 22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356" h="2257829">
                <a:moveTo>
                  <a:pt x="426693" y="15696"/>
                </a:moveTo>
                <a:cubicBezTo>
                  <a:pt x="391524" y="172492"/>
                  <a:pt x="39832" y="2011550"/>
                  <a:pt x="4663" y="2222565"/>
                </a:cubicBezTo>
                <a:cubicBezTo>
                  <a:pt x="-30506" y="2433580"/>
                  <a:pt x="142409" y="1643738"/>
                  <a:pt x="215678" y="1281788"/>
                </a:cubicBezTo>
                <a:cubicBezTo>
                  <a:pt x="288947" y="919838"/>
                  <a:pt x="461862" y="-141100"/>
                  <a:pt x="426693" y="15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42306142-12BB-931E-3867-DC3567F56B37}"/>
              </a:ext>
            </a:extLst>
          </p:cNvPr>
          <p:cNvSpPr/>
          <p:nvPr/>
        </p:nvSpPr>
        <p:spPr>
          <a:xfrm>
            <a:off x="2061045" y="3568784"/>
            <a:ext cx="1060250" cy="3565857"/>
          </a:xfrm>
          <a:custGeom>
            <a:avLst/>
            <a:gdLst>
              <a:gd name="connsiteX0" fmla="*/ 1060224 w 1060250"/>
              <a:gd name="connsiteY0" fmla="*/ 893 h 3565857"/>
              <a:gd name="connsiteX1" fmla="*/ 726117 w 1060250"/>
              <a:gd name="connsiteY1" fmla="*/ 1038385 h 3565857"/>
              <a:gd name="connsiteX2" fmla="*/ 690947 w 1060250"/>
              <a:gd name="connsiteY2" fmla="*/ 1662639 h 3565857"/>
              <a:gd name="connsiteX3" fmla="*/ 699740 w 1060250"/>
              <a:gd name="connsiteY3" fmla="*/ 1609885 h 3565857"/>
              <a:gd name="connsiteX4" fmla="*/ 224955 w 1060250"/>
              <a:gd name="connsiteY4" fmla="*/ 2269308 h 3565857"/>
              <a:gd name="connsiteX5" fmla="*/ 268917 w 1060250"/>
              <a:gd name="connsiteY5" fmla="*/ 2190178 h 3565857"/>
              <a:gd name="connsiteX6" fmla="*/ 594232 w 1060250"/>
              <a:gd name="connsiteY6" fmla="*/ 1812108 h 3565857"/>
              <a:gd name="connsiteX7" fmla="*/ 506309 w 1060250"/>
              <a:gd name="connsiteY7" fmla="*/ 2067085 h 3565857"/>
              <a:gd name="connsiteX8" fmla="*/ 40317 w 1060250"/>
              <a:gd name="connsiteY8" fmla="*/ 3429893 h 3565857"/>
              <a:gd name="connsiteX9" fmla="*/ 93070 w 1060250"/>
              <a:gd name="connsiteY9" fmla="*/ 3324385 h 3565857"/>
              <a:gd name="connsiteX10" fmla="*/ 646986 w 1060250"/>
              <a:gd name="connsiteY10" fmla="*/ 1724185 h 3565857"/>
              <a:gd name="connsiteX11" fmla="*/ 646986 w 1060250"/>
              <a:gd name="connsiteY11" fmla="*/ 1478001 h 3565857"/>
              <a:gd name="connsiteX12" fmla="*/ 743701 w 1060250"/>
              <a:gd name="connsiteY12" fmla="*/ 818578 h 3565857"/>
              <a:gd name="connsiteX13" fmla="*/ 585440 w 1060250"/>
              <a:gd name="connsiteY13" fmla="*/ 1179062 h 3565857"/>
              <a:gd name="connsiteX14" fmla="*/ 743701 w 1060250"/>
              <a:gd name="connsiteY14" fmla="*/ 862539 h 3565857"/>
              <a:gd name="connsiteX15" fmla="*/ 1060224 w 1060250"/>
              <a:gd name="connsiteY15" fmla="*/ 893 h 3565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0250" h="3565857">
                <a:moveTo>
                  <a:pt x="1060224" y="893"/>
                </a:moveTo>
                <a:cubicBezTo>
                  <a:pt x="1057293" y="30201"/>
                  <a:pt x="787663" y="761427"/>
                  <a:pt x="726117" y="1038385"/>
                </a:cubicBezTo>
                <a:cubicBezTo>
                  <a:pt x="664571" y="1315343"/>
                  <a:pt x="690947" y="1662639"/>
                  <a:pt x="690947" y="1662639"/>
                </a:cubicBezTo>
                <a:cubicBezTo>
                  <a:pt x="686551" y="1757889"/>
                  <a:pt x="777405" y="1508774"/>
                  <a:pt x="699740" y="1609885"/>
                </a:cubicBezTo>
                <a:cubicBezTo>
                  <a:pt x="622075" y="1710996"/>
                  <a:pt x="224955" y="2269308"/>
                  <a:pt x="224955" y="2269308"/>
                </a:cubicBezTo>
                <a:cubicBezTo>
                  <a:pt x="153151" y="2366024"/>
                  <a:pt x="207371" y="2266378"/>
                  <a:pt x="268917" y="2190178"/>
                </a:cubicBezTo>
                <a:cubicBezTo>
                  <a:pt x="330463" y="2113978"/>
                  <a:pt x="554667" y="1832623"/>
                  <a:pt x="594232" y="1812108"/>
                </a:cubicBezTo>
                <a:cubicBezTo>
                  <a:pt x="633797" y="1791593"/>
                  <a:pt x="506309" y="2067085"/>
                  <a:pt x="506309" y="2067085"/>
                </a:cubicBezTo>
                <a:cubicBezTo>
                  <a:pt x="413990" y="2336716"/>
                  <a:pt x="109190" y="3220343"/>
                  <a:pt x="40317" y="3429893"/>
                </a:cubicBezTo>
                <a:cubicBezTo>
                  <a:pt x="-28556" y="3639443"/>
                  <a:pt x="-8041" y="3608670"/>
                  <a:pt x="93070" y="3324385"/>
                </a:cubicBezTo>
                <a:cubicBezTo>
                  <a:pt x="194181" y="3040100"/>
                  <a:pt x="554667" y="2031916"/>
                  <a:pt x="646986" y="1724185"/>
                </a:cubicBezTo>
                <a:cubicBezTo>
                  <a:pt x="739305" y="1416454"/>
                  <a:pt x="630867" y="1628935"/>
                  <a:pt x="646986" y="1478001"/>
                </a:cubicBezTo>
                <a:cubicBezTo>
                  <a:pt x="663105" y="1327067"/>
                  <a:pt x="753959" y="868401"/>
                  <a:pt x="743701" y="818578"/>
                </a:cubicBezTo>
                <a:cubicBezTo>
                  <a:pt x="733443" y="768755"/>
                  <a:pt x="585440" y="1171735"/>
                  <a:pt x="585440" y="1179062"/>
                </a:cubicBezTo>
                <a:cubicBezTo>
                  <a:pt x="585440" y="1186389"/>
                  <a:pt x="661639" y="1053039"/>
                  <a:pt x="743701" y="862539"/>
                </a:cubicBezTo>
                <a:cubicBezTo>
                  <a:pt x="825763" y="672039"/>
                  <a:pt x="1063155" y="-28415"/>
                  <a:pt x="1060224" y="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006E150F-83ED-49A1-01DC-BA76A9946D48}"/>
              </a:ext>
            </a:extLst>
          </p:cNvPr>
          <p:cNvSpPr/>
          <p:nvPr/>
        </p:nvSpPr>
        <p:spPr>
          <a:xfrm>
            <a:off x="2925066" y="1635369"/>
            <a:ext cx="2077757" cy="2291428"/>
          </a:xfrm>
          <a:custGeom>
            <a:avLst/>
            <a:gdLst>
              <a:gd name="connsiteX0" fmla="*/ 2077757 w 2077757"/>
              <a:gd name="connsiteY0" fmla="*/ 0 h 2291428"/>
              <a:gd name="connsiteX1" fmla="*/ 187411 w 2077757"/>
              <a:gd name="connsiteY1" fmla="*/ 1037493 h 2291428"/>
              <a:gd name="connsiteX2" fmla="*/ 257749 w 2077757"/>
              <a:gd name="connsiteY2" fmla="*/ 958362 h 2291428"/>
              <a:gd name="connsiteX3" fmla="*/ 1216111 w 2077757"/>
              <a:gd name="connsiteY3" fmla="*/ 571500 h 2291428"/>
              <a:gd name="connsiteX4" fmla="*/ 873211 w 2077757"/>
              <a:gd name="connsiteY4" fmla="*/ 808893 h 2291428"/>
              <a:gd name="connsiteX5" fmla="*/ 64319 w 2077757"/>
              <a:gd name="connsiteY5" fmla="*/ 2171700 h 2291428"/>
              <a:gd name="connsiteX6" fmla="*/ 134657 w 2077757"/>
              <a:gd name="connsiteY6" fmla="*/ 2057400 h 2291428"/>
              <a:gd name="connsiteX7" fmla="*/ 802872 w 2077757"/>
              <a:gd name="connsiteY7" fmla="*/ 712177 h 2291428"/>
              <a:gd name="connsiteX8" fmla="*/ 750119 w 2077757"/>
              <a:gd name="connsiteY8" fmla="*/ 975946 h 2291428"/>
              <a:gd name="connsiteX9" fmla="*/ 882003 w 2077757"/>
              <a:gd name="connsiteY9" fmla="*/ 720969 h 2291428"/>
              <a:gd name="connsiteX10" fmla="*/ 1207319 w 2077757"/>
              <a:gd name="connsiteY10" fmla="*/ 413239 h 2291428"/>
              <a:gd name="connsiteX11" fmla="*/ 943549 w 2077757"/>
              <a:gd name="connsiteY11" fmla="*/ 545123 h 2291428"/>
              <a:gd name="connsiteX12" fmla="*/ 2077757 w 2077757"/>
              <a:gd name="connsiteY12" fmla="*/ 0 h 229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7757" h="2291428">
                <a:moveTo>
                  <a:pt x="2077757" y="0"/>
                </a:moveTo>
                <a:lnTo>
                  <a:pt x="187411" y="1037493"/>
                </a:lnTo>
                <a:cubicBezTo>
                  <a:pt x="-115924" y="1197220"/>
                  <a:pt x="86299" y="1036027"/>
                  <a:pt x="257749" y="958362"/>
                </a:cubicBezTo>
                <a:cubicBezTo>
                  <a:pt x="429199" y="880697"/>
                  <a:pt x="1113534" y="596412"/>
                  <a:pt x="1216111" y="571500"/>
                </a:cubicBezTo>
                <a:cubicBezTo>
                  <a:pt x="1318688" y="546588"/>
                  <a:pt x="1065176" y="542193"/>
                  <a:pt x="873211" y="808893"/>
                </a:cubicBezTo>
                <a:cubicBezTo>
                  <a:pt x="681246" y="1075593"/>
                  <a:pt x="187411" y="1963615"/>
                  <a:pt x="64319" y="2171700"/>
                </a:cubicBezTo>
                <a:cubicBezTo>
                  <a:pt x="-58773" y="2379785"/>
                  <a:pt x="11565" y="2300654"/>
                  <a:pt x="134657" y="2057400"/>
                </a:cubicBezTo>
                <a:cubicBezTo>
                  <a:pt x="257749" y="1814146"/>
                  <a:pt x="700295" y="892419"/>
                  <a:pt x="802872" y="712177"/>
                </a:cubicBezTo>
                <a:cubicBezTo>
                  <a:pt x="905449" y="531935"/>
                  <a:pt x="736931" y="974481"/>
                  <a:pt x="750119" y="975946"/>
                </a:cubicBezTo>
                <a:cubicBezTo>
                  <a:pt x="763307" y="977411"/>
                  <a:pt x="805803" y="814753"/>
                  <a:pt x="882003" y="720969"/>
                </a:cubicBezTo>
                <a:cubicBezTo>
                  <a:pt x="958203" y="627185"/>
                  <a:pt x="1197061" y="442547"/>
                  <a:pt x="1207319" y="413239"/>
                </a:cubicBezTo>
                <a:cubicBezTo>
                  <a:pt x="1217577" y="383931"/>
                  <a:pt x="943549" y="545123"/>
                  <a:pt x="943549" y="545123"/>
                </a:cubicBezTo>
                <a:lnTo>
                  <a:pt x="20777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A3F2482C-6DF3-7989-E434-CB913E980EF1}"/>
              </a:ext>
            </a:extLst>
          </p:cNvPr>
          <p:cNvSpPr/>
          <p:nvPr/>
        </p:nvSpPr>
        <p:spPr>
          <a:xfrm>
            <a:off x="6181637" y="1436544"/>
            <a:ext cx="244542" cy="462340"/>
          </a:xfrm>
          <a:custGeom>
            <a:avLst/>
            <a:gdLst>
              <a:gd name="connsiteX0" fmla="*/ 88 w 244542"/>
              <a:gd name="connsiteY0" fmla="*/ 462106 h 462340"/>
              <a:gd name="connsiteX1" fmla="*/ 47713 w 244542"/>
              <a:gd name="connsiteY1" fmla="*/ 389081 h 462340"/>
              <a:gd name="connsiteX2" fmla="*/ 25488 w 244542"/>
              <a:gd name="connsiteY2" fmla="*/ 214456 h 462340"/>
              <a:gd name="connsiteX3" fmla="*/ 31838 w 244542"/>
              <a:gd name="connsiteY3" fmla="*/ 271606 h 462340"/>
              <a:gd name="connsiteX4" fmla="*/ 44538 w 244542"/>
              <a:gd name="connsiteY4" fmla="*/ 160481 h 462340"/>
              <a:gd name="connsiteX5" fmla="*/ 117563 w 244542"/>
              <a:gd name="connsiteY5" fmla="*/ 4906 h 462340"/>
              <a:gd name="connsiteX6" fmla="*/ 114388 w 244542"/>
              <a:gd name="connsiteY6" fmla="*/ 43006 h 462340"/>
              <a:gd name="connsiteX7" fmla="*/ 165188 w 244542"/>
              <a:gd name="connsiteY7" fmla="*/ 84281 h 462340"/>
              <a:gd name="connsiteX8" fmla="*/ 238213 w 244542"/>
              <a:gd name="connsiteY8" fmla="*/ 249381 h 462340"/>
              <a:gd name="connsiteX9" fmla="*/ 238213 w 244542"/>
              <a:gd name="connsiteY9" fmla="*/ 173181 h 462340"/>
              <a:gd name="connsiteX10" fmla="*/ 215988 w 244542"/>
              <a:gd name="connsiteY10" fmla="*/ 281131 h 462340"/>
              <a:gd name="connsiteX11" fmla="*/ 222338 w 244542"/>
              <a:gd name="connsiteY11" fmla="*/ 249381 h 462340"/>
              <a:gd name="connsiteX12" fmla="*/ 206463 w 244542"/>
              <a:gd name="connsiteY12" fmla="*/ 147781 h 462340"/>
              <a:gd name="connsiteX13" fmla="*/ 190588 w 244542"/>
              <a:gd name="connsiteY13" fmla="*/ 119206 h 462340"/>
              <a:gd name="connsiteX14" fmla="*/ 88988 w 244542"/>
              <a:gd name="connsiteY14" fmla="*/ 274781 h 462340"/>
              <a:gd name="connsiteX15" fmla="*/ 177888 w 244542"/>
              <a:gd name="connsiteY15" fmla="*/ 71581 h 462340"/>
              <a:gd name="connsiteX16" fmla="*/ 101688 w 244542"/>
              <a:gd name="connsiteY16" fmla="*/ 138256 h 462340"/>
              <a:gd name="connsiteX17" fmla="*/ 136613 w 244542"/>
              <a:gd name="connsiteY17" fmla="*/ 65231 h 462340"/>
              <a:gd name="connsiteX18" fmla="*/ 47713 w 244542"/>
              <a:gd name="connsiteY18" fmla="*/ 227156 h 462340"/>
              <a:gd name="connsiteX19" fmla="*/ 85813 w 244542"/>
              <a:gd name="connsiteY19" fmla="*/ 287481 h 462340"/>
              <a:gd name="connsiteX20" fmla="*/ 25488 w 244542"/>
              <a:gd name="connsiteY20" fmla="*/ 366856 h 462340"/>
              <a:gd name="connsiteX21" fmla="*/ 35013 w 244542"/>
              <a:gd name="connsiteY21" fmla="*/ 411306 h 462340"/>
              <a:gd name="connsiteX22" fmla="*/ 88 w 244542"/>
              <a:gd name="connsiteY22" fmla="*/ 462106 h 46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4542" h="462340">
                <a:moveTo>
                  <a:pt x="88" y="462106"/>
                </a:moveTo>
                <a:cubicBezTo>
                  <a:pt x="2205" y="458402"/>
                  <a:pt x="43480" y="430356"/>
                  <a:pt x="47713" y="389081"/>
                </a:cubicBezTo>
                <a:cubicBezTo>
                  <a:pt x="51946" y="347806"/>
                  <a:pt x="28134" y="234035"/>
                  <a:pt x="25488" y="214456"/>
                </a:cubicBezTo>
                <a:cubicBezTo>
                  <a:pt x="22842" y="194877"/>
                  <a:pt x="28663" y="280602"/>
                  <a:pt x="31838" y="271606"/>
                </a:cubicBezTo>
                <a:cubicBezTo>
                  <a:pt x="35013" y="262610"/>
                  <a:pt x="30251" y="204931"/>
                  <a:pt x="44538" y="160481"/>
                </a:cubicBezTo>
                <a:cubicBezTo>
                  <a:pt x="58825" y="116031"/>
                  <a:pt x="105921" y="24485"/>
                  <a:pt x="117563" y="4906"/>
                </a:cubicBezTo>
                <a:cubicBezTo>
                  <a:pt x="129205" y="-14673"/>
                  <a:pt x="106451" y="29777"/>
                  <a:pt x="114388" y="43006"/>
                </a:cubicBezTo>
                <a:cubicBezTo>
                  <a:pt x="122325" y="56235"/>
                  <a:pt x="144551" y="49885"/>
                  <a:pt x="165188" y="84281"/>
                </a:cubicBezTo>
                <a:cubicBezTo>
                  <a:pt x="185825" y="118677"/>
                  <a:pt x="226042" y="234564"/>
                  <a:pt x="238213" y="249381"/>
                </a:cubicBezTo>
                <a:cubicBezTo>
                  <a:pt x="250384" y="264198"/>
                  <a:pt x="241917" y="167889"/>
                  <a:pt x="238213" y="173181"/>
                </a:cubicBezTo>
                <a:cubicBezTo>
                  <a:pt x="234509" y="178473"/>
                  <a:pt x="218634" y="268431"/>
                  <a:pt x="215988" y="281131"/>
                </a:cubicBezTo>
                <a:cubicBezTo>
                  <a:pt x="213342" y="293831"/>
                  <a:pt x="223925" y="271606"/>
                  <a:pt x="222338" y="249381"/>
                </a:cubicBezTo>
                <a:cubicBezTo>
                  <a:pt x="220751" y="227156"/>
                  <a:pt x="211755" y="169477"/>
                  <a:pt x="206463" y="147781"/>
                </a:cubicBezTo>
                <a:cubicBezTo>
                  <a:pt x="201171" y="126085"/>
                  <a:pt x="210167" y="98039"/>
                  <a:pt x="190588" y="119206"/>
                </a:cubicBezTo>
                <a:cubicBezTo>
                  <a:pt x="171009" y="140373"/>
                  <a:pt x="91105" y="282718"/>
                  <a:pt x="88988" y="274781"/>
                </a:cubicBezTo>
                <a:cubicBezTo>
                  <a:pt x="86871" y="266844"/>
                  <a:pt x="175771" y="94335"/>
                  <a:pt x="177888" y="71581"/>
                </a:cubicBezTo>
                <a:cubicBezTo>
                  <a:pt x="180005" y="48827"/>
                  <a:pt x="108567" y="139314"/>
                  <a:pt x="101688" y="138256"/>
                </a:cubicBezTo>
                <a:cubicBezTo>
                  <a:pt x="94809" y="137198"/>
                  <a:pt x="145609" y="50414"/>
                  <a:pt x="136613" y="65231"/>
                </a:cubicBezTo>
                <a:cubicBezTo>
                  <a:pt x="127617" y="80048"/>
                  <a:pt x="56180" y="190114"/>
                  <a:pt x="47713" y="227156"/>
                </a:cubicBezTo>
                <a:cubicBezTo>
                  <a:pt x="39246" y="264198"/>
                  <a:pt x="89517" y="264198"/>
                  <a:pt x="85813" y="287481"/>
                </a:cubicBezTo>
                <a:cubicBezTo>
                  <a:pt x="82109" y="310764"/>
                  <a:pt x="33955" y="346218"/>
                  <a:pt x="25488" y="366856"/>
                </a:cubicBezTo>
                <a:cubicBezTo>
                  <a:pt x="17021" y="387494"/>
                  <a:pt x="35542" y="398077"/>
                  <a:pt x="35013" y="411306"/>
                </a:cubicBezTo>
                <a:cubicBezTo>
                  <a:pt x="34484" y="424535"/>
                  <a:pt x="-2029" y="465810"/>
                  <a:pt x="88" y="462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1E9956B6-AC18-B481-FAA9-967067BCE645}"/>
              </a:ext>
            </a:extLst>
          </p:cNvPr>
          <p:cNvSpPr/>
          <p:nvPr/>
        </p:nvSpPr>
        <p:spPr>
          <a:xfrm>
            <a:off x="5984037" y="1859902"/>
            <a:ext cx="911769" cy="187988"/>
          </a:xfrm>
          <a:custGeom>
            <a:avLst/>
            <a:gdLst>
              <a:gd name="connsiteX0" fmla="*/ 838 w 911769"/>
              <a:gd name="connsiteY0" fmla="*/ 187973 h 187988"/>
              <a:gd name="connsiteX1" fmla="*/ 461213 w 911769"/>
              <a:gd name="connsiteY1" fmla="*/ 41923 h 187988"/>
              <a:gd name="connsiteX2" fmla="*/ 480263 w 911769"/>
              <a:gd name="connsiteY2" fmla="*/ 92723 h 187988"/>
              <a:gd name="connsiteX3" fmla="*/ 629488 w 911769"/>
              <a:gd name="connsiteY3" fmla="*/ 35573 h 187988"/>
              <a:gd name="connsiteX4" fmla="*/ 908888 w 911769"/>
              <a:gd name="connsiteY4" fmla="*/ 648 h 187988"/>
              <a:gd name="connsiteX5" fmla="*/ 759663 w 911769"/>
              <a:gd name="connsiteY5" fmla="*/ 16523 h 187988"/>
              <a:gd name="connsiteX6" fmla="*/ 518363 w 911769"/>
              <a:gd name="connsiteY6" fmla="*/ 60973 h 187988"/>
              <a:gd name="connsiteX7" fmla="*/ 381838 w 911769"/>
              <a:gd name="connsiteY7" fmla="*/ 111773 h 187988"/>
              <a:gd name="connsiteX8" fmla="*/ 873963 w 911769"/>
              <a:gd name="connsiteY8" fmla="*/ 181623 h 187988"/>
              <a:gd name="connsiteX9" fmla="*/ 604088 w 911769"/>
              <a:gd name="connsiteY9" fmla="*/ 143523 h 187988"/>
              <a:gd name="connsiteX10" fmla="*/ 362788 w 911769"/>
              <a:gd name="connsiteY10" fmla="*/ 86373 h 187988"/>
              <a:gd name="connsiteX11" fmla="*/ 346913 w 911769"/>
              <a:gd name="connsiteY11" fmla="*/ 51448 h 187988"/>
              <a:gd name="connsiteX12" fmla="*/ 838 w 911769"/>
              <a:gd name="connsiteY12" fmla="*/ 187973 h 18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1769" h="187988">
                <a:moveTo>
                  <a:pt x="838" y="187973"/>
                </a:moveTo>
                <a:cubicBezTo>
                  <a:pt x="19888" y="186386"/>
                  <a:pt x="381309" y="57798"/>
                  <a:pt x="461213" y="41923"/>
                </a:cubicBezTo>
                <a:cubicBezTo>
                  <a:pt x="541117" y="26048"/>
                  <a:pt x="452217" y="93781"/>
                  <a:pt x="480263" y="92723"/>
                </a:cubicBezTo>
                <a:cubicBezTo>
                  <a:pt x="508309" y="91665"/>
                  <a:pt x="558051" y="50919"/>
                  <a:pt x="629488" y="35573"/>
                </a:cubicBezTo>
                <a:cubicBezTo>
                  <a:pt x="700925" y="20227"/>
                  <a:pt x="887192" y="3823"/>
                  <a:pt x="908888" y="648"/>
                </a:cubicBezTo>
                <a:cubicBezTo>
                  <a:pt x="930584" y="-2527"/>
                  <a:pt x="824750" y="6469"/>
                  <a:pt x="759663" y="16523"/>
                </a:cubicBezTo>
                <a:cubicBezTo>
                  <a:pt x="694576" y="26577"/>
                  <a:pt x="581334" y="45098"/>
                  <a:pt x="518363" y="60973"/>
                </a:cubicBezTo>
                <a:cubicBezTo>
                  <a:pt x="455392" y="76848"/>
                  <a:pt x="322571" y="91665"/>
                  <a:pt x="381838" y="111773"/>
                </a:cubicBezTo>
                <a:cubicBezTo>
                  <a:pt x="441105" y="131881"/>
                  <a:pt x="873963" y="181623"/>
                  <a:pt x="873963" y="181623"/>
                </a:cubicBezTo>
                <a:cubicBezTo>
                  <a:pt x="911005" y="186915"/>
                  <a:pt x="689284" y="159398"/>
                  <a:pt x="604088" y="143523"/>
                </a:cubicBezTo>
                <a:cubicBezTo>
                  <a:pt x="518892" y="127648"/>
                  <a:pt x="405651" y="101719"/>
                  <a:pt x="362788" y="86373"/>
                </a:cubicBezTo>
                <a:cubicBezTo>
                  <a:pt x="319925" y="71027"/>
                  <a:pt x="400888" y="36102"/>
                  <a:pt x="346913" y="51448"/>
                </a:cubicBezTo>
                <a:cubicBezTo>
                  <a:pt x="292938" y="66794"/>
                  <a:pt x="-18212" y="189560"/>
                  <a:pt x="838" y="187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8561E18A-386C-D15E-ADA7-AC4100144DD9}"/>
              </a:ext>
            </a:extLst>
          </p:cNvPr>
          <p:cNvSpPr/>
          <p:nvPr/>
        </p:nvSpPr>
        <p:spPr>
          <a:xfrm>
            <a:off x="6405921" y="1755064"/>
            <a:ext cx="979764" cy="473536"/>
          </a:xfrm>
          <a:custGeom>
            <a:avLst/>
            <a:gdLst>
              <a:gd name="connsiteX0" fmla="*/ 1229 w 979764"/>
              <a:gd name="connsiteY0" fmla="*/ 432511 h 473536"/>
              <a:gd name="connsiteX1" fmla="*/ 236179 w 979764"/>
              <a:gd name="connsiteY1" fmla="*/ 188036 h 473536"/>
              <a:gd name="connsiteX2" fmla="*/ 626704 w 979764"/>
              <a:gd name="connsiteY2" fmla="*/ 273761 h 473536"/>
              <a:gd name="connsiteX3" fmla="*/ 582254 w 979764"/>
              <a:gd name="connsiteY3" fmla="*/ 219786 h 473536"/>
              <a:gd name="connsiteX4" fmla="*/ 972779 w 979764"/>
              <a:gd name="connsiteY4" fmla="*/ 470611 h 473536"/>
              <a:gd name="connsiteX5" fmla="*/ 791804 w 979764"/>
              <a:gd name="connsiteY5" fmla="*/ 334086 h 473536"/>
              <a:gd name="connsiteX6" fmla="*/ 286979 w 979764"/>
              <a:gd name="connsiteY6" fmla="*/ 711 h 473536"/>
              <a:gd name="connsiteX7" fmla="*/ 620354 w 979764"/>
              <a:gd name="connsiteY7" fmla="*/ 245186 h 473536"/>
              <a:gd name="connsiteX8" fmla="*/ 528279 w 979764"/>
              <a:gd name="connsiteY8" fmla="*/ 229311 h 473536"/>
              <a:gd name="connsiteX9" fmla="*/ 321904 w 979764"/>
              <a:gd name="connsiteY9" fmla="*/ 102311 h 473536"/>
              <a:gd name="connsiteX10" fmla="*/ 347304 w 979764"/>
              <a:gd name="connsiteY10" fmla="*/ 146761 h 473536"/>
              <a:gd name="connsiteX11" fmla="*/ 245704 w 979764"/>
              <a:gd name="connsiteY11" fmla="*/ 172161 h 473536"/>
              <a:gd name="connsiteX12" fmla="*/ 191729 w 979764"/>
              <a:gd name="connsiteY12" fmla="*/ 226136 h 473536"/>
              <a:gd name="connsiteX13" fmla="*/ 96479 w 979764"/>
              <a:gd name="connsiteY13" fmla="*/ 308686 h 473536"/>
              <a:gd name="connsiteX14" fmla="*/ 140929 w 979764"/>
              <a:gd name="connsiteY14" fmla="*/ 267411 h 473536"/>
              <a:gd name="connsiteX15" fmla="*/ 1229 w 979764"/>
              <a:gd name="connsiteY15" fmla="*/ 432511 h 47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9764" h="473536">
                <a:moveTo>
                  <a:pt x="1229" y="432511"/>
                </a:moveTo>
                <a:cubicBezTo>
                  <a:pt x="17104" y="419282"/>
                  <a:pt x="131933" y="214494"/>
                  <a:pt x="236179" y="188036"/>
                </a:cubicBezTo>
                <a:cubicBezTo>
                  <a:pt x="340425" y="161578"/>
                  <a:pt x="569025" y="268469"/>
                  <a:pt x="626704" y="273761"/>
                </a:cubicBezTo>
                <a:cubicBezTo>
                  <a:pt x="684383" y="279053"/>
                  <a:pt x="524575" y="186978"/>
                  <a:pt x="582254" y="219786"/>
                </a:cubicBezTo>
                <a:cubicBezTo>
                  <a:pt x="639933" y="252594"/>
                  <a:pt x="937854" y="451561"/>
                  <a:pt x="972779" y="470611"/>
                </a:cubicBezTo>
                <a:cubicBezTo>
                  <a:pt x="1007704" y="489661"/>
                  <a:pt x="906104" y="412403"/>
                  <a:pt x="791804" y="334086"/>
                </a:cubicBezTo>
                <a:cubicBezTo>
                  <a:pt x="677504" y="255769"/>
                  <a:pt x="315554" y="15528"/>
                  <a:pt x="286979" y="711"/>
                </a:cubicBezTo>
                <a:cubicBezTo>
                  <a:pt x="258404" y="-14106"/>
                  <a:pt x="580137" y="207086"/>
                  <a:pt x="620354" y="245186"/>
                </a:cubicBezTo>
                <a:cubicBezTo>
                  <a:pt x="660571" y="283286"/>
                  <a:pt x="578021" y="253123"/>
                  <a:pt x="528279" y="229311"/>
                </a:cubicBezTo>
                <a:cubicBezTo>
                  <a:pt x="478537" y="205499"/>
                  <a:pt x="352066" y="116069"/>
                  <a:pt x="321904" y="102311"/>
                </a:cubicBezTo>
                <a:cubicBezTo>
                  <a:pt x="291742" y="88553"/>
                  <a:pt x="360004" y="135119"/>
                  <a:pt x="347304" y="146761"/>
                </a:cubicBezTo>
                <a:cubicBezTo>
                  <a:pt x="334604" y="158403"/>
                  <a:pt x="271633" y="158932"/>
                  <a:pt x="245704" y="172161"/>
                </a:cubicBezTo>
                <a:cubicBezTo>
                  <a:pt x="219775" y="185390"/>
                  <a:pt x="216600" y="203382"/>
                  <a:pt x="191729" y="226136"/>
                </a:cubicBezTo>
                <a:cubicBezTo>
                  <a:pt x="166858" y="248890"/>
                  <a:pt x="104946" y="301807"/>
                  <a:pt x="96479" y="308686"/>
                </a:cubicBezTo>
                <a:cubicBezTo>
                  <a:pt x="88012" y="315565"/>
                  <a:pt x="153629" y="254182"/>
                  <a:pt x="140929" y="267411"/>
                </a:cubicBezTo>
                <a:cubicBezTo>
                  <a:pt x="128229" y="280640"/>
                  <a:pt x="-14646" y="445740"/>
                  <a:pt x="1229" y="432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B63E8E8E-AB65-04B8-635F-9943D766CC22}"/>
              </a:ext>
            </a:extLst>
          </p:cNvPr>
          <p:cNvSpPr/>
          <p:nvPr/>
        </p:nvSpPr>
        <p:spPr>
          <a:xfrm>
            <a:off x="6731684" y="2035170"/>
            <a:ext cx="437630" cy="327383"/>
          </a:xfrm>
          <a:custGeom>
            <a:avLst/>
            <a:gdLst>
              <a:gd name="connsiteX0" fmla="*/ 189816 w 437630"/>
              <a:gd name="connsiteY0" fmla="*/ 327030 h 327383"/>
              <a:gd name="connsiteX1" fmla="*/ 94566 w 437630"/>
              <a:gd name="connsiteY1" fmla="*/ 177805 h 327383"/>
              <a:gd name="connsiteX2" fmla="*/ 215216 w 437630"/>
              <a:gd name="connsiteY2" fmla="*/ 53980 h 327383"/>
              <a:gd name="connsiteX3" fmla="*/ 437466 w 437630"/>
              <a:gd name="connsiteY3" fmla="*/ 69855 h 327383"/>
              <a:gd name="connsiteX4" fmla="*/ 246966 w 437630"/>
              <a:gd name="connsiteY4" fmla="*/ 53980 h 327383"/>
              <a:gd name="connsiteX5" fmla="*/ 2491 w 437630"/>
              <a:gd name="connsiteY5" fmla="*/ 5 h 327383"/>
              <a:gd name="connsiteX6" fmla="*/ 119966 w 437630"/>
              <a:gd name="connsiteY6" fmla="*/ 50805 h 327383"/>
              <a:gd name="connsiteX7" fmla="*/ 113616 w 437630"/>
              <a:gd name="connsiteY7" fmla="*/ 98430 h 327383"/>
              <a:gd name="connsiteX8" fmla="*/ 24716 w 437630"/>
              <a:gd name="connsiteY8" fmla="*/ 50805 h 327383"/>
              <a:gd name="connsiteX9" fmla="*/ 88216 w 437630"/>
              <a:gd name="connsiteY9" fmla="*/ 133355 h 327383"/>
              <a:gd name="connsiteX10" fmla="*/ 189816 w 437630"/>
              <a:gd name="connsiteY10" fmla="*/ 327030 h 32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630" h="327383">
                <a:moveTo>
                  <a:pt x="189816" y="327030"/>
                </a:moveTo>
                <a:cubicBezTo>
                  <a:pt x="190874" y="334438"/>
                  <a:pt x="90333" y="223313"/>
                  <a:pt x="94566" y="177805"/>
                </a:cubicBezTo>
                <a:cubicBezTo>
                  <a:pt x="98799" y="132297"/>
                  <a:pt x="158066" y="71972"/>
                  <a:pt x="215216" y="53980"/>
                </a:cubicBezTo>
                <a:cubicBezTo>
                  <a:pt x="272366" y="35988"/>
                  <a:pt x="432174" y="69855"/>
                  <a:pt x="437466" y="69855"/>
                </a:cubicBezTo>
                <a:cubicBezTo>
                  <a:pt x="442758" y="69855"/>
                  <a:pt x="319462" y="65622"/>
                  <a:pt x="246966" y="53980"/>
                </a:cubicBezTo>
                <a:cubicBezTo>
                  <a:pt x="174470" y="42338"/>
                  <a:pt x="23658" y="534"/>
                  <a:pt x="2491" y="5"/>
                </a:cubicBezTo>
                <a:cubicBezTo>
                  <a:pt x="-18676" y="-524"/>
                  <a:pt x="101445" y="34401"/>
                  <a:pt x="119966" y="50805"/>
                </a:cubicBezTo>
                <a:cubicBezTo>
                  <a:pt x="138487" y="67209"/>
                  <a:pt x="129491" y="98430"/>
                  <a:pt x="113616" y="98430"/>
                </a:cubicBezTo>
                <a:cubicBezTo>
                  <a:pt x="97741" y="98430"/>
                  <a:pt x="28949" y="44984"/>
                  <a:pt x="24716" y="50805"/>
                </a:cubicBezTo>
                <a:cubicBezTo>
                  <a:pt x="20483" y="56626"/>
                  <a:pt x="65462" y="91022"/>
                  <a:pt x="88216" y="133355"/>
                </a:cubicBezTo>
                <a:cubicBezTo>
                  <a:pt x="110970" y="175688"/>
                  <a:pt x="188758" y="319622"/>
                  <a:pt x="189816" y="327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074D07B9-0405-6AD8-51FF-7BE79D46E5C1}"/>
              </a:ext>
            </a:extLst>
          </p:cNvPr>
          <p:cNvSpPr/>
          <p:nvPr/>
        </p:nvSpPr>
        <p:spPr>
          <a:xfrm>
            <a:off x="6934198" y="2159000"/>
            <a:ext cx="1157871" cy="254595"/>
          </a:xfrm>
          <a:custGeom>
            <a:avLst/>
            <a:gdLst>
              <a:gd name="connsiteX0" fmla="*/ 85727 w 1157871"/>
              <a:gd name="connsiteY0" fmla="*/ 254000 h 254595"/>
              <a:gd name="connsiteX1" fmla="*/ 60327 w 1157871"/>
              <a:gd name="connsiteY1" fmla="*/ 149225 h 254595"/>
              <a:gd name="connsiteX2" fmla="*/ 596902 w 1157871"/>
              <a:gd name="connsiteY2" fmla="*/ 79375 h 254595"/>
              <a:gd name="connsiteX3" fmla="*/ 501652 w 1157871"/>
              <a:gd name="connsiteY3" fmla="*/ 79375 h 254595"/>
              <a:gd name="connsiteX4" fmla="*/ 1136652 w 1157871"/>
              <a:gd name="connsiteY4" fmla="*/ 203200 h 254595"/>
              <a:gd name="connsiteX5" fmla="*/ 965202 w 1157871"/>
              <a:gd name="connsiteY5" fmla="*/ 168275 h 254595"/>
              <a:gd name="connsiteX6" fmla="*/ 552452 w 1157871"/>
              <a:gd name="connsiteY6" fmla="*/ 38100 h 254595"/>
              <a:gd name="connsiteX7" fmla="*/ 641352 w 1157871"/>
              <a:gd name="connsiteY7" fmla="*/ 73025 h 254595"/>
              <a:gd name="connsiteX8" fmla="*/ 488952 w 1157871"/>
              <a:gd name="connsiteY8" fmla="*/ 76200 h 254595"/>
              <a:gd name="connsiteX9" fmla="*/ 142877 w 1157871"/>
              <a:gd name="connsiteY9" fmla="*/ 0 h 254595"/>
              <a:gd name="connsiteX10" fmla="*/ 419102 w 1157871"/>
              <a:gd name="connsiteY10" fmla="*/ 76200 h 254595"/>
              <a:gd name="connsiteX11" fmla="*/ 285752 w 1157871"/>
              <a:gd name="connsiteY11" fmla="*/ 95250 h 254595"/>
              <a:gd name="connsiteX12" fmla="*/ 117477 w 1157871"/>
              <a:gd name="connsiteY12" fmla="*/ 76200 h 254595"/>
              <a:gd name="connsiteX13" fmla="*/ 98427 w 1157871"/>
              <a:gd name="connsiteY13" fmla="*/ 111125 h 254595"/>
              <a:gd name="connsiteX14" fmla="*/ 69852 w 1157871"/>
              <a:gd name="connsiteY14" fmla="*/ 149225 h 254595"/>
              <a:gd name="connsiteX15" fmla="*/ 2 w 1157871"/>
              <a:gd name="connsiteY15" fmla="*/ 98425 h 254595"/>
              <a:gd name="connsiteX16" fmla="*/ 85727 w 1157871"/>
              <a:gd name="connsiteY16" fmla="*/ 254000 h 25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7871" h="254595">
                <a:moveTo>
                  <a:pt x="85727" y="254000"/>
                </a:moveTo>
                <a:cubicBezTo>
                  <a:pt x="95781" y="262467"/>
                  <a:pt x="-24869" y="178329"/>
                  <a:pt x="60327" y="149225"/>
                </a:cubicBezTo>
                <a:cubicBezTo>
                  <a:pt x="145523" y="120121"/>
                  <a:pt x="523348" y="91017"/>
                  <a:pt x="596902" y="79375"/>
                </a:cubicBezTo>
                <a:cubicBezTo>
                  <a:pt x="670456" y="67733"/>
                  <a:pt x="411694" y="58738"/>
                  <a:pt x="501652" y="79375"/>
                </a:cubicBezTo>
                <a:cubicBezTo>
                  <a:pt x="591610" y="100012"/>
                  <a:pt x="1059394" y="188383"/>
                  <a:pt x="1136652" y="203200"/>
                </a:cubicBezTo>
                <a:cubicBezTo>
                  <a:pt x="1213910" y="218017"/>
                  <a:pt x="1062568" y="195792"/>
                  <a:pt x="965202" y="168275"/>
                </a:cubicBezTo>
                <a:cubicBezTo>
                  <a:pt x="867836" y="140758"/>
                  <a:pt x="606427" y="53975"/>
                  <a:pt x="552452" y="38100"/>
                </a:cubicBezTo>
                <a:cubicBezTo>
                  <a:pt x="498477" y="22225"/>
                  <a:pt x="651935" y="66675"/>
                  <a:pt x="641352" y="73025"/>
                </a:cubicBezTo>
                <a:cubicBezTo>
                  <a:pt x="630769" y="79375"/>
                  <a:pt x="572031" y="88371"/>
                  <a:pt x="488952" y="76200"/>
                </a:cubicBezTo>
                <a:cubicBezTo>
                  <a:pt x="405873" y="64029"/>
                  <a:pt x="154519" y="0"/>
                  <a:pt x="142877" y="0"/>
                </a:cubicBezTo>
                <a:cubicBezTo>
                  <a:pt x="131235" y="0"/>
                  <a:pt x="395290" y="60325"/>
                  <a:pt x="419102" y="76200"/>
                </a:cubicBezTo>
                <a:cubicBezTo>
                  <a:pt x="442915" y="92075"/>
                  <a:pt x="336023" y="95250"/>
                  <a:pt x="285752" y="95250"/>
                </a:cubicBezTo>
                <a:cubicBezTo>
                  <a:pt x="235481" y="95250"/>
                  <a:pt x="148698" y="73554"/>
                  <a:pt x="117477" y="76200"/>
                </a:cubicBezTo>
                <a:cubicBezTo>
                  <a:pt x="86256" y="78846"/>
                  <a:pt x="106364" y="98954"/>
                  <a:pt x="98427" y="111125"/>
                </a:cubicBezTo>
                <a:cubicBezTo>
                  <a:pt x="90490" y="123296"/>
                  <a:pt x="86256" y="151342"/>
                  <a:pt x="69852" y="149225"/>
                </a:cubicBezTo>
                <a:cubicBezTo>
                  <a:pt x="53448" y="147108"/>
                  <a:pt x="531" y="84137"/>
                  <a:pt x="2" y="98425"/>
                </a:cubicBezTo>
                <a:cubicBezTo>
                  <a:pt x="-527" y="112712"/>
                  <a:pt x="75673" y="245533"/>
                  <a:pt x="85727" y="254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6D90EFAB-1EC6-8CE7-D2A7-8B4BBFDBD5D5}"/>
              </a:ext>
            </a:extLst>
          </p:cNvPr>
          <p:cNvSpPr/>
          <p:nvPr/>
        </p:nvSpPr>
        <p:spPr>
          <a:xfrm>
            <a:off x="6996523" y="2463778"/>
            <a:ext cx="284641" cy="460203"/>
          </a:xfrm>
          <a:custGeom>
            <a:avLst/>
            <a:gdLst>
              <a:gd name="connsiteX0" fmla="*/ 283752 w 284641"/>
              <a:gd name="connsiteY0" fmla="*/ 85747 h 460203"/>
              <a:gd name="connsiteX1" fmla="*/ 153577 w 284641"/>
              <a:gd name="connsiteY1" fmla="*/ 22 h 460203"/>
              <a:gd name="connsiteX2" fmla="*/ 67852 w 284641"/>
              <a:gd name="connsiteY2" fmla="*/ 95272 h 460203"/>
              <a:gd name="connsiteX3" fmla="*/ 4352 w 284641"/>
              <a:gd name="connsiteY3" fmla="*/ 438172 h 460203"/>
              <a:gd name="connsiteX4" fmla="*/ 10702 w 284641"/>
              <a:gd name="connsiteY4" fmla="*/ 381022 h 460203"/>
              <a:gd name="connsiteX5" fmla="*/ 51977 w 284641"/>
              <a:gd name="connsiteY5" fmla="*/ 15897 h 460203"/>
              <a:gd name="connsiteX6" fmla="*/ 71027 w 284641"/>
              <a:gd name="connsiteY6" fmla="*/ 63522 h 460203"/>
              <a:gd name="connsiteX7" fmla="*/ 83727 w 284641"/>
              <a:gd name="connsiteY7" fmla="*/ 22247 h 460203"/>
              <a:gd name="connsiteX8" fmla="*/ 283752 w 284641"/>
              <a:gd name="connsiteY8" fmla="*/ 85747 h 46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4641" h="460203">
                <a:moveTo>
                  <a:pt x="283752" y="85747"/>
                </a:moveTo>
                <a:cubicBezTo>
                  <a:pt x="295394" y="82043"/>
                  <a:pt x="189560" y="-1566"/>
                  <a:pt x="153577" y="22"/>
                </a:cubicBezTo>
                <a:cubicBezTo>
                  <a:pt x="117594" y="1609"/>
                  <a:pt x="92723" y="22247"/>
                  <a:pt x="67852" y="95272"/>
                </a:cubicBezTo>
                <a:cubicBezTo>
                  <a:pt x="42981" y="168297"/>
                  <a:pt x="13877" y="390547"/>
                  <a:pt x="4352" y="438172"/>
                </a:cubicBezTo>
                <a:cubicBezTo>
                  <a:pt x="-5173" y="485797"/>
                  <a:pt x="2765" y="451401"/>
                  <a:pt x="10702" y="381022"/>
                </a:cubicBezTo>
                <a:cubicBezTo>
                  <a:pt x="18639" y="310643"/>
                  <a:pt x="41923" y="68814"/>
                  <a:pt x="51977" y="15897"/>
                </a:cubicBezTo>
                <a:cubicBezTo>
                  <a:pt x="62031" y="-37020"/>
                  <a:pt x="65736" y="62464"/>
                  <a:pt x="71027" y="63522"/>
                </a:cubicBezTo>
                <a:cubicBezTo>
                  <a:pt x="76318" y="64580"/>
                  <a:pt x="53565" y="16955"/>
                  <a:pt x="83727" y="22247"/>
                </a:cubicBezTo>
                <a:cubicBezTo>
                  <a:pt x="113889" y="27539"/>
                  <a:pt x="272110" y="89451"/>
                  <a:pt x="283752" y="85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7E7C17BE-96A2-26C6-805B-DA33F096FF11}"/>
              </a:ext>
            </a:extLst>
          </p:cNvPr>
          <p:cNvSpPr/>
          <p:nvPr/>
        </p:nvSpPr>
        <p:spPr>
          <a:xfrm>
            <a:off x="7308720" y="2239356"/>
            <a:ext cx="1123466" cy="657341"/>
          </a:xfrm>
          <a:custGeom>
            <a:avLst/>
            <a:gdLst>
              <a:gd name="connsiteX0" fmla="*/ 82680 w 1123466"/>
              <a:gd name="connsiteY0" fmla="*/ 354619 h 657341"/>
              <a:gd name="connsiteX1" fmla="*/ 219205 w 1123466"/>
              <a:gd name="connsiteY1" fmla="*/ 262544 h 657341"/>
              <a:gd name="connsiteX2" fmla="*/ 762130 w 1123466"/>
              <a:gd name="connsiteY2" fmla="*/ 389544 h 657341"/>
              <a:gd name="connsiteX3" fmla="*/ 708155 w 1123466"/>
              <a:gd name="connsiteY3" fmla="*/ 243494 h 657341"/>
              <a:gd name="connsiteX4" fmla="*/ 1117730 w 1123466"/>
              <a:gd name="connsiteY4" fmla="*/ 653069 h 657341"/>
              <a:gd name="connsiteX5" fmla="*/ 908180 w 1123466"/>
              <a:gd name="connsiteY5" fmla="*/ 430819 h 657341"/>
              <a:gd name="connsiteX6" fmla="*/ 365255 w 1123466"/>
              <a:gd name="connsiteY6" fmla="*/ 11719 h 657341"/>
              <a:gd name="connsiteX7" fmla="*/ 536705 w 1123466"/>
              <a:gd name="connsiteY7" fmla="*/ 126019 h 657341"/>
              <a:gd name="connsiteX8" fmla="*/ 644655 w 1123466"/>
              <a:gd name="connsiteY8" fmla="*/ 230794 h 657341"/>
              <a:gd name="connsiteX9" fmla="*/ 558930 w 1123466"/>
              <a:gd name="connsiteY9" fmla="*/ 189519 h 657341"/>
              <a:gd name="connsiteX10" fmla="*/ 352555 w 1123466"/>
              <a:gd name="connsiteY10" fmla="*/ 173644 h 657341"/>
              <a:gd name="connsiteX11" fmla="*/ 130 w 1123466"/>
              <a:gd name="connsiteY11" fmla="*/ 199044 h 657341"/>
              <a:gd name="connsiteX12" fmla="*/ 393830 w 1123466"/>
              <a:gd name="connsiteY12" fmla="*/ 167294 h 657341"/>
              <a:gd name="connsiteX13" fmla="*/ 593855 w 1123466"/>
              <a:gd name="connsiteY13" fmla="*/ 221269 h 657341"/>
              <a:gd name="connsiteX14" fmla="*/ 743080 w 1123466"/>
              <a:gd name="connsiteY14" fmla="*/ 348269 h 657341"/>
              <a:gd name="connsiteX15" fmla="*/ 657355 w 1123466"/>
              <a:gd name="connsiteY15" fmla="*/ 351444 h 657341"/>
              <a:gd name="connsiteX16" fmla="*/ 219205 w 1123466"/>
              <a:gd name="connsiteY16" fmla="*/ 278419 h 657341"/>
              <a:gd name="connsiteX17" fmla="*/ 82680 w 1123466"/>
              <a:gd name="connsiteY17" fmla="*/ 354619 h 65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23466" h="657341">
                <a:moveTo>
                  <a:pt x="82680" y="354619"/>
                </a:moveTo>
                <a:cubicBezTo>
                  <a:pt x="82680" y="351973"/>
                  <a:pt x="105963" y="256723"/>
                  <a:pt x="219205" y="262544"/>
                </a:cubicBezTo>
                <a:cubicBezTo>
                  <a:pt x="332447" y="268365"/>
                  <a:pt x="680638" y="392719"/>
                  <a:pt x="762130" y="389544"/>
                </a:cubicBezTo>
                <a:cubicBezTo>
                  <a:pt x="843622" y="386369"/>
                  <a:pt x="648888" y="199573"/>
                  <a:pt x="708155" y="243494"/>
                </a:cubicBezTo>
                <a:cubicBezTo>
                  <a:pt x="767422" y="287415"/>
                  <a:pt x="1084393" y="621848"/>
                  <a:pt x="1117730" y="653069"/>
                </a:cubicBezTo>
                <a:cubicBezTo>
                  <a:pt x="1151067" y="684290"/>
                  <a:pt x="1033593" y="537711"/>
                  <a:pt x="908180" y="430819"/>
                </a:cubicBezTo>
                <a:cubicBezTo>
                  <a:pt x="782767" y="323927"/>
                  <a:pt x="427168" y="62519"/>
                  <a:pt x="365255" y="11719"/>
                </a:cubicBezTo>
                <a:cubicBezTo>
                  <a:pt x="303343" y="-39081"/>
                  <a:pt x="490138" y="89507"/>
                  <a:pt x="536705" y="126019"/>
                </a:cubicBezTo>
                <a:cubicBezTo>
                  <a:pt x="583272" y="162531"/>
                  <a:pt x="640951" y="220211"/>
                  <a:pt x="644655" y="230794"/>
                </a:cubicBezTo>
                <a:cubicBezTo>
                  <a:pt x="648359" y="241377"/>
                  <a:pt x="607613" y="199044"/>
                  <a:pt x="558930" y="189519"/>
                </a:cubicBezTo>
                <a:cubicBezTo>
                  <a:pt x="510247" y="179994"/>
                  <a:pt x="445688" y="172057"/>
                  <a:pt x="352555" y="173644"/>
                </a:cubicBezTo>
                <a:cubicBezTo>
                  <a:pt x="259422" y="175231"/>
                  <a:pt x="-6749" y="200102"/>
                  <a:pt x="130" y="199044"/>
                </a:cubicBezTo>
                <a:cubicBezTo>
                  <a:pt x="7009" y="197986"/>
                  <a:pt x="294876" y="163590"/>
                  <a:pt x="393830" y="167294"/>
                </a:cubicBezTo>
                <a:cubicBezTo>
                  <a:pt x="492784" y="170998"/>
                  <a:pt x="535647" y="191107"/>
                  <a:pt x="593855" y="221269"/>
                </a:cubicBezTo>
                <a:cubicBezTo>
                  <a:pt x="652063" y="251431"/>
                  <a:pt x="732497" y="326573"/>
                  <a:pt x="743080" y="348269"/>
                </a:cubicBezTo>
                <a:cubicBezTo>
                  <a:pt x="753663" y="369965"/>
                  <a:pt x="744667" y="363086"/>
                  <a:pt x="657355" y="351444"/>
                </a:cubicBezTo>
                <a:cubicBezTo>
                  <a:pt x="570043" y="339802"/>
                  <a:pt x="312338" y="283181"/>
                  <a:pt x="219205" y="278419"/>
                </a:cubicBezTo>
                <a:cubicBezTo>
                  <a:pt x="126072" y="273657"/>
                  <a:pt x="82680" y="357265"/>
                  <a:pt x="82680" y="354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FBAF6AEB-6508-EA0B-414E-7D0AFE6836FF}"/>
              </a:ext>
            </a:extLst>
          </p:cNvPr>
          <p:cNvSpPr/>
          <p:nvPr/>
        </p:nvSpPr>
        <p:spPr>
          <a:xfrm>
            <a:off x="7302500" y="2672983"/>
            <a:ext cx="156016" cy="433223"/>
          </a:xfrm>
          <a:custGeom>
            <a:avLst/>
            <a:gdLst>
              <a:gd name="connsiteX0" fmla="*/ 15875 w 156016"/>
              <a:gd name="connsiteY0" fmla="*/ 367 h 433223"/>
              <a:gd name="connsiteX1" fmla="*/ 79375 w 156016"/>
              <a:gd name="connsiteY1" fmla="*/ 152767 h 433223"/>
              <a:gd name="connsiteX2" fmla="*/ 0 w 156016"/>
              <a:gd name="connsiteY2" fmla="*/ 432167 h 433223"/>
              <a:gd name="connsiteX3" fmla="*/ 79375 w 156016"/>
              <a:gd name="connsiteY3" fmla="*/ 241667 h 433223"/>
              <a:gd name="connsiteX4" fmla="*/ 155575 w 156016"/>
              <a:gd name="connsiteY4" fmla="*/ 70217 h 433223"/>
              <a:gd name="connsiteX5" fmla="*/ 107950 w 156016"/>
              <a:gd name="connsiteY5" fmla="*/ 108317 h 433223"/>
              <a:gd name="connsiteX6" fmla="*/ 15875 w 156016"/>
              <a:gd name="connsiteY6" fmla="*/ 367 h 43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16" h="433223">
                <a:moveTo>
                  <a:pt x="15875" y="367"/>
                </a:moveTo>
                <a:cubicBezTo>
                  <a:pt x="11112" y="7775"/>
                  <a:pt x="82021" y="80800"/>
                  <a:pt x="79375" y="152767"/>
                </a:cubicBezTo>
                <a:cubicBezTo>
                  <a:pt x="76729" y="224734"/>
                  <a:pt x="0" y="417350"/>
                  <a:pt x="0" y="432167"/>
                </a:cubicBezTo>
                <a:cubicBezTo>
                  <a:pt x="0" y="446984"/>
                  <a:pt x="53446" y="301992"/>
                  <a:pt x="79375" y="241667"/>
                </a:cubicBezTo>
                <a:cubicBezTo>
                  <a:pt x="105304" y="181342"/>
                  <a:pt x="150813" y="92442"/>
                  <a:pt x="155575" y="70217"/>
                </a:cubicBezTo>
                <a:cubicBezTo>
                  <a:pt x="160338" y="47992"/>
                  <a:pt x="125412" y="116784"/>
                  <a:pt x="107950" y="108317"/>
                </a:cubicBezTo>
                <a:cubicBezTo>
                  <a:pt x="90488" y="99850"/>
                  <a:pt x="20638" y="-7041"/>
                  <a:pt x="15875" y="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618BFB71-6AB6-32EC-2966-A86CCBF206D7}"/>
              </a:ext>
            </a:extLst>
          </p:cNvPr>
          <p:cNvSpPr/>
          <p:nvPr/>
        </p:nvSpPr>
        <p:spPr>
          <a:xfrm>
            <a:off x="7416800" y="2682875"/>
            <a:ext cx="1434517" cy="832615"/>
          </a:xfrm>
          <a:custGeom>
            <a:avLst/>
            <a:gdLst>
              <a:gd name="connsiteX0" fmla="*/ 0 w 1434517"/>
              <a:gd name="connsiteY0" fmla="*/ 0 h 832615"/>
              <a:gd name="connsiteX1" fmla="*/ 612775 w 1434517"/>
              <a:gd name="connsiteY1" fmla="*/ 69850 h 832615"/>
              <a:gd name="connsiteX2" fmla="*/ 1104900 w 1434517"/>
              <a:gd name="connsiteY2" fmla="*/ 422275 h 832615"/>
              <a:gd name="connsiteX3" fmla="*/ 1092200 w 1434517"/>
              <a:gd name="connsiteY3" fmla="*/ 355600 h 832615"/>
              <a:gd name="connsiteX4" fmla="*/ 1425575 w 1434517"/>
              <a:gd name="connsiteY4" fmla="*/ 819150 h 832615"/>
              <a:gd name="connsiteX5" fmla="*/ 1346200 w 1434517"/>
              <a:gd name="connsiteY5" fmla="*/ 717550 h 832615"/>
              <a:gd name="connsiteX6" fmla="*/ 981075 w 1434517"/>
              <a:gd name="connsiteY6" fmla="*/ 254000 h 832615"/>
              <a:gd name="connsiteX7" fmla="*/ 685800 w 1434517"/>
              <a:gd name="connsiteY7" fmla="*/ 101600 h 832615"/>
              <a:gd name="connsiteX8" fmla="*/ 784225 w 1434517"/>
              <a:gd name="connsiteY8" fmla="*/ 139700 h 832615"/>
              <a:gd name="connsiteX9" fmla="*/ 365125 w 1434517"/>
              <a:gd name="connsiteY9" fmla="*/ 25400 h 832615"/>
              <a:gd name="connsiteX10" fmla="*/ 549275 w 1434517"/>
              <a:gd name="connsiteY10" fmla="*/ 47625 h 832615"/>
              <a:gd name="connsiteX11" fmla="*/ 0 w 1434517"/>
              <a:gd name="connsiteY11" fmla="*/ 0 h 83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4517" h="832615">
                <a:moveTo>
                  <a:pt x="0" y="0"/>
                </a:moveTo>
                <a:cubicBezTo>
                  <a:pt x="10583" y="3704"/>
                  <a:pt x="428625" y="-529"/>
                  <a:pt x="612775" y="69850"/>
                </a:cubicBezTo>
                <a:cubicBezTo>
                  <a:pt x="796925" y="140229"/>
                  <a:pt x="1024996" y="374650"/>
                  <a:pt x="1104900" y="422275"/>
                </a:cubicBezTo>
                <a:cubicBezTo>
                  <a:pt x="1184804" y="469900"/>
                  <a:pt x="1038754" y="289454"/>
                  <a:pt x="1092200" y="355600"/>
                </a:cubicBezTo>
                <a:cubicBezTo>
                  <a:pt x="1145646" y="421746"/>
                  <a:pt x="1383242" y="758825"/>
                  <a:pt x="1425575" y="819150"/>
                </a:cubicBezTo>
                <a:cubicBezTo>
                  <a:pt x="1467908" y="879475"/>
                  <a:pt x="1346200" y="717550"/>
                  <a:pt x="1346200" y="717550"/>
                </a:cubicBezTo>
                <a:cubicBezTo>
                  <a:pt x="1272117" y="623358"/>
                  <a:pt x="1091142" y="356658"/>
                  <a:pt x="981075" y="254000"/>
                </a:cubicBezTo>
                <a:cubicBezTo>
                  <a:pt x="871008" y="151342"/>
                  <a:pt x="718608" y="120650"/>
                  <a:pt x="685800" y="101600"/>
                </a:cubicBezTo>
                <a:cubicBezTo>
                  <a:pt x="652992" y="82550"/>
                  <a:pt x="837671" y="152400"/>
                  <a:pt x="784225" y="139700"/>
                </a:cubicBezTo>
                <a:cubicBezTo>
                  <a:pt x="730779" y="127000"/>
                  <a:pt x="404283" y="40746"/>
                  <a:pt x="365125" y="25400"/>
                </a:cubicBezTo>
                <a:cubicBezTo>
                  <a:pt x="325967" y="10054"/>
                  <a:pt x="604838" y="52388"/>
                  <a:pt x="549275" y="47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E8B2586D-5734-AE90-EC95-16D8EC927E58}"/>
              </a:ext>
            </a:extLst>
          </p:cNvPr>
          <p:cNvSpPr/>
          <p:nvPr/>
        </p:nvSpPr>
        <p:spPr>
          <a:xfrm>
            <a:off x="7473945" y="2745459"/>
            <a:ext cx="121583" cy="410657"/>
          </a:xfrm>
          <a:custGeom>
            <a:avLst/>
            <a:gdLst>
              <a:gd name="connsiteX0" fmla="*/ 73030 w 121583"/>
              <a:gd name="connsiteY0" fmla="*/ 916 h 410657"/>
              <a:gd name="connsiteX1" fmla="*/ 50805 w 121583"/>
              <a:gd name="connsiteY1" fmla="*/ 267616 h 410657"/>
              <a:gd name="connsiteX2" fmla="*/ 5 w 121583"/>
              <a:gd name="connsiteY2" fmla="*/ 410491 h 410657"/>
              <a:gd name="connsiteX3" fmla="*/ 53980 w 121583"/>
              <a:gd name="connsiteY3" fmla="*/ 293016 h 410657"/>
              <a:gd name="connsiteX4" fmla="*/ 120655 w 121583"/>
              <a:gd name="connsiteY4" fmla="*/ 143791 h 410657"/>
              <a:gd name="connsiteX5" fmla="*/ 92080 w 121583"/>
              <a:gd name="connsiteY5" fmla="*/ 178716 h 410657"/>
              <a:gd name="connsiteX6" fmla="*/ 73030 w 121583"/>
              <a:gd name="connsiteY6" fmla="*/ 916 h 41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583" h="410657">
                <a:moveTo>
                  <a:pt x="73030" y="916"/>
                </a:moveTo>
                <a:cubicBezTo>
                  <a:pt x="66151" y="15733"/>
                  <a:pt x="62976" y="199354"/>
                  <a:pt x="50805" y="267616"/>
                </a:cubicBezTo>
                <a:cubicBezTo>
                  <a:pt x="38634" y="335879"/>
                  <a:pt x="-524" y="406258"/>
                  <a:pt x="5" y="410491"/>
                </a:cubicBezTo>
                <a:cubicBezTo>
                  <a:pt x="534" y="414724"/>
                  <a:pt x="33872" y="337466"/>
                  <a:pt x="53980" y="293016"/>
                </a:cubicBezTo>
                <a:cubicBezTo>
                  <a:pt x="74088" y="248566"/>
                  <a:pt x="114305" y="162841"/>
                  <a:pt x="120655" y="143791"/>
                </a:cubicBezTo>
                <a:cubicBezTo>
                  <a:pt x="127005" y="124741"/>
                  <a:pt x="98959" y="201999"/>
                  <a:pt x="92080" y="178716"/>
                </a:cubicBezTo>
                <a:cubicBezTo>
                  <a:pt x="85201" y="155433"/>
                  <a:pt x="79909" y="-13901"/>
                  <a:pt x="73030" y="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BFFBC1D9-B445-D44A-48F5-A30D31DA48AB}"/>
              </a:ext>
            </a:extLst>
          </p:cNvPr>
          <p:cNvSpPr/>
          <p:nvPr/>
        </p:nvSpPr>
        <p:spPr>
          <a:xfrm>
            <a:off x="7708524" y="2819239"/>
            <a:ext cx="105362" cy="326303"/>
          </a:xfrm>
          <a:custGeom>
            <a:avLst/>
            <a:gdLst>
              <a:gd name="connsiteX0" fmla="*/ 105151 w 105362"/>
              <a:gd name="connsiteY0" fmla="*/ 161 h 326303"/>
              <a:gd name="connsiteX1" fmla="*/ 57526 w 105362"/>
              <a:gd name="connsiteY1" fmla="*/ 111286 h 326303"/>
              <a:gd name="connsiteX2" fmla="*/ 376 w 105362"/>
              <a:gd name="connsiteY2" fmla="*/ 324011 h 326303"/>
              <a:gd name="connsiteX3" fmla="*/ 32126 w 105362"/>
              <a:gd name="connsiteY3" fmla="*/ 216061 h 326303"/>
              <a:gd name="connsiteX4" fmla="*/ 19426 w 105362"/>
              <a:gd name="connsiteY4" fmla="*/ 92236 h 326303"/>
              <a:gd name="connsiteX5" fmla="*/ 38476 w 105362"/>
              <a:gd name="connsiteY5" fmla="*/ 133511 h 326303"/>
              <a:gd name="connsiteX6" fmla="*/ 105151 w 105362"/>
              <a:gd name="connsiteY6" fmla="*/ 161 h 32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62" h="326303">
                <a:moveTo>
                  <a:pt x="105151" y="161"/>
                </a:moveTo>
                <a:cubicBezTo>
                  <a:pt x="108326" y="-3543"/>
                  <a:pt x="74988" y="57311"/>
                  <a:pt x="57526" y="111286"/>
                </a:cubicBezTo>
                <a:cubicBezTo>
                  <a:pt x="40064" y="165261"/>
                  <a:pt x="4609" y="306549"/>
                  <a:pt x="376" y="324011"/>
                </a:cubicBezTo>
                <a:cubicBezTo>
                  <a:pt x="-3857" y="341473"/>
                  <a:pt x="28951" y="254690"/>
                  <a:pt x="32126" y="216061"/>
                </a:cubicBezTo>
                <a:cubicBezTo>
                  <a:pt x="35301" y="177432"/>
                  <a:pt x="18368" y="105994"/>
                  <a:pt x="19426" y="92236"/>
                </a:cubicBezTo>
                <a:cubicBezTo>
                  <a:pt x="20484" y="78478"/>
                  <a:pt x="25247" y="145682"/>
                  <a:pt x="38476" y="133511"/>
                </a:cubicBezTo>
                <a:cubicBezTo>
                  <a:pt x="51705" y="121340"/>
                  <a:pt x="101976" y="3865"/>
                  <a:pt x="105151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2090FE14-2222-F5F0-E3B1-821D1B7305F4}"/>
              </a:ext>
            </a:extLst>
          </p:cNvPr>
          <p:cNvSpPr/>
          <p:nvPr/>
        </p:nvSpPr>
        <p:spPr>
          <a:xfrm>
            <a:off x="7871845" y="2882672"/>
            <a:ext cx="1073725" cy="1120710"/>
          </a:xfrm>
          <a:custGeom>
            <a:avLst/>
            <a:gdLst>
              <a:gd name="connsiteX0" fmla="*/ 2155 w 1073725"/>
              <a:gd name="connsiteY0" fmla="*/ 12928 h 1120710"/>
              <a:gd name="connsiteX1" fmla="*/ 433955 w 1073725"/>
              <a:gd name="connsiteY1" fmla="*/ 244703 h 1120710"/>
              <a:gd name="connsiteX2" fmla="*/ 821305 w 1073725"/>
              <a:gd name="connsiteY2" fmla="*/ 762228 h 1120710"/>
              <a:gd name="connsiteX3" fmla="*/ 802255 w 1073725"/>
              <a:gd name="connsiteY3" fmla="*/ 660628 h 1120710"/>
              <a:gd name="connsiteX4" fmla="*/ 1068955 w 1073725"/>
              <a:gd name="connsiteY4" fmla="*/ 1105128 h 1120710"/>
              <a:gd name="connsiteX5" fmla="*/ 941955 w 1073725"/>
              <a:gd name="connsiteY5" fmla="*/ 949553 h 1120710"/>
              <a:gd name="connsiteX6" fmla="*/ 557780 w 1073725"/>
              <a:gd name="connsiteY6" fmla="*/ 282803 h 1120710"/>
              <a:gd name="connsiteX7" fmla="*/ 637155 w 1073725"/>
              <a:gd name="connsiteY7" fmla="*/ 381228 h 1120710"/>
              <a:gd name="connsiteX8" fmla="*/ 294255 w 1073725"/>
              <a:gd name="connsiteY8" fmla="*/ 228 h 1120710"/>
              <a:gd name="connsiteX9" fmla="*/ 541905 w 1073725"/>
              <a:gd name="connsiteY9" fmla="*/ 324078 h 1120710"/>
              <a:gd name="connsiteX10" fmla="*/ 456180 w 1073725"/>
              <a:gd name="connsiteY10" fmla="*/ 251053 h 1120710"/>
              <a:gd name="connsiteX11" fmla="*/ 160905 w 1073725"/>
              <a:gd name="connsiteY11" fmla="*/ 105003 h 1120710"/>
              <a:gd name="connsiteX12" fmla="*/ 262505 w 1073725"/>
              <a:gd name="connsiteY12" fmla="*/ 143103 h 1120710"/>
              <a:gd name="connsiteX13" fmla="*/ 2155 w 1073725"/>
              <a:gd name="connsiteY13" fmla="*/ 12928 h 112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3725" h="1120710">
                <a:moveTo>
                  <a:pt x="2155" y="12928"/>
                </a:moveTo>
                <a:cubicBezTo>
                  <a:pt x="30730" y="29861"/>
                  <a:pt x="297430" y="119820"/>
                  <a:pt x="433955" y="244703"/>
                </a:cubicBezTo>
                <a:cubicBezTo>
                  <a:pt x="570480" y="369586"/>
                  <a:pt x="759922" y="692907"/>
                  <a:pt x="821305" y="762228"/>
                </a:cubicBezTo>
                <a:cubicBezTo>
                  <a:pt x="882688" y="831549"/>
                  <a:pt x="760980" y="603478"/>
                  <a:pt x="802255" y="660628"/>
                </a:cubicBezTo>
                <a:cubicBezTo>
                  <a:pt x="843530" y="717778"/>
                  <a:pt x="1045672" y="1056974"/>
                  <a:pt x="1068955" y="1105128"/>
                </a:cubicBezTo>
                <a:cubicBezTo>
                  <a:pt x="1092238" y="1153282"/>
                  <a:pt x="1027151" y="1086607"/>
                  <a:pt x="941955" y="949553"/>
                </a:cubicBezTo>
                <a:cubicBezTo>
                  <a:pt x="856759" y="812499"/>
                  <a:pt x="608580" y="377524"/>
                  <a:pt x="557780" y="282803"/>
                </a:cubicBezTo>
                <a:cubicBezTo>
                  <a:pt x="506980" y="188082"/>
                  <a:pt x="681076" y="428324"/>
                  <a:pt x="637155" y="381228"/>
                </a:cubicBezTo>
                <a:cubicBezTo>
                  <a:pt x="593234" y="334132"/>
                  <a:pt x="310130" y="9753"/>
                  <a:pt x="294255" y="228"/>
                </a:cubicBezTo>
                <a:cubicBezTo>
                  <a:pt x="278380" y="-9297"/>
                  <a:pt x="514918" y="282274"/>
                  <a:pt x="541905" y="324078"/>
                </a:cubicBezTo>
                <a:cubicBezTo>
                  <a:pt x="568893" y="365882"/>
                  <a:pt x="519680" y="287565"/>
                  <a:pt x="456180" y="251053"/>
                </a:cubicBezTo>
                <a:cubicBezTo>
                  <a:pt x="392680" y="214541"/>
                  <a:pt x="193184" y="122995"/>
                  <a:pt x="160905" y="105003"/>
                </a:cubicBezTo>
                <a:cubicBezTo>
                  <a:pt x="128626" y="87011"/>
                  <a:pt x="286847" y="161095"/>
                  <a:pt x="262505" y="143103"/>
                </a:cubicBezTo>
                <a:cubicBezTo>
                  <a:pt x="238163" y="125111"/>
                  <a:pt x="-26420" y="-4005"/>
                  <a:pt x="2155" y="12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2ED48E22-4979-DB1A-4B6E-79C6ED1B7C86}"/>
              </a:ext>
            </a:extLst>
          </p:cNvPr>
          <p:cNvSpPr/>
          <p:nvPr/>
        </p:nvSpPr>
        <p:spPr>
          <a:xfrm>
            <a:off x="7877175" y="3101818"/>
            <a:ext cx="833943" cy="1049219"/>
          </a:xfrm>
          <a:custGeom>
            <a:avLst/>
            <a:gdLst>
              <a:gd name="connsiteX0" fmla="*/ 0 w 833943"/>
              <a:gd name="connsiteY0" fmla="*/ 35082 h 1049219"/>
              <a:gd name="connsiteX1" fmla="*/ 241300 w 833943"/>
              <a:gd name="connsiteY1" fmla="*/ 60482 h 1049219"/>
              <a:gd name="connsiteX2" fmla="*/ 619125 w 833943"/>
              <a:gd name="connsiteY2" fmla="*/ 527207 h 1049219"/>
              <a:gd name="connsiteX3" fmla="*/ 558800 w 833943"/>
              <a:gd name="connsiteY3" fmla="*/ 425607 h 1049219"/>
              <a:gd name="connsiteX4" fmla="*/ 822325 w 833943"/>
              <a:gd name="connsiteY4" fmla="*/ 1022507 h 1049219"/>
              <a:gd name="connsiteX5" fmla="*/ 777875 w 833943"/>
              <a:gd name="connsiteY5" fmla="*/ 924082 h 1049219"/>
              <a:gd name="connsiteX6" fmla="*/ 692150 w 833943"/>
              <a:gd name="connsiteY6" fmla="*/ 730407 h 1049219"/>
              <a:gd name="connsiteX7" fmla="*/ 584200 w 833943"/>
              <a:gd name="connsiteY7" fmla="*/ 276382 h 1049219"/>
              <a:gd name="connsiteX8" fmla="*/ 596900 w 833943"/>
              <a:gd name="connsiteY8" fmla="*/ 447832 h 1049219"/>
              <a:gd name="connsiteX9" fmla="*/ 317500 w 833943"/>
              <a:gd name="connsiteY9" fmla="*/ 16032 h 1049219"/>
              <a:gd name="connsiteX10" fmla="*/ 365125 w 833943"/>
              <a:gd name="connsiteY10" fmla="*/ 146207 h 1049219"/>
              <a:gd name="connsiteX11" fmla="*/ 241300 w 833943"/>
              <a:gd name="connsiteY11" fmla="*/ 6507 h 1049219"/>
              <a:gd name="connsiteX12" fmla="*/ 238125 w 833943"/>
              <a:gd name="connsiteY12" fmla="*/ 25557 h 1049219"/>
              <a:gd name="connsiteX13" fmla="*/ 241300 w 833943"/>
              <a:gd name="connsiteY13" fmla="*/ 47782 h 1049219"/>
              <a:gd name="connsiteX14" fmla="*/ 187325 w 833943"/>
              <a:gd name="connsiteY14" fmla="*/ 41432 h 1049219"/>
              <a:gd name="connsiteX15" fmla="*/ 0 w 833943"/>
              <a:gd name="connsiteY15" fmla="*/ 35082 h 104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33943" h="1049219">
                <a:moveTo>
                  <a:pt x="0" y="35082"/>
                </a:moveTo>
                <a:cubicBezTo>
                  <a:pt x="69056" y="6771"/>
                  <a:pt x="138113" y="-21539"/>
                  <a:pt x="241300" y="60482"/>
                </a:cubicBezTo>
                <a:cubicBezTo>
                  <a:pt x="344487" y="142503"/>
                  <a:pt x="566208" y="466353"/>
                  <a:pt x="619125" y="527207"/>
                </a:cubicBezTo>
                <a:cubicBezTo>
                  <a:pt x="672042" y="588061"/>
                  <a:pt x="524933" y="343057"/>
                  <a:pt x="558800" y="425607"/>
                </a:cubicBezTo>
                <a:cubicBezTo>
                  <a:pt x="592667" y="508157"/>
                  <a:pt x="785813" y="939428"/>
                  <a:pt x="822325" y="1022507"/>
                </a:cubicBezTo>
                <a:cubicBezTo>
                  <a:pt x="858837" y="1105586"/>
                  <a:pt x="799571" y="972765"/>
                  <a:pt x="777875" y="924082"/>
                </a:cubicBezTo>
                <a:cubicBezTo>
                  <a:pt x="756179" y="875399"/>
                  <a:pt x="724429" y="838357"/>
                  <a:pt x="692150" y="730407"/>
                </a:cubicBezTo>
                <a:cubicBezTo>
                  <a:pt x="659871" y="622457"/>
                  <a:pt x="600075" y="323478"/>
                  <a:pt x="584200" y="276382"/>
                </a:cubicBezTo>
                <a:cubicBezTo>
                  <a:pt x="568325" y="229286"/>
                  <a:pt x="641350" y="491224"/>
                  <a:pt x="596900" y="447832"/>
                </a:cubicBezTo>
                <a:cubicBezTo>
                  <a:pt x="552450" y="404440"/>
                  <a:pt x="356129" y="66303"/>
                  <a:pt x="317500" y="16032"/>
                </a:cubicBezTo>
                <a:cubicBezTo>
                  <a:pt x="278871" y="-34239"/>
                  <a:pt x="377825" y="147794"/>
                  <a:pt x="365125" y="146207"/>
                </a:cubicBezTo>
                <a:cubicBezTo>
                  <a:pt x="352425" y="144620"/>
                  <a:pt x="262467" y="26615"/>
                  <a:pt x="241300" y="6507"/>
                </a:cubicBezTo>
                <a:cubicBezTo>
                  <a:pt x="220133" y="-13601"/>
                  <a:pt x="238125" y="18678"/>
                  <a:pt x="238125" y="25557"/>
                </a:cubicBezTo>
                <a:cubicBezTo>
                  <a:pt x="238125" y="32436"/>
                  <a:pt x="249767" y="45136"/>
                  <a:pt x="241300" y="47782"/>
                </a:cubicBezTo>
                <a:cubicBezTo>
                  <a:pt x="232833" y="50428"/>
                  <a:pt x="187325" y="41432"/>
                  <a:pt x="187325" y="41432"/>
                </a:cubicBezTo>
                <a:lnTo>
                  <a:pt x="0" y="350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D35067D8-D5DC-882F-187C-6AF1BE680D2C}"/>
              </a:ext>
            </a:extLst>
          </p:cNvPr>
          <p:cNvSpPr/>
          <p:nvPr/>
        </p:nvSpPr>
        <p:spPr>
          <a:xfrm>
            <a:off x="8201703" y="3935669"/>
            <a:ext cx="686473" cy="2374644"/>
          </a:xfrm>
          <a:custGeom>
            <a:avLst/>
            <a:gdLst>
              <a:gd name="connsiteX0" fmla="*/ 416858 w 686473"/>
              <a:gd name="connsiteY0" fmla="*/ 22182 h 2374644"/>
              <a:gd name="connsiteX1" fmla="*/ 546512 w 686473"/>
              <a:gd name="connsiteY1" fmla="*/ 827400 h 2374644"/>
              <a:gd name="connsiteX2" fmla="*/ 539688 w 686473"/>
              <a:gd name="connsiteY2" fmla="*/ 697746 h 2374644"/>
              <a:gd name="connsiteX3" fmla="*/ 519216 w 686473"/>
              <a:gd name="connsiteY3" fmla="*/ 1038940 h 2374644"/>
              <a:gd name="connsiteX4" fmla="*/ 539688 w 686473"/>
              <a:gd name="connsiteY4" fmla="*/ 963877 h 2374644"/>
              <a:gd name="connsiteX5" fmla="*/ 348619 w 686473"/>
              <a:gd name="connsiteY5" fmla="*/ 1502964 h 2374644"/>
              <a:gd name="connsiteX6" fmla="*/ 137079 w 686473"/>
              <a:gd name="connsiteY6" fmla="*/ 1891925 h 2374644"/>
              <a:gd name="connsiteX7" fmla="*/ 287204 w 686473"/>
              <a:gd name="connsiteY7" fmla="*/ 1728152 h 2374644"/>
              <a:gd name="connsiteX8" fmla="*/ 157551 w 686473"/>
              <a:gd name="connsiteY8" fmla="*/ 1844158 h 2374644"/>
              <a:gd name="connsiteX9" fmla="*/ 48369 w 686473"/>
              <a:gd name="connsiteY9" fmla="*/ 2042050 h 2374644"/>
              <a:gd name="connsiteX10" fmla="*/ 601 w 686473"/>
              <a:gd name="connsiteY10" fmla="*/ 2369597 h 2374644"/>
              <a:gd name="connsiteX11" fmla="*/ 27897 w 686473"/>
              <a:gd name="connsiteY11" fmla="*/ 2219471 h 2374644"/>
              <a:gd name="connsiteX12" fmla="*/ 116607 w 686473"/>
              <a:gd name="connsiteY12" fmla="*/ 1932868 h 2374644"/>
              <a:gd name="connsiteX13" fmla="*/ 478273 w 686473"/>
              <a:gd name="connsiteY13" fmla="*/ 1482492 h 2374644"/>
              <a:gd name="connsiteX14" fmla="*/ 369091 w 686473"/>
              <a:gd name="connsiteY14" fmla="*/ 1557555 h 2374644"/>
              <a:gd name="connsiteX15" fmla="*/ 450978 w 686473"/>
              <a:gd name="connsiteY15" fmla="*/ 1386958 h 2374644"/>
              <a:gd name="connsiteX16" fmla="*/ 416858 w 686473"/>
              <a:gd name="connsiteY16" fmla="*/ 1421077 h 2374644"/>
              <a:gd name="connsiteX17" fmla="*/ 682990 w 686473"/>
              <a:gd name="connsiteY17" fmla="*/ 827400 h 2374644"/>
              <a:gd name="connsiteX18" fmla="*/ 566984 w 686473"/>
              <a:gd name="connsiteY18" fmla="*/ 1025292 h 2374644"/>
              <a:gd name="connsiteX19" fmla="*/ 539688 w 686473"/>
              <a:gd name="connsiteY19" fmla="*/ 458910 h 2374644"/>
              <a:gd name="connsiteX20" fmla="*/ 539688 w 686473"/>
              <a:gd name="connsiteY20" fmla="*/ 145012 h 2374644"/>
              <a:gd name="connsiteX21" fmla="*/ 601103 w 686473"/>
              <a:gd name="connsiteY21" fmla="*/ 404319 h 2374644"/>
              <a:gd name="connsiteX22" fmla="*/ 491921 w 686473"/>
              <a:gd name="connsiteY22" fmla="*/ 240546 h 2374644"/>
              <a:gd name="connsiteX23" fmla="*/ 416858 w 686473"/>
              <a:gd name="connsiteY23" fmla="*/ 22182 h 237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6473" h="2374644">
                <a:moveTo>
                  <a:pt x="416858" y="22182"/>
                </a:moveTo>
                <a:cubicBezTo>
                  <a:pt x="425956" y="119991"/>
                  <a:pt x="526040" y="714806"/>
                  <a:pt x="546512" y="827400"/>
                </a:cubicBezTo>
                <a:cubicBezTo>
                  <a:pt x="566984" y="939994"/>
                  <a:pt x="544237" y="662489"/>
                  <a:pt x="539688" y="697746"/>
                </a:cubicBezTo>
                <a:cubicBezTo>
                  <a:pt x="535139" y="733003"/>
                  <a:pt x="519216" y="994585"/>
                  <a:pt x="519216" y="1038940"/>
                </a:cubicBezTo>
                <a:cubicBezTo>
                  <a:pt x="519216" y="1083295"/>
                  <a:pt x="568121" y="886540"/>
                  <a:pt x="539688" y="963877"/>
                </a:cubicBezTo>
                <a:cubicBezTo>
                  <a:pt x="511255" y="1041214"/>
                  <a:pt x="415720" y="1348289"/>
                  <a:pt x="348619" y="1502964"/>
                </a:cubicBezTo>
                <a:cubicBezTo>
                  <a:pt x="281518" y="1657639"/>
                  <a:pt x="147315" y="1854394"/>
                  <a:pt x="137079" y="1891925"/>
                </a:cubicBezTo>
                <a:cubicBezTo>
                  <a:pt x="126843" y="1929456"/>
                  <a:pt x="283792" y="1736113"/>
                  <a:pt x="287204" y="1728152"/>
                </a:cubicBezTo>
                <a:cubicBezTo>
                  <a:pt x="290616" y="1720191"/>
                  <a:pt x="197357" y="1791842"/>
                  <a:pt x="157551" y="1844158"/>
                </a:cubicBezTo>
                <a:cubicBezTo>
                  <a:pt x="117745" y="1896474"/>
                  <a:pt x="74527" y="1954477"/>
                  <a:pt x="48369" y="2042050"/>
                </a:cubicBezTo>
                <a:cubicBezTo>
                  <a:pt x="22211" y="2129623"/>
                  <a:pt x="4013" y="2340027"/>
                  <a:pt x="601" y="2369597"/>
                </a:cubicBezTo>
                <a:cubicBezTo>
                  <a:pt x="-2811" y="2399167"/>
                  <a:pt x="8563" y="2292259"/>
                  <a:pt x="27897" y="2219471"/>
                </a:cubicBezTo>
                <a:cubicBezTo>
                  <a:pt x="47231" y="2146683"/>
                  <a:pt x="41544" y="2055698"/>
                  <a:pt x="116607" y="1932868"/>
                </a:cubicBezTo>
                <a:cubicBezTo>
                  <a:pt x="191670" y="1810038"/>
                  <a:pt x="436192" y="1545044"/>
                  <a:pt x="478273" y="1482492"/>
                </a:cubicBezTo>
                <a:cubicBezTo>
                  <a:pt x="520354" y="1419940"/>
                  <a:pt x="373640" y="1573477"/>
                  <a:pt x="369091" y="1557555"/>
                </a:cubicBezTo>
                <a:cubicBezTo>
                  <a:pt x="364542" y="1541633"/>
                  <a:pt x="450978" y="1386958"/>
                  <a:pt x="450978" y="1386958"/>
                </a:cubicBezTo>
                <a:cubicBezTo>
                  <a:pt x="458939" y="1364212"/>
                  <a:pt x="378189" y="1514337"/>
                  <a:pt x="416858" y="1421077"/>
                </a:cubicBezTo>
                <a:cubicBezTo>
                  <a:pt x="455527" y="1327817"/>
                  <a:pt x="657969" y="893364"/>
                  <a:pt x="682990" y="827400"/>
                </a:cubicBezTo>
                <a:cubicBezTo>
                  <a:pt x="708011" y="761436"/>
                  <a:pt x="590868" y="1086707"/>
                  <a:pt x="566984" y="1025292"/>
                </a:cubicBezTo>
                <a:cubicBezTo>
                  <a:pt x="543100" y="963877"/>
                  <a:pt x="544237" y="605623"/>
                  <a:pt x="539688" y="458910"/>
                </a:cubicBezTo>
                <a:cubicBezTo>
                  <a:pt x="535139" y="312197"/>
                  <a:pt x="529452" y="154111"/>
                  <a:pt x="539688" y="145012"/>
                </a:cubicBezTo>
                <a:cubicBezTo>
                  <a:pt x="549924" y="135913"/>
                  <a:pt x="609064" y="388397"/>
                  <a:pt x="601103" y="404319"/>
                </a:cubicBezTo>
                <a:cubicBezTo>
                  <a:pt x="593142" y="420241"/>
                  <a:pt x="521491" y="303098"/>
                  <a:pt x="491921" y="240546"/>
                </a:cubicBezTo>
                <a:cubicBezTo>
                  <a:pt x="462351" y="177994"/>
                  <a:pt x="407760" y="-75627"/>
                  <a:pt x="416858" y="22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E2822081-6A6C-63A2-5EA3-6A9CE8951B0E}"/>
              </a:ext>
            </a:extLst>
          </p:cNvPr>
          <p:cNvSpPr/>
          <p:nvPr/>
        </p:nvSpPr>
        <p:spPr>
          <a:xfrm>
            <a:off x="8235644" y="4414349"/>
            <a:ext cx="769808" cy="2161926"/>
          </a:xfrm>
          <a:custGeom>
            <a:avLst/>
            <a:gdLst>
              <a:gd name="connsiteX0" fmla="*/ 696816 w 769808"/>
              <a:gd name="connsiteY0" fmla="*/ 702 h 2161926"/>
              <a:gd name="connsiteX1" fmla="*/ 744583 w 769808"/>
              <a:gd name="connsiteY1" fmla="*/ 362367 h 2161926"/>
              <a:gd name="connsiteX2" fmla="*/ 512571 w 769808"/>
              <a:gd name="connsiteY2" fmla="*/ 983341 h 2161926"/>
              <a:gd name="connsiteX3" fmla="*/ 765055 w 769808"/>
              <a:gd name="connsiteY3" fmla="*/ 669442 h 2161926"/>
              <a:gd name="connsiteX4" fmla="*/ 662696 w 769808"/>
              <a:gd name="connsiteY4" fmla="*/ 908278 h 2161926"/>
              <a:gd name="connsiteX5" fmla="*/ 478452 w 769808"/>
              <a:gd name="connsiteY5" fmla="*/ 1467836 h 2161926"/>
              <a:gd name="connsiteX6" fmla="*/ 553514 w 769808"/>
              <a:gd name="connsiteY6" fmla="*/ 1099347 h 2161926"/>
              <a:gd name="connsiteX7" fmla="*/ 28075 w 769808"/>
              <a:gd name="connsiteY7" fmla="*/ 2102457 h 2161926"/>
              <a:gd name="connsiteX8" fmla="*/ 130434 w 769808"/>
              <a:gd name="connsiteY8" fmla="*/ 1945508 h 2161926"/>
              <a:gd name="connsiteX9" fmla="*/ 628577 w 769808"/>
              <a:gd name="connsiteY9" fmla="*/ 1112994 h 2161926"/>
              <a:gd name="connsiteX10" fmla="*/ 560338 w 769808"/>
              <a:gd name="connsiteY10" fmla="*/ 1194881 h 2161926"/>
              <a:gd name="connsiteX11" fmla="*/ 689992 w 769808"/>
              <a:gd name="connsiteY11" fmla="*/ 683090 h 2161926"/>
              <a:gd name="connsiteX12" fmla="*/ 621753 w 769808"/>
              <a:gd name="connsiteY12" fmla="*/ 730857 h 2161926"/>
              <a:gd name="connsiteX13" fmla="*/ 683168 w 769808"/>
              <a:gd name="connsiteY13" fmla="*/ 403311 h 2161926"/>
              <a:gd name="connsiteX14" fmla="*/ 765055 w 769808"/>
              <a:gd name="connsiteY14" fmla="*/ 273657 h 2161926"/>
              <a:gd name="connsiteX15" fmla="*/ 696816 w 769808"/>
              <a:gd name="connsiteY15" fmla="*/ 702 h 216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9808" h="2161926">
                <a:moveTo>
                  <a:pt x="696816" y="702"/>
                </a:moveTo>
                <a:cubicBezTo>
                  <a:pt x="693404" y="15487"/>
                  <a:pt x="775290" y="198594"/>
                  <a:pt x="744583" y="362367"/>
                </a:cubicBezTo>
                <a:cubicBezTo>
                  <a:pt x="713876" y="526140"/>
                  <a:pt x="509159" y="932162"/>
                  <a:pt x="512571" y="983341"/>
                </a:cubicBezTo>
                <a:cubicBezTo>
                  <a:pt x="515983" y="1034520"/>
                  <a:pt x="740034" y="681953"/>
                  <a:pt x="765055" y="669442"/>
                </a:cubicBezTo>
                <a:cubicBezTo>
                  <a:pt x="790076" y="656932"/>
                  <a:pt x="710463" y="775212"/>
                  <a:pt x="662696" y="908278"/>
                </a:cubicBezTo>
                <a:cubicBezTo>
                  <a:pt x="614929" y="1041344"/>
                  <a:pt x="496649" y="1435991"/>
                  <a:pt x="478452" y="1467836"/>
                </a:cubicBezTo>
                <a:cubicBezTo>
                  <a:pt x="460255" y="1499681"/>
                  <a:pt x="628577" y="993577"/>
                  <a:pt x="553514" y="1099347"/>
                </a:cubicBezTo>
                <a:cubicBezTo>
                  <a:pt x="478451" y="1205117"/>
                  <a:pt x="98588" y="1961430"/>
                  <a:pt x="28075" y="2102457"/>
                </a:cubicBezTo>
                <a:cubicBezTo>
                  <a:pt x="-42438" y="2243484"/>
                  <a:pt x="30350" y="2110418"/>
                  <a:pt x="130434" y="1945508"/>
                </a:cubicBezTo>
                <a:cubicBezTo>
                  <a:pt x="230518" y="1780598"/>
                  <a:pt x="556926" y="1238099"/>
                  <a:pt x="628577" y="1112994"/>
                </a:cubicBezTo>
                <a:cubicBezTo>
                  <a:pt x="700228" y="987890"/>
                  <a:pt x="550102" y="1266531"/>
                  <a:pt x="560338" y="1194881"/>
                </a:cubicBezTo>
                <a:cubicBezTo>
                  <a:pt x="570574" y="1123231"/>
                  <a:pt x="679756" y="760427"/>
                  <a:pt x="689992" y="683090"/>
                </a:cubicBezTo>
                <a:cubicBezTo>
                  <a:pt x="700228" y="605753"/>
                  <a:pt x="622890" y="777487"/>
                  <a:pt x="621753" y="730857"/>
                </a:cubicBezTo>
                <a:cubicBezTo>
                  <a:pt x="620616" y="684227"/>
                  <a:pt x="659284" y="479511"/>
                  <a:pt x="683168" y="403311"/>
                </a:cubicBezTo>
                <a:cubicBezTo>
                  <a:pt x="707052" y="327111"/>
                  <a:pt x="761643" y="338484"/>
                  <a:pt x="765055" y="273657"/>
                </a:cubicBezTo>
                <a:cubicBezTo>
                  <a:pt x="768467" y="208830"/>
                  <a:pt x="700228" y="-14083"/>
                  <a:pt x="696816" y="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7BFD2282-1142-B7D6-BAF8-784EF186F451}"/>
              </a:ext>
            </a:extLst>
          </p:cNvPr>
          <p:cNvSpPr/>
          <p:nvPr/>
        </p:nvSpPr>
        <p:spPr>
          <a:xfrm>
            <a:off x="8522256" y="3107006"/>
            <a:ext cx="523453" cy="2135288"/>
          </a:xfrm>
          <a:custGeom>
            <a:avLst/>
            <a:gdLst>
              <a:gd name="connsiteX0" fmla="*/ 7595 w 523453"/>
              <a:gd name="connsiteY0" fmla="*/ 4684 h 2135288"/>
              <a:gd name="connsiteX1" fmla="*/ 492090 w 523453"/>
              <a:gd name="connsiteY1" fmla="*/ 673424 h 2135288"/>
              <a:gd name="connsiteX2" fmla="*/ 464795 w 523453"/>
              <a:gd name="connsiteY2" fmla="*/ 591537 h 2135288"/>
              <a:gd name="connsiteX3" fmla="*/ 376084 w 523453"/>
              <a:gd name="connsiteY3" fmla="*/ 489179 h 2135288"/>
              <a:gd name="connsiteX4" fmla="*/ 376084 w 523453"/>
              <a:gd name="connsiteY4" fmla="*/ 721191 h 2135288"/>
              <a:gd name="connsiteX5" fmla="*/ 444323 w 523453"/>
              <a:gd name="connsiteY5" fmla="*/ 1069209 h 2135288"/>
              <a:gd name="connsiteX6" fmla="*/ 389732 w 523453"/>
              <a:gd name="connsiteY6" fmla="*/ 1731125 h 2135288"/>
              <a:gd name="connsiteX7" fmla="*/ 464795 w 523453"/>
              <a:gd name="connsiteY7" fmla="*/ 1540057 h 2135288"/>
              <a:gd name="connsiteX8" fmla="*/ 430675 w 523453"/>
              <a:gd name="connsiteY8" fmla="*/ 2133734 h 2135288"/>
              <a:gd name="connsiteX9" fmla="*/ 451147 w 523453"/>
              <a:gd name="connsiteY9" fmla="*/ 1683358 h 2135288"/>
              <a:gd name="connsiteX10" fmla="*/ 444323 w 523453"/>
              <a:gd name="connsiteY10" fmla="*/ 823549 h 2135288"/>
              <a:gd name="connsiteX11" fmla="*/ 55362 w 523453"/>
              <a:gd name="connsiteY11" fmla="*/ 291287 h 2135288"/>
              <a:gd name="connsiteX12" fmla="*/ 185016 w 523453"/>
              <a:gd name="connsiteY12" fmla="*/ 373173 h 2135288"/>
              <a:gd name="connsiteX13" fmla="*/ 7595 w 523453"/>
              <a:gd name="connsiteY13" fmla="*/ 4684 h 213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3453" h="2135288">
                <a:moveTo>
                  <a:pt x="7595" y="4684"/>
                </a:moveTo>
                <a:cubicBezTo>
                  <a:pt x="58774" y="54726"/>
                  <a:pt x="415890" y="575615"/>
                  <a:pt x="492090" y="673424"/>
                </a:cubicBezTo>
                <a:cubicBezTo>
                  <a:pt x="568290" y="771233"/>
                  <a:pt x="484129" y="622244"/>
                  <a:pt x="464795" y="591537"/>
                </a:cubicBezTo>
                <a:cubicBezTo>
                  <a:pt x="445461" y="560830"/>
                  <a:pt x="390869" y="467570"/>
                  <a:pt x="376084" y="489179"/>
                </a:cubicBezTo>
                <a:cubicBezTo>
                  <a:pt x="361299" y="510788"/>
                  <a:pt x="364711" y="624519"/>
                  <a:pt x="376084" y="721191"/>
                </a:cubicBezTo>
                <a:cubicBezTo>
                  <a:pt x="387457" y="817863"/>
                  <a:pt x="442048" y="900887"/>
                  <a:pt x="444323" y="1069209"/>
                </a:cubicBezTo>
                <a:cubicBezTo>
                  <a:pt x="446598" y="1237531"/>
                  <a:pt x="386320" y="1652651"/>
                  <a:pt x="389732" y="1731125"/>
                </a:cubicBezTo>
                <a:cubicBezTo>
                  <a:pt x="393144" y="1809599"/>
                  <a:pt x="457971" y="1472956"/>
                  <a:pt x="464795" y="1540057"/>
                </a:cubicBezTo>
                <a:cubicBezTo>
                  <a:pt x="471619" y="1607159"/>
                  <a:pt x="432950" y="2109851"/>
                  <a:pt x="430675" y="2133734"/>
                </a:cubicBezTo>
                <a:cubicBezTo>
                  <a:pt x="428400" y="2157617"/>
                  <a:pt x="448872" y="1901722"/>
                  <a:pt x="451147" y="1683358"/>
                </a:cubicBezTo>
                <a:cubicBezTo>
                  <a:pt x="453422" y="1464994"/>
                  <a:pt x="510287" y="1055561"/>
                  <a:pt x="444323" y="823549"/>
                </a:cubicBezTo>
                <a:cubicBezTo>
                  <a:pt x="378359" y="591537"/>
                  <a:pt x="98580" y="366350"/>
                  <a:pt x="55362" y="291287"/>
                </a:cubicBezTo>
                <a:cubicBezTo>
                  <a:pt x="12144" y="216224"/>
                  <a:pt x="189565" y="425489"/>
                  <a:pt x="185016" y="373173"/>
                </a:cubicBezTo>
                <a:cubicBezTo>
                  <a:pt x="180467" y="320857"/>
                  <a:pt x="-43584" y="-45358"/>
                  <a:pt x="7595" y="4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6C171283-D4E5-E8A5-587E-02125E00171B}"/>
              </a:ext>
            </a:extLst>
          </p:cNvPr>
          <p:cNvSpPr/>
          <p:nvPr/>
        </p:nvSpPr>
        <p:spPr>
          <a:xfrm>
            <a:off x="8209378" y="4300129"/>
            <a:ext cx="676246" cy="2070868"/>
          </a:xfrm>
          <a:custGeom>
            <a:avLst/>
            <a:gdLst>
              <a:gd name="connsiteX0" fmla="*/ 675315 w 676246"/>
              <a:gd name="connsiteY0" fmla="*/ 12564 h 2070868"/>
              <a:gd name="connsiteX1" fmla="*/ 559309 w 676246"/>
              <a:gd name="connsiteY1" fmla="*/ 981555 h 2070868"/>
              <a:gd name="connsiteX2" fmla="*/ 538837 w 676246"/>
              <a:gd name="connsiteY2" fmla="*/ 954259 h 2070868"/>
              <a:gd name="connsiteX3" fmla="*/ 300001 w 676246"/>
              <a:gd name="connsiteY3" fmla="*/ 1493346 h 2070868"/>
              <a:gd name="connsiteX4" fmla="*/ 13398 w 676246"/>
              <a:gd name="connsiteY4" fmla="*/ 2052904 h 2070868"/>
              <a:gd name="connsiteX5" fmla="*/ 102109 w 676246"/>
              <a:gd name="connsiteY5" fmla="*/ 1855011 h 2070868"/>
              <a:gd name="connsiteX6" fmla="*/ 579780 w 676246"/>
              <a:gd name="connsiteY6" fmla="*/ 1090737 h 2070868"/>
              <a:gd name="connsiteX7" fmla="*/ 477422 w 676246"/>
              <a:gd name="connsiteY7" fmla="*/ 1220390 h 2070868"/>
              <a:gd name="connsiteX8" fmla="*/ 552485 w 676246"/>
              <a:gd name="connsiteY8" fmla="*/ 906492 h 2070868"/>
              <a:gd name="connsiteX9" fmla="*/ 620723 w 676246"/>
              <a:gd name="connsiteY9" fmla="*/ 333286 h 2070868"/>
              <a:gd name="connsiteX10" fmla="*/ 613900 w 676246"/>
              <a:gd name="connsiteY10" fmla="*/ 421996 h 2070868"/>
              <a:gd name="connsiteX11" fmla="*/ 675315 w 676246"/>
              <a:gd name="connsiteY11" fmla="*/ 12564 h 207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46" h="2070868">
                <a:moveTo>
                  <a:pt x="675315" y="12564"/>
                </a:moveTo>
                <a:cubicBezTo>
                  <a:pt x="666216" y="105824"/>
                  <a:pt x="582055" y="824606"/>
                  <a:pt x="559309" y="981555"/>
                </a:cubicBezTo>
                <a:cubicBezTo>
                  <a:pt x="536563" y="1138504"/>
                  <a:pt x="582055" y="868961"/>
                  <a:pt x="538837" y="954259"/>
                </a:cubicBezTo>
                <a:cubicBezTo>
                  <a:pt x="495619" y="1039557"/>
                  <a:pt x="387574" y="1310239"/>
                  <a:pt x="300001" y="1493346"/>
                </a:cubicBezTo>
                <a:cubicBezTo>
                  <a:pt x="212428" y="1676454"/>
                  <a:pt x="46380" y="1992627"/>
                  <a:pt x="13398" y="2052904"/>
                </a:cubicBezTo>
                <a:cubicBezTo>
                  <a:pt x="-19584" y="2113181"/>
                  <a:pt x="7712" y="2015372"/>
                  <a:pt x="102109" y="1855011"/>
                </a:cubicBezTo>
                <a:cubicBezTo>
                  <a:pt x="196506" y="1694650"/>
                  <a:pt x="517228" y="1196507"/>
                  <a:pt x="579780" y="1090737"/>
                </a:cubicBezTo>
                <a:cubicBezTo>
                  <a:pt x="642332" y="984967"/>
                  <a:pt x="481971" y="1251098"/>
                  <a:pt x="477422" y="1220390"/>
                </a:cubicBezTo>
                <a:cubicBezTo>
                  <a:pt x="472873" y="1189682"/>
                  <a:pt x="528602" y="1054343"/>
                  <a:pt x="552485" y="906492"/>
                </a:cubicBezTo>
                <a:cubicBezTo>
                  <a:pt x="576368" y="758641"/>
                  <a:pt x="610487" y="414035"/>
                  <a:pt x="620723" y="333286"/>
                </a:cubicBezTo>
                <a:cubicBezTo>
                  <a:pt x="630959" y="252537"/>
                  <a:pt x="603664" y="469763"/>
                  <a:pt x="613900" y="421996"/>
                </a:cubicBezTo>
                <a:cubicBezTo>
                  <a:pt x="624136" y="374229"/>
                  <a:pt x="684414" y="-80696"/>
                  <a:pt x="675315" y="12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77535AE6-C4B4-8A25-0D4A-54B723D1D2D9}"/>
              </a:ext>
            </a:extLst>
          </p:cNvPr>
          <p:cNvSpPr/>
          <p:nvPr/>
        </p:nvSpPr>
        <p:spPr>
          <a:xfrm>
            <a:off x="3641811" y="6731495"/>
            <a:ext cx="517959" cy="2235317"/>
          </a:xfrm>
          <a:custGeom>
            <a:avLst/>
            <a:gdLst>
              <a:gd name="connsiteX0" fmla="*/ 517495 w 517959"/>
              <a:gd name="connsiteY0" fmla="*/ 9170 h 2235317"/>
              <a:gd name="connsiteX1" fmla="*/ 193814 w 517959"/>
              <a:gd name="connsiteY1" fmla="*/ 1255344 h 2235317"/>
              <a:gd name="connsiteX2" fmla="*/ 177630 w 517959"/>
              <a:gd name="connsiteY2" fmla="*/ 1028767 h 2235317"/>
              <a:gd name="connsiteX3" fmla="*/ 23881 w 517959"/>
              <a:gd name="connsiteY3" fmla="*/ 2145468 h 2235317"/>
              <a:gd name="connsiteX4" fmla="*/ 31973 w 517959"/>
              <a:gd name="connsiteY4" fmla="*/ 1983627 h 2235317"/>
              <a:gd name="connsiteX5" fmla="*/ 323286 w 517959"/>
              <a:gd name="connsiteY5" fmla="*/ 527061 h 2235317"/>
              <a:gd name="connsiteX6" fmla="*/ 266642 w 517959"/>
              <a:gd name="connsiteY6" fmla="*/ 680809 h 2235317"/>
              <a:gd name="connsiteX7" fmla="*/ 517495 w 517959"/>
              <a:gd name="connsiteY7" fmla="*/ 9170 h 223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959" h="2235317">
                <a:moveTo>
                  <a:pt x="517495" y="9170"/>
                </a:moveTo>
                <a:cubicBezTo>
                  <a:pt x="505357" y="104926"/>
                  <a:pt x="250458" y="1085411"/>
                  <a:pt x="193814" y="1255344"/>
                </a:cubicBezTo>
                <a:cubicBezTo>
                  <a:pt x="137170" y="1425277"/>
                  <a:pt x="205952" y="880413"/>
                  <a:pt x="177630" y="1028767"/>
                </a:cubicBezTo>
                <a:cubicBezTo>
                  <a:pt x="149308" y="1177121"/>
                  <a:pt x="48157" y="1986325"/>
                  <a:pt x="23881" y="2145468"/>
                </a:cubicBezTo>
                <a:cubicBezTo>
                  <a:pt x="-395" y="2304611"/>
                  <a:pt x="-17928" y="2253361"/>
                  <a:pt x="31973" y="1983627"/>
                </a:cubicBezTo>
                <a:cubicBezTo>
                  <a:pt x="81874" y="1713893"/>
                  <a:pt x="284175" y="744197"/>
                  <a:pt x="323286" y="527061"/>
                </a:cubicBezTo>
                <a:cubicBezTo>
                  <a:pt x="362397" y="309925"/>
                  <a:pt x="232925" y="764427"/>
                  <a:pt x="266642" y="680809"/>
                </a:cubicBezTo>
                <a:cubicBezTo>
                  <a:pt x="300359" y="597191"/>
                  <a:pt x="529633" y="-86586"/>
                  <a:pt x="517495" y="9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96CB20BF-C24D-092E-7272-85FC8D5327F6}"/>
              </a:ext>
            </a:extLst>
          </p:cNvPr>
          <p:cNvSpPr/>
          <p:nvPr/>
        </p:nvSpPr>
        <p:spPr>
          <a:xfrm>
            <a:off x="2661672" y="7637002"/>
            <a:ext cx="661830" cy="917679"/>
          </a:xfrm>
          <a:custGeom>
            <a:avLst/>
            <a:gdLst>
              <a:gd name="connsiteX0" fmla="*/ 656063 w 661830"/>
              <a:gd name="connsiteY0" fmla="*/ 9971 h 917679"/>
              <a:gd name="connsiteX1" fmla="*/ 8700 w 661830"/>
              <a:gd name="connsiteY1" fmla="*/ 908187 h 917679"/>
              <a:gd name="connsiteX2" fmla="*/ 308105 w 661830"/>
              <a:gd name="connsiteY2" fmla="*/ 455033 h 917679"/>
              <a:gd name="connsiteX3" fmla="*/ 656063 w 661830"/>
              <a:gd name="connsiteY3" fmla="*/ 9971 h 917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830" h="917679">
                <a:moveTo>
                  <a:pt x="656063" y="9971"/>
                </a:moveTo>
                <a:cubicBezTo>
                  <a:pt x="606162" y="85497"/>
                  <a:pt x="66693" y="834010"/>
                  <a:pt x="8700" y="908187"/>
                </a:cubicBezTo>
                <a:cubicBezTo>
                  <a:pt x="-49293" y="982364"/>
                  <a:pt x="197514" y="602038"/>
                  <a:pt x="308105" y="455033"/>
                </a:cubicBezTo>
                <a:cubicBezTo>
                  <a:pt x="418696" y="308028"/>
                  <a:pt x="705964" y="-65555"/>
                  <a:pt x="656063" y="9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F6948B1A-F2D2-ACD0-DC40-935EF622C001}"/>
              </a:ext>
            </a:extLst>
          </p:cNvPr>
          <p:cNvSpPr/>
          <p:nvPr/>
        </p:nvSpPr>
        <p:spPr>
          <a:xfrm>
            <a:off x="5267894" y="8544773"/>
            <a:ext cx="1129145" cy="211044"/>
          </a:xfrm>
          <a:custGeom>
            <a:avLst/>
            <a:gdLst>
              <a:gd name="connsiteX0" fmla="*/ 21 w 1129145"/>
              <a:gd name="connsiteY0" fmla="*/ 210809 h 211044"/>
              <a:gd name="connsiteX1" fmla="*/ 744488 w 1129145"/>
              <a:gd name="connsiteY1" fmla="*/ 113705 h 211044"/>
              <a:gd name="connsiteX2" fmla="*/ 1124814 w 1129145"/>
              <a:gd name="connsiteY2" fmla="*/ 129889 h 211044"/>
              <a:gd name="connsiteX3" fmla="*/ 930605 w 1129145"/>
              <a:gd name="connsiteY3" fmla="*/ 89429 h 211044"/>
              <a:gd name="connsiteX4" fmla="*/ 631200 w 1129145"/>
              <a:gd name="connsiteY4" fmla="*/ 416 h 211044"/>
              <a:gd name="connsiteX5" fmla="*/ 833501 w 1129145"/>
              <a:gd name="connsiteY5" fmla="*/ 57061 h 211044"/>
              <a:gd name="connsiteX6" fmla="*/ 768764 w 1129145"/>
              <a:gd name="connsiteY6" fmla="*/ 81337 h 211044"/>
              <a:gd name="connsiteX7" fmla="*/ 21 w 1129145"/>
              <a:gd name="connsiteY7" fmla="*/ 210809 h 21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145" h="211044">
                <a:moveTo>
                  <a:pt x="21" y="210809"/>
                </a:moveTo>
                <a:cubicBezTo>
                  <a:pt x="-4025" y="216204"/>
                  <a:pt x="557023" y="127192"/>
                  <a:pt x="744488" y="113705"/>
                </a:cubicBezTo>
                <a:cubicBezTo>
                  <a:pt x="931953" y="100218"/>
                  <a:pt x="1093795" y="133935"/>
                  <a:pt x="1124814" y="129889"/>
                </a:cubicBezTo>
                <a:cubicBezTo>
                  <a:pt x="1155834" y="125843"/>
                  <a:pt x="1012874" y="111008"/>
                  <a:pt x="930605" y="89429"/>
                </a:cubicBezTo>
                <a:cubicBezTo>
                  <a:pt x="848336" y="67850"/>
                  <a:pt x="647384" y="5811"/>
                  <a:pt x="631200" y="416"/>
                </a:cubicBezTo>
                <a:cubicBezTo>
                  <a:pt x="615016" y="-4979"/>
                  <a:pt x="810574" y="43574"/>
                  <a:pt x="833501" y="57061"/>
                </a:cubicBezTo>
                <a:cubicBezTo>
                  <a:pt x="856428" y="70548"/>
                  <a:pt x="909026" y="57061"/>
                  <a:pt x="768764" y="81337"/>
                </a:cubicBezTo>
                <a:lnTo>
                  <a:pt x="21" y="2108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AA5A1AE5-9B9D-A5DC-4B4C-B8BE749D7099}"/>
              </a:ext>
            </a:extLst>
          </p:cNvPr>
          <p:cNvSpPr/>
          <p:nvPr/>
        </p:nvSpPr>
        <p:spPr>
          <a:xfrm>
            <a:off x="6053104" y="8677273"/>
            <a:ext cx="719236" cy="206380"/>
          </a:xfrm>
          <a:custGeom>
            <a:avLst/>
            <a:gdLst>
              <a:gd name="connsiteX0" fmla="*/ 1621 w 719236"/>
              <a:gd name="connsiteY0" fmla="*/ 53977 h 206380"/>
              <a:gd name="connsiteX1" fmla="*/ 601696 w 719236"/>
              <a:gd name="connsiteY1" fmla="*/ 107952 h 206380"/>
              <a:gd name="connsiteX2" fmla="*/ 487396 w 719236"/>
              <a:gd name="connsiteY2" fmla="*/ 104777 h 206380"/>
              <a:gd name="connsiteX3" fmla="*/ 392146 w 719236"/>
              <a:gd name="connsiteY3" fmla="*/ 120652 h 206380"/>
              <a:gd name="connsiteX4" fmla="*/ 719171 w 719236"/>
              <a:gd name="connsiteY4" fmla="*/ 206377 h 206380"/>
              <a:gd name="connsiteX5" fmla="*/ 420721 w 719236"/>
              <a:gd name="connsiteY5" fmla="*/ 117477 h 206380"/>
              <a:gd name="connsiteX6" fmla="*/ 439771 w 719236"/>
              <a:gd name="connsiteY6" fmla="*/ 88902 h 206380"/>
              <a:gd name="connsiteX7" fmla="*/ 223871 w 719236"/>
              <a:gd name="connsiteY7" fmla="*/ 2 h 206380"/>
              <a:gd name="connsiteX8" fmla="*/ 417546 w 719236"/>
              <a:gd name="connsiteY8" fmla="*/ 85727 h 206380"/>
              <a:gd name="connsiteX9" fmla="*/ 1621 w 719236"/>
              <a:gd name="connsiteY9" fmla="*/ 53977 h 2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9236" h="206380">
                <a:moveTo>
                  <a:pt x="1621" y="53977"/>
                </a:moveTo>
                <a:cubicBezTo>
                  <a:pt x="32313" y="57681"/>
                  <a:pt x="520733" y="99485"/>
                  <a:pt x="601696" y="107952"/>
                </a:cubicBezTo>
                <a:cubicBezTo>
                  <a:pt x="682659" y="116419"/>
                  <a:pt x="522321" y="102660"/>
                  <a:pt x="487396" y="104777"/>
                </a:cubicBezTo>
                <a:cubicBezTo>
                  <a:pt x="452471" y="106894"/>
                  <a:pt x="353517" y="103719"/>
                  <a:pt x="392146" y="120652"/>
                </a:cubicBezTo>
                <a:cubicBezTo>
                  <a:pt x="430775" y="137585"/>
                  <a:pt x="714409" y="206906"/>
                  <a:pt x="719171" y="206377"/>
                </a:cubicBezTo>
                <a:cubicBezTo>
                  <a:pt x="723934" y="205848"/>
                  <a:pt x="467288" y="137056"/>
                  <a:pt x="420721" y="117477"/>
                </a:cubicBezTo>
                <a:cubicBezTo>
                  <a:pt x="374154" y="97898"/>
                  <a:pt x="472579" y="108481"/>
                  <a:pt x="439771" y="88902"/>
                </a:cubicBezTo>
                <a:cubicBezTo>
                  <a:pt x="406963" y="69323"/>
                  <a:pt x="227575" y="531"/>
                  <a:pt x="223871" y="2"/>
                </a:cubicBezTo>
                <a:cubicBezTo>
                  <a:pt x="220167" y="-527"/>
                  <a:pt x="449296" y="76202"/>
                  <a:pt x="417546" y="85727"/>
                </a:cubicBezTo>
                <a:cubicBezTo>
                  <a:pt x="385796" y="95252"/>
                  <a:pt x="-29071" y="50273"/>
                  <a:pt x="1621" y="53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C1E6BB1C-C9BB-2788-3020-96CA526876F6}"/>
              </a:ext>
            </a:extLst>
          </p:cNvPr>
          <p:cNvSpPr/>
          <p:nvPr/>
        </p:nvSpPr>
        <p:spPr>
          <a:xfrm>
            <a:off x="5490508" y="8520727"/>
            <a:ext cx="920281" cy="251490"/>
          </a:xfrm>
          <a:custGeom>
            <a:avLst/>
            <a:gdLst>
              <a:gd name="connsiteX0" fmla="*/ 2242 w 920281"/>
              <a:gd name="connsiteY0" fmla="*/ 973 h 251490"/>
              <a:gd name="connsiteX1" fmla="*/ 891242 w 920281"/>
              <a:gd name="connsiteY1" fmla="*/ 245448 h 251490"/>
              <a:gd name="connsiteX2" fmla="*/ 643592 w 920281"/>
              <a:gd name="connsiteY2" fmla="*/ 162898 h 251490"/>
              <a:gd name="connsiteX3" fmla="*/ 2242 w 920281"/>
              <a:gd name="connsiteY3" fmla="*/ 973 h 25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281" h="251490">
                <a:moveTo>
                  <a:pt x="2242" y="973"/>
                </a:moveTo>
                <a:cubicBezTo>
                  <a:pt x="43517" y="14731"/>
                  <a:pt x="784350" y="218461"/>
                  <a:pt x="891242" y="245448"/>
                </a:cubicBezTo>
                <a:cubicBezTo>
                  <a:pt x="998134" y="272435"/>
                  <a:pt x="785938" y="202586"/>
                  <a:pt x="643592" y="162898"/>
                </a:cubicBezTo>
                <a:cubicBezTo>
                  <a:pt x="501246" y="123210"/>
                  <a:pt x="-39033" y="-12785"/>
                  <a:pt x="2242" y="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7F17C8F5-0405-8689-0ADB-839767AD5DD4}"/>
              </a:ext>
            </a:extLst>
          </p:cNvPr>
          <p:cNvSpPr/>
          <p:nvPr/>
        </p:nvSpPr>
        <p:spPr>
          <a:xfrm>
            <a:off x="5533554" y="8735680"/>
            <a:ext cx="335679" cy="390615"/>
          </a:xfrm>
          <a:custGeom>
            <a:avLst/>
            <a:gdLst>
              <a:gd name="connsiteX0" fmla="*/ 333846 w 335679"/>
              <a:gd name="connsiteY0" fmla="*/ 1920 h 390615"/>
              <a:gd name="connsiteX1" fmla="*/ 235421 w 335679"/>
              <a:gd name="connsiteY1" fmla="*/ 97170 h 390615"/>
              <a:gd name="connsiteX2" fmla="*/ 127471 w 335679"/>
              <a:gd name="connsiteY2" fmla="*/ 246395 h 390615"/>
              <a:gd name="connsiteX3" fmla="*/ 156046 w 335679"/>
              <a:gd name="connsiteY3" fmla="*/ 182895 h 390615"/>
              <a:gd name="connsiteX4" fmla="*/ 6821 w 335679"/>
              <a:gd name="connsiteY4" fmla="*/ 382920 h 390615"/>
              <a:gd name="connsiteX5" fmla="*/ 41746 w 335679"/>
              <a:gd name="connsiteY5" fmla="*/ 325770 h 390615"/>
              <a:gd name="connsiteX6" fmla="*/ 187796 w 335679"/>
              <a:gd name="connsiteY6" fmla="*/ 106695 h 390615"/>
              <a:gd name="connsiteX7" fmla="*/ 146521 w 335679"/>
              <a:gd name="connsiteY7" fmla="*/ 182895 h 390615"/>
              <a:gd name="connsiteX8" fmla="*/ 333846 w 335679"/>
              <a:gd name="connsiteY8" fmla="*/ 1920 h 39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679" h="390615">
                <a:moveTo>
                  <a:pt x="333846" y="1920"/>
                </a:moveTo>
                <a:cubicBezTo>
                  <a:pt x="348663" y="-12367"/>
                  <a:pt x="269817" y="56424"/>
                  <a:pt x="235421" y="97170"/>
                </a:cubicBezTo>
                <a:cubicBezTo>
                  <a:pt x="201025" y="137916"/>
                  <a:pt x="140700" y="232108"/>
                  <a:pt x="127471" y="246395"/>
                </a:cubicBezTo>
                <a:cubicBezTo>
                  <a:pt x="114242" y="260683"/>
                  <a:pt x="176154" y="160141"/>
                  <a:pt x="156046" y="182895"/>
                </a:cubicBezTo>
                <a:cubicBezTo>
                  <a:pt x="135938" y="205649"/>
                  <a:pt x="25871" y="359108"/>
                  <a:pt x="6821" y="382920"/>
                </a:cubicBezTo>
                <a:cubicBezTo>
                  <a:pt x="-12229" y="406732"/>
                  <a:pt x="11584" y="371807"/>
                  <a:pt x="41746" y="325770"/>
                </a:cubicBezTo>
                <a:cubicBezTo>
                  <a:pt x="71908" y="279733"/>
                  <a:pt x="170334" y="130507"/>
                  <a:pt x="187796" y="106695"/>
                </a:cubicBezTo>
                <a:cubicBezTo>
                  <a:pt x="205258" y="82883"/>
                  <a:pt x="122179" y="196124"/>
                  <a:pt x="146521" y="182895"/>
                </a:cubicBezTo>
                <a:cubicBezTo>
                  <a:pt x="170863" y="169666"/>
                  <a:pt x="319029" y="16207"/>
                  <a:pt x="333846" y="1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63502465-EC3E-4765-D494-EB4BB4CC19E5}"/>
              </a:ext>
            </a:extLst>
          </p:cNvPr>
          <p:cNvSpPr/>
          <p:nvPr/>
        </p:nvSpPr>
        <p:spPr>
          <a:xfrm>
            <a:off x="5453621" y="8750185"/>
            <a:ext cx="347112" cy="438551"/>
          </a:xfrm>
          <a:custGeom>
            <a:avLst/>
            <a:gdLst>
              <a:gd name="connsiteX0" fmla="*/ 347104 w 347112"/>
              <a:gd name="connsiteY0" fmla="*/ 115 h 438551"/>
              <a:gd name="connsiteX1" fmla="*/ 197879 w 347112"/>
              <a:gd name="connsiteY1" fmla="*/ 142990 h 438551"/>
              <a:gd name="connsiteX2" fmla="*/ 67704 w 347112"/>
              <a:gd name="connsiteY2" fmla="*/ 289040 h 438551"/>
              <a:gd name="connsiteX3" fmla="*/ 89929 w 347112"/>
              <a:gd name="connsiteY3" fmla="*/ 231890 h 438551"/>
              <a:gd name="connsiteX4" fmla="*/ 1029 w 347112"/>
              <a:gd name="connsiteY4" fmla="*/ 435090 h 438551"/>
              <a:gd name="connsiteX5" fmla="*/ 39129 w 347112"/>
              <a:gd name="connsiteY5" fmla="*/ 365240 h 438551"/>
              <a:gd name="connsiteX6" fmla="*/ 201054 w 347112"/>
              <a:gd name="connsiteY6" fmla="*/ 63615 h 438551"/>
              <a:gd name="connsiteX7" fmla="*/ 191529 w 347112"/>
              <a:gd name="connsiteY7" fmla="*/ 117590 h 438551"/>
              <a:gd name="connsiteX8" fmla="*/ 347104 w 347112"/>
              <a:gd name="connsiteY8" fmla="*/ 115 h 43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112" h="438551">
                <a:moveTo>
                  <a:pt x="347104" y="115"/>
                </a:moveTo>
                <a:cubicBezTo>
                  <a:pt x="348162" y="4348"/>
                  <a:pt x="244446" y="94836"/>
                  <a:pt x="197879" y="142990"/>
                </a:cubicBezTo>
                <a:cubicBezTo>
                  <a:pt x="151312" y="191144"/>
                  <a:pt x="85696" y="274223"/>
                  <a:pt x="67704" y="289040"/>
                </a:cubicBezTo>
                <a:cubicBezTo>
                  <a:pt x="49712" y="303857"/>
                  <a:pt x="101041" y="207548"/>
                  <a:pt x="89929" y="231890"/>
                </a:cubicBezTo>
                <a:cubicBezTo>
                  <a:pt x="78817" y="256232"/>
                  <a:pt x="9496" y="412865"/>
                  <a:pt x="1029" y="435090"/>
                </a:cubicBezTo>
                <a:cubicBezTo>
                  <a:pt x="-7438" y="457315"/>
                  <a:pt x="39129" y="365240"/>
                  <a:pt x="39129" y="365240"/>
                </a:cubicBezTo>
                <a:cubicBezTo>
                  <a:pt x="72466" y="303328"/>
                  <a:pt x="175654" y="104890"/>
                  <a:pt x="201054" y="63615"/>
                </a:cubicBezTo>
                <a:cubicBezTo>
                  <a:pt x="226454" y="22340"/>
                  <a:pt x="168246" y="125528"/>
                  <a:pt x="191529" y="117590"/>
                </a:cubicBezTo>
                <a:cubicBezTo>
                  <a:pt x="214812" y="109653"/>
                  <a:pt x="346046" y="-4118"/>
                  <a:pt x="347104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BEB2B94F-D413-4892-EF3E-DD8A7D10DA39}"/>
              </a:ext>
            </a:extLst>
          </p:cNvPr>
          <p:cNvSpPr/>
          <p:nvPr/>
        </p:nvSpPr>
        <p:spPr>
          <a:xfrm>
            <a:off x="4975225" y="9137478"/>
            <a:ext cx="497188" cy="228772"/>
          </a:xfrm>
          <a:custGeom>
            <a:avLst/>
            <a:gdLst>
              <a:gd name="connsiteX0" fmla="*/ 0 w 497188"/>
              <a:gd name="connsiteY0" fmla="*/ 228772 h 228772"/>
              <a:gd name="connsiteX1" fmla="*/ 463550 w 497188"/>
              <a:gd name="connsiteY1" fmla="*/ 38272 h 228772"/>
              <a:gd name="connsiteX2" fmla="*/ 428625 w 497188"/>
              <a:gd name="connsiteY2" fmla="*/ 22397 h 228772"/>
              <a:gd name="connsiteX3" fmla="*/ 168275 w 497188"/>
              <a:gd name="connsiteY3" fmla="*/ 172 h 228772"/>
              <a:gd name="connsiteX4" fmla="*/ 434975 w 497188"/>
              <a:gd name="connsiteY4" fmla="*/ 35097 h 228772"/>
              <a:gd name="connsiteX5" fmla="*/ 371475 w 497188"/>
              <a:gd name="connsiteY5" fmla="*/ 60497 h 228772"/>
              <a:gd name="connsiteX6" fmla="*/ 0 w 497188"/>
              <a:gd name="connsiteY6" fmla="*/ 228772 h 22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188" h="228772">
                <a:moveTo>
                  <a:pt x="0" y="228772"/>
                </a:moveTo>
                <a:cubicBezTo>
                  <a:pt x="196056" y="150720"/>
                  <a:pt x="392113" y="72668"/>
                  <a:pt x="463550" y="38272"/>
                </a:cubicBezTo>
                <a:cubicBezTo>
                  <a:pt x="534987" y="3876"/>
                  <a:pt x="477838" y="28747"/>
                  <a:pt x="428625" y="22397"/>
                </a:cubicBezTo>
                <a:cubicBezTo>
                  <a:pt x="379412" y="16047"/>
                  <a:pt x="167217" y="-1945"/>
                  <a:pt x="168275" y="172"/>
                </a:cubicBezTo>
                <a:cubicBezTo>
                  <a:pt x="169333" y="2289"/>
                  <a:pt x="401108" y="25043"/>
                  <a:pt x="434975" y="35097"/>
                </a:cubicBezTo>
                <a:cubicBezTo>
                  <a:pt x="468842" y="45151"/>
                  <a:pt x="371475" y="60497"/>
                  <a:pt x="371475" y="60497"/>
                </a:cubicBezTo>
                <a:lnTo>
                  <a:pt x="0" y="2287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FD45CD4A-F21D-B7CF-6256-CE18CB1E0846}"/>
              </a:ext>
            </a:extLst>
          </p:cNvPr>
          <p:cNvSpPr/>
          <p:nvPr/>
        </p:nvSpPr>
        <p:spPr>
          <a:xfrm>
            <a:off x="4872659" y="9159134"/>
            <a:ext cx="373326" cy="718961"/>
          </a:xfrm>
          <a:custGeom>
            <a:avLst/>
            <a:gdLst>
              <a:gd name="connsiteX0" fmla="*/ 296909 w 373326"/>
              <a:gd name="connsiteY0" fmla="*/ 908 h 718961"/>
              <a:gd name="connsiteX1" fmla="*/ 373109 w 373326"/>
              <a:gd name="connsiteY1" fmla="*/ 101171 h 718961"/>
              <a:gd name="connsiteX2" fmla="*/ 312952 w 373326"/>
              <a:gd name="connsiteY2" fmla="*/ 209455 h 718961"/>
              <a:gd name="connsiteX3" fmla="*/ 128467 w 373326"/>
              <a:gd name="connsiteY3" fmla="*/ 438055 h 718961"/>
              <a:gd name="connsiteX4" fmla="*/ 248783 w 373326"/>
              <a:gd name="connsiteY4" fmla="*/ 273624 h 718961"/>
              <a:gd name="connsiteX5" fmla="*/ 92373 w 373326"/>
              <a:gd name="connsiteY5" fmla="*/ 550350 h 718961"/>
              <a:gd name="connsiteX6" fmla="*/ 130 w 373326"/>
              <a:gd name="connsiteY6" fmla="*/ 718792 h 718961"/>
              <a:gd name="connsiteX7" fmla="*/ 76330 w 373326"/>
              <a:gd name="connsiteY7" fmla="*/ 574413 h 718961"/>
              <a:gd name="connsiteX8" fmla="*/ 240762 w 373326"/>
              <a:gd name="connsiteY8" fmla="*/ 233519 h 718961"/>
              <a:gd name="connsiteX9" fmla="*/ 256804 w 373326"/>
              <a:gd name="connsiteY9" fmla="*/ 265603 h 718961"/>
              <a:gd name="connsiteX10" fmla="*/ 328994 w 373326"/>
              <a:gd name="connsiteY10" fmla="*/ 161329 h 718961"/>
              <a:gd name="connsiteX11" fmla="*/ 296909 w 373326"/>
              <a:gd name="connsiteY11" fmla="*/ 908 h 71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326" h="718961">
                <a:moveTo>
                  <a:pt x="296909" y="908"/>
                </a:moveTo>
                <a:cubicBezTo>
                  <a:pt x="304261" y="-9118"/>
                  <a:pt x="370435" y="66413"/>
                  <a:pt x="373109" y="101171"/>
                </a:cubicBezTo>
                <a:cubicBezTo>
                  <a:pt x="375783" y="135929"/>
                  <a:pt x="353726" y="153308"/>
                  <a:pt x="312952" y="209455"/>
                </a:cubicBezTo>
                <a:cubicBezTo>
                  <a:pt x="272178" y="265602"/>
                  <a:pt x="139162" y="427360"/>
                  <a:pt x="128467" y="438055"/>
                </a:cubicBezTo>
                <a:cubicBezTo>
                  <a:pt x="117772" y="448750"/>
                  <a:pt x="254799" y="254908"/>
                  <a:pt x="248783" y="273624"/>
                </a:cubicBezTo>
                <a:cubicBezTo>
                  <a:pt x="242767" y="292340"/>
                  <a:pt x="133815" y="476155"/>
                  <a:pt x="92373" y="550350"/>
                </a:cubicBezTo>
                <a:cubicBezTo>
                  <a:pt x="50931" y="624545"/>
                  <a:pt x="2804" y="714782"/>
                  <a:pt x="130" y="718792"/>
                </a:cubicBezTo>
                <a:cubicBezTo>
                  <a:pt x="-2544" y="722802"/>
                  <a:pt x="36225" y="655292"/>
                  <a:pt x="76330" y="574413"/>
                </a:cubicBezTo>
                <a:cubicBezTo>
                  <a:pt x="116435" y="493534"/>
                  <a:pt x="210683" y="284987"/>
                  <a:pt x="240762" y="233519"/>
                </a:cubicBezTo>
                <a:cubicBezTo>
                  <a:pt x="270841" y="182051"/>
                  <a:pt x="242099" y="277635"/>
                  <a:pt x="256804" y="265603"/>
                </a:cubicBezTo>
                <a:cubicBezTo>
                  <a:pt x="271509" y="253571"/>
                  <a:pt x="316294" y="204776"/>
                  <a:pt x="328994" y="161329"/>
                </a:cubicBezTo>
                <a:cubicBezTo>
                  <a:pt x="341694" y="117882"/>
                  <a:pt x="289557" y="10934"/>
                  <a:pt x="296909" y="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D101F1B6-14D5-8E16-26FC-2D462BF05A06}"/>
              </a:ext>
            </a:extLst>
          </p:cNvPr>
          <p:cNvSpPr/>
          <p:nvPr/>
        </p:nvSpPr>
        <p:spPr>
          <a:xfrm>
            <a:off x="5038825" y="8775697"/>
            <a:ext cx="838120" cy="883503"/>
          </a:xfrm>
          <a:custGeom>
            <a:avLst/>
            <a:gdLst>
              <a:gd name="connsiteX0" fmla="*/ 838100 w 838120"/>
              <a:gd name="connsiteY0" fmla="*/ 3 h 883503"/>
              <a:gd name="connsiteX1" fmla="*/ 828575 w 838120"/>
              <a:gd name="connsiteY1" fmla="*/ 88903 h 883503"/>
              <a:gd name="connsiteX2" fmla="*/ 828575 w 838120"/>
              <a:gd name="connsiteY2" fmla="*/ 76203 h 883503"/>
              <a:gd name="connsiteX3" fmla="*/ 768250 w 838120"/>
              <a:gd name="connsiteY3" fmla="*/ 136528 h 883503"/>
              <a:gd name="connsiteX4" fmla="*/ 644425 w 838120"/>
              <a:gd name="connsiteY4" fmla="*/ 317503 h 883503"/>
              <a:gd name="connsiteX5" fmla="*/ 660300 w 838120"/>
              <a:gd name="connsiteY5" fmla="*/ 282578 h 883503"/>
              <a:gd name="connsiteX6" fmla="*/ 726975 w 838120"/>
              <a:gd name="connsiteY6" fmla="*/ 352428 h 883503"/>
              <a:gd name="connsiteX7" fmla="*/ 663475 w 838120"/>
              <a:gd name="connsiteY7" fmla="*/ 323853 h 883503"/>
              <a:gd name="connsiteX8" fmla="*/ 631725 w 838120"/>
              <a:gd name="connsiteY8" fmla="*/ 349253 h 883503"/>
              <a:gd name="connsiteX9" fmla="*/ 634900 w 838120"/>
              <a:gd name="connsiteY9" fmla="*/ 393703 h 883503"/>
              <a:gd name="connsiteX10" fmla="*/ 631725 w 838120"/>
              <a:gd name="connsiteY10" fmla="*/ 330203 h 883503"/>
              <a:gd name="connsiteX11" fmla="*/ 571400 w 838120"/>
              <a:gd name="connsiteY11" fmla="*/ 368303 h 883503"/>
              <a:gd name="connsiteX12" fmla="*/ 580925 w 838120"/>
              <a:gd name="connsiteY12" fmla="*/ 450853 h 883503"/>
              <a:gd name="connsiteX13" fmla="*/ 580925 w 838120"/>
              <a:gd name="connsiteY13" fmla="*/ 406403 h 883503"/>
              <a:gd name="connsiteX14" fmla="*/ 460275 w 838120"/>
              <a:gd name="connsiteY14" fmla="*/ 476253 h 883503"/>
              <a:gd name="connsiteX15" fmla="*/ 165000 w 838120"/>
              <a:gd name="connsiteY15" fmla="*/ 749303 h 883503"/>
              <a:gd name="connsiteX16" fmla="*/ 3075 w 838120"/>
              <a:gd name="connsiteY16" fmla="*/ 879478 h 883503"/>
              <a:gd name="connsiteX17" fmla="*/ 301525 w 838120"/>
              <a:gd name="connsiteY17" fmla="*/ 606428 h 883503"/>
              <a:gd name="connsiteX18" fmla="*/ 663475 w 838120"/>
              <a:gd name="connsiteY18" fmla="*/ 307978 h 883503"/>
              <a:gd name="connsiteX19" fmla="*/ 774600 w 838120"/>
              <a:gd name="connsiteY19" fmla="*/ 127003 h 883503"/>
              <a:gd name="connsiteX20" fmla="*/ 825400 w 838120"/>
              <a:gd name="connsiteY20" fmla="*/ 85728 h 883503"/>
              <a:gd name="connsiteX21" fmla="*/ 838100 w 838120"/>
              <a:gd name="connsiteY21" fmla="*/ 3 h 88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38120" h="883503">
                <a:moveTo>
                  <a:pt x="838100" y="3"/>
                </a:moveTo>
                <a:cubicBezTo>
                  <a:pt x="838629" y="532"/>
                  <a:pt x="828575" y="88903"/>
                  <a:pt x="828575" y="88903"/>
                </a:cubicBezTo>
                <a:cubicBezTo>
                  <a:pt x="826988" y="101603"/>
                  <a:pt x="838629" y="68266"/>
                  <a:pt x="828575" y="76203"/>
                </a:cubicBezTo>
                <a:cubicBezTo>
                  <a:pt x="818521" y="84140"/>
                  <a:pt x="798942" y="96311"/>
                  <a:pt x="768250" y="136528"/>
                </a:cubicBezTo>
                <a:cubicBezTo>
                  <a:pt x="737558" y="176745"/>
                  <a:pt x="662417" y="293161"/>
                  <a:pt x="644425" y="317503"/>
                </a:cubicBezTo>
                <a:cubicBezTo>
                  <a:pt x="626433" y="341845"/>
                  <a:pt x="646542" y="276757"/>
                  <a:pt x="660300" y="282578"/>
                </a:cubicBezTo>
                <a:cubicBezTo>
                  <a:pt x="674058" y="288399"/>
                  <a:pt x="726446" y="345549"/>
                  <a:pt x="726975" y="352428"/>
                </a:cubicBezTo>
                <a:cubicBezTo>
                  <a:pt x="727504" y="359307"/>
                  <a:pt x="679350" y="324382"/>
                  <a:pt x="663475" y="323853"/>
                </a:cubicBezTo>
                <a:cubicBezTo>
                  <a:pt x="647600" y="323324"/>
                  <a:pt x="636487" y="337611"/>
                  <a:pt x="631725" y="349253"/>
                </a:cubicBezTo>
                <a:cubicBezTo>
                  <a:pt x="626963" y="360895"/>
                  <a:pt x="634900" y="396878"/>
                  <a:pt x="634900" y="393703"/>
                </a:cubicBezTo>
                <a:cubicBezTo>
                  <a:pt x="634900" y="390528"/>
                  <a:pt x="642308" y="334436"/>
                  <a:pt x="631725" y="330203"/>
                </a:cubicBezTo>
                <a:cubicBezTo>
                  <a:pt x="621142" y="325970"/>
                  <a:pt x="579867" y="348195"/>
                  <a:pt x="571400" y="368303"/>
                </a:cubicBezTo>
                <a:cubicBezTo>
                  <a:pt x="562933" y="388411"/>
                  <a:pt x="579337" y="444503"/>
                  <a:pt x="580925" y="450853"/>
                </a:cubicBezTo>
                <a:cubicBezTo>
                  <a:pt x="582512" y="457203"/>
                  <a:pt x="601033" y="402170"/>
                  <a:pt x="580925" y="406403"/>
                </a:cubicBezTo>
                <a:cubicBezTo>
                  <a:pt x="560817" y="410636"/>
                  <a:pt x="529596" y="419103"/>
                  <a:pt x="460275" y="476253"/>
                </a:cubicBezTo>
                <a:cubicBezTo>
                  <a:pt x="390954" y="533403"/>
                  <a:pt x="241200" y="682099"/>
                  <a:pt x="165000" y="749303"/>
                </a:cubicBezTo>
                <a:cubicBezTo>
                  <a:pt x="88800" y="816507"/>
                  <a:pt x="-19679" y="903290"/>
                  <a:pt x="3075" y="879478"/>
                </a:cubicBezTo>
                <a:cubicBezTo>
                  <a:pt x="25829" y="855666"/>
                  <a:pt x="191458" y="701678"/>
                  <a:pt x="301525" y="606428"/>
                </a:cubicBezTo>
                <a:cubicBezTo>
                  <a:pt x="411592" y="511178"/>
                  <a:pt x="584629" y="387882"/>
                  <a:pt x="663475" y="307978"/>
                </a:cubicBezTo>
                <a:cubicBezTo>
                  <a:pt x="742321" y="228074"/>
                  <a:pt x="747613" y="164045"/>
                  <a:pt x="774600" y="127003"/>
                </a:cubicBezTo>
                <a:cubicBezTo>
                  <a:pt x="801587" y="89961"/>
                  <a:pt x="815346" y="102661"/>
                  <a:pt x="825400" y="85728"/>
                </a:cubicBezTo>
                <a:cubicBezTo>
                  <a:pt x="835454" y="68795"/>
                  <a:pt x="837571" y="-526"/>
                  <a:pt x="83810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19F16A5D-5A2B-0244-43C1-04C3CF5F0940}"/>
              </a:ext>
            </a:extLst>
          </p:cNvPr>
          <p:cNvSpPr/>
          <p:nvPr/>
        </p:nvSpPr>
        <p:spPr>
          <a:xfrm>
            <a:off x="5784804" y="8737822"/>
            <a:ext cx="222453" cy="383953"/>
          </a:xfrm>
          <a:custGeom>
            <a:avLst/>
            <a:gdLst>
              <a:gd name="connsiteX0" fmla="*/ 76246 w 222453"/>
              <a:gd name="connsiteY0" fmla="*/ 22003 h 383953"/>
              <a:gd name="connsiteX1" fmla="*/ 215946 w 222453"/>
              <a:gd name="connsiteY1" fmla="*/ 22003 h 383953"/>
              <a:gd name="connsiteX2" fmla="*/ 196896 w 222453"/>
              <a:gd name="connsiteY2" fmla="*/ 37878 h 383953"/>
              <a:gd name="connsiteX3" fmla="*/ 174671 w 222453"/>
              <a:gd name="connsiteY3" fmla="*/ 79153 h 383953"/>
              <a:gd name="connsiteX4" fmla="*/ 155621 w 222453"/>
              <a:gd name="connsiteY4" fmla="*/ 126778 h 383953"/>
              <a:gd name="connsiteX5" fmla="*/ 46 w 222453"/>
              <a:gd name="connsiteY5" fmla="*/ 383953 h 383953"/>
              <a:gd name="connsiteX6" fmla="*/ 139746 w 222453"/>
              <a:gd name="connsiteY6" fmla="*/ 126778 h 383953"/>
              <a:gd name="connsiteX7" fmla="*/ 187371 w 222453"/>
              <a:gd name="connsiteY7" fmla="*/ 6128 h 383953"/>
              <a:gd name="connsiteX8" fmla="*/ 171496 w 222453"/>
              <a:gd name="connsiteY8" fmla="*/ 18828 h 383953"/>
              <a:gd name="connsiteX9" fmla="*/ 76246 w 222453"/>
              <a:gd name="connsiteY9" fmla="*/ 22003 h 38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453" h="383953">
                <a:moveTo>
                  <a:pt x="76246" y="22003"/>
                </a:moveTo>
                <a:cubicBezTo>
                  <a:pt x="83654" y="22532"/>
                  <a:pt x="215946" y="22003"/>
                  <a:pt x="215946" y="22003"/>
                </a:cubicBezTo>
                <a:cubicBezTo>
                  <a:pt x="236054" y="24649"/>
                  <a:pt x="203775" y="28353"/>
                  <a:pt x="196896" y="37878"/>
                </a:cubicBezTo>
                <a:cubicBezTo>
                  <a:pt x="190017" y="47403"/>
                  <a:pt x="181550" y="64336"/>
                  <a:pt x="174671" y="79153"/>
                </a:cubicBezTo>
                <a:cubicBezTo>
                  <a:pt x="167792" y="93970"/>
                  <a:pt x="184725" y="75978"/>
                  <a:pt x="155621" y="126778"/>
                </a:cubicBezTo>
                <a:cubicBezTo>
                  <a:pt x="126517" y="177578"/>
                  <a:pt x="2692" y="383953"/>
                  <a:pt x="46" y="383953"/>
                </a:cubicBezTo>
                <a:cubicBezTo>
                  <a:pt x="-2600" y="383953"/>
                  <a:pt x="108525" y="189749"/>
                  <a:pt x="139746" y="126778"/>
                </a:cubicBezTo>
                <a:cubicBezTo>
                  <a:pt x="170967" y="63807"/>
                  <a:pt x="187371" y="6128"/>
                  <a:pt x="187371" y="6128"/>
                </a:cubicBezTo>
                <a:cubicBezTo>
                  <a:pt x="192663" y="-11864"/>
                  <a:pt x="190017" y="15124"/>
                  <a:pt x="171496" y="18828"/>
                </a:cubicBezTo>
                <a:cubicBezTo>
                  <a:pt x="152975" y="22532"/>
                  <a:pt x="68838" y="21474"/>
                  <a:pt x="76246" y="22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3A36D2EF-D4B8-425D-940A-02A562845BD2}"/>
              </a:ext>
            </a:extLst>
          </p:cNvPr>
          <p:cNvSpPr/>
          <p:nvPr/>
        </p:nvSpPr>
        <p:spPr>
          <a:xfrm>
            <a:off x="5765771" y="8762993"/>
            <a:ext cx="159914" cy="333383"/>
          </a:xfrm>
          <a:custGeom>
            <a:avLst/>
            <a:gdLst>
              <a:gd name="connsiteX0" fmla="*/ 152429 w 159914"/>
              <a:gd name="connsiteY0" fmla="*/ 7 h 333383"/>
              <a:gd name="connsiteX1" fmla="*/ 146079 w 159914"/>
              <a:gd name="connsiteY1" fmla="*/ 82557 h 333383"/>
              <a:gd name="connsiteX2" fmla="*/ 29 w 159914"/>
              <a:gd name="connsiteY2" fmla="*/ 333382 h 333383"/>
              <a:gd name="connsiteX3" fmla="*/ 133379 w 159914"/>
              <a:gd name="connsiteY3" fmla="*/ 85732 h 333383"/>
              <a:gd name="connsiteX4" fmla="*/ 152429 w 159914"/>
              <a:gd name="connsiteY4" fmla="*/ 7 h 33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14" h="333383">
                <a:moveTo>
                  <a:pt x="152429" y="7"/>
                </a:moveTo>
                <a:cubicBezTo>
                  <a:pt x="154546" y="-522"/>
                  <a:pt x="171479" y="26995"/>
                  <a:pt x="146079" y="82557"/>
                </a:cubicBezTo>
                <a:cubicBezTo>
                  <a:pt x="120679" y="138120"/>
                  <a:pt x="2146" y="332853"/>
                  <a:pt x="29" y="333382"/>
                </a:cubicBezTo>
                <a:cubicBezTo>
                  <a:pt x="-2088" y="333911"/>
                  <a:pt x="109037" y="138649"/>
                  <a:pt x="133379" y="85732"/>
                </a:cubicBezTo>
                <a:cubicBezTo>
                  <a:pt x="157721" y="32815"/>
                  <a:pt x="150312" y="536"/>
                  <a:pt x="152429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8EC5ADFC-7366-04ED-7747-161B4F2A0511}"/>
              </a:ext>
            </a:extLst>
          </p:cNvPr>
          <p:cNvSpPr/>
          <p:nvPr/>
        </p:nvSpPr>
        <p:spPr>
          <a:xfrm>
            <a:off x="5517921" y="9001971"/>
            <a:ext cx="343279" cy="501453"/>
          </a:xfrm>
          <a:custGeom>
            <a:avLst/>
            <a:gdLst>
              <a:gd name="connsiteX0" fmla="*/ 324079 w 343279"/>
              <a:gd name="connsiteY0" fmla="*/ 21379 h 501453"/>
              <a:gd name="connsiteX1" fmla="*/ 229 w 343279"/>
              <a:gd name="connsiteY1" fmla="*/ 500804 h 501453"/>
              <a:gd name="connsiteX2" fmla="*/ 273279 w 343279"/>
              <a:gd name="connsiteY2" fmla="*/ 122979 h 501453"/>
              <a:gd name="connsiteX3" fmla="*/ 324079 w 343279"/>
              <a:gd name="connsiteY3" fmla="*/ 21379 h 50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79" h="501453">
                <a:moveTo>
                  <a:pt x="324079" y="21379"/>
                </a:moveTo>
                <a:cubicBezTo>
                  <a:pt x="278571" y="84350"/>
                  <a:pt x="8696" y="483871"/>
                  <a:pt x="229" y="500804"/>
                </a:cubicBezTo>
                <a:cubicBezTo>
                  <a:pt x="-8238" y="517737"/>
                  <a:pt x="219833" y="198650"/>
                  <a:pt x="273279" y="122979"/>
                </a:cubicBezTo>
                <a:cubicBezTo>
                  <a:pt x="326725" y="47308"/>
                  <a:pt x="369587" y="-41592"/>
                  <a:pt x="324079" y="21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17B008E6-2CB6-22C9-BA75-1C4362C9514E}"/>
              </a:ext>
            </a:extLst>
          </p:cNvPr>
          <p:cNvSpPr/>
          <p:nvPr/>
        </p:nvSpPr>
        <p:spPr>
          <a:xfrm>
            <a:off x="5100363" y="9414028"/>
            <a:ext cx="289131" cy="267598"/>
          </a:xfrm>
          <a:custGeom>
            <a:avLst/>
            <a:gdLst>
              <a:gd name="connsiteX0" fmla="*/ 1862 w 289131"/>
              <a:gd name="connsiteY0" fmla="*/ 266547 h 267598"/>
              <a:gd name="connsiteX1" fmla="*/ 284437 w 289131"/>
              <a:gd name="connsiteY1" fmla="*/ 6197 h 267598"/>
              <a:gd name="connsiteX2" fmla="*/ 166962 w 289131"/>
              <a:gd name="connsiteY2" fmla="*/ 95097 h 267598"/>
              <a:gd name="connsiteX3" fmla="*/ 1862 w 289131"/>
              <a:gd name="connsiteY3" fmla="*/ 266547 h 26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131" h="267598">
                <a:moveTo>
                  <a:pt x="1862" y="266547"/>
                </a:moveTo>
                <a:cubicBezTo>
                  <a:pt x="21441" y="251730"/>
                  <a:pt x="256920" y="34772"/>
                  <a:pt x="284437" y="6197"/>
                </a:cubicBezTo>
                <a:cubicBezTo>
                  <a:pt x="311954" y="-22378"/>
                  <a:pt x="211412" y="54880"/>
                  <a:pt x="166962" y="95097"/>
                </a:cubicBezTo>
                <a:cubicBezTo>
                  <a:pt x="122512" y="135314"/>
                  <a:pt x="-17717" y="281364"/>
                  <a:pt x="1862" y="266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87F2504E-0415-B934-F010-8E1AAA7483F8}"/>
              </a:ext>
            </a:extLst>
          </p:cNvPr>
          <p:cNvSpPr/>
          <p:nvPr/>
        </p:nvSpPr>
        <p:spPr>
          <a:xfrm>
            <a:off x="5432964" y="9274077"/>
            <a:ext cx="142337" cy="260978"/>
          </a:xfrm>
          <a:custGeom>
            <a:avLst/>
            <a:gdLst>
              <a:gd name="connsiteX0" fmla="*/ 142336 w 142337"/>
              <a:gd name="connsiteY0" fmla="*/ 98 h 260978"/>
              <a:gd name="connsiteX1" fmla="*/ 8986 w 142337"/>
              <a:gd name="connsiteY1" fmla="*/ 200123 h 260978"/>
              <a:gd name="connsiteX2" fmla="*/ 12161 w 142337"/>
              <a:gd name="connsiteY2" fmla="*/ 260448 h 260978"/>
              <a:gd name="connsiteX3" fmla="*/ 12161 w 142337"/>
              <a:gd name="connsiteY3" fmla="*/ 174723 h 260978"/>
              <a:gd name="connsiteX4" fmla="*/ 142336 w 142337"/>
              <a:gd name="connsiteY4" fmla="*/ 98 h 26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37" h="260978">
                <a:moveTo>
                  <a:pt x="142336" y="98"/>
                </a:moveTo>
                <a:cubicBezTo>
                  <a:pt x="141807" y="4331"/>
                  <a:pt x="30682" y="156731"/>
                  <a:pt x="8986" y="200123"/>
                </a:cubicBezTo>
                <a:cubicBezTo>
                  <a:pt x="-12710" y="243515"/>
                  <a:pt x="11632" y="264681"/>
                  <a:pt x="12161" y="260448"/>
                </a:cubicBezTo>
                <a:cubicBezTo>
                  <a:pt x="12690" y="256215"/>
                  <a:pt x="-12710" y="219702"/>
                  <a:pt x="12161" y="174723"/>
                </a:cubicBezTo>
                <a:cubicBezTo>
                  <a:pt x="37032" y="129744"/>
                  <a:pt x="142865" y="-4135"/>
                  <a:pt x="142336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70CAA056-7106-A18E-D1D7-CBF9A6DB38E9}"/>
              </a:ext>
            </a:extLst>
          </p:cNvPr>
          <p:cNvSpPr/>
          <p:nvPr/>
        </p:nvSpPr>
        <p:spPr>
          <a:xfrm>
            <a:off x="5537187" y="8775467"/>
            <a:ext cx="461337" cy="727352"/>
          </a:xfrm>
          <a:custGeom>
            <a:avLst/>
            <a:gdLst>
              <a:gd name="connsiteX0" fmla="*/ 460388 w 461337"/>
              <a:gd name="connsiteY0" fmla="*/ 233 h 727352"/>
              <a:gd name="connsiteX1" fmla="*/ 415938 w 461337"/>
              <a:gd name="connsiteY1" fmla="*/ 165333 h 727352"/>
              <a:gd name="connsiteX2" fmla="*/ 288938 w 461337"/>
              <a:gd name="connsiteY2" fmla="*/ 400283 h 727352"/>
              <a:gd name="connsiteX3" fmla="*/ 301638 w 461337"/>
              <a:gd name="connsiteY3" fmla="*/ 381233 h 727352"/>
              <a:gd name="connsiteX4" fmla="*/ 13 w 461337"/>
              <a:gd name="connsiteY4" fmla="*/ 727308 h 727352"/>
              <a:gd name="connsiteX5" fmla="*/ 314338 w 461337"/>
              <a:gd name="connsiteY5" fmla="*/ 355833 h 727352"/>
              <a:gd name="connsiteX6" fmla="*/ 381013 w 461337"/>
              <a:gd name="connsiteY6" fmla="*/ 200258 h 727352"/>
              <a:gd name="connsiteX7" fmla="*/ 460388 w 461337"/>
              <a:gd name="connsiteY7" fmla="*/ 233 h 72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337" h="727352">
                <a:moveTo>
                  <a:pt x="460388" y="233"/>
                </a:moveTo>
                <a:cubicBezTo>
                  <a:pt x="466209" y="-5588"/>
                  <a:pt x="444513" y="98658"/>
                  <a:pt x="415938" y="165333"/>
                </a:cubicBezTo>
                <a:cubicBezTo>
                  <a:pt x="387363" y="232008"/>
                  <a:pt x="288938" y="400283"/>
                  <a:pt x="288938" y="400283"/>
                </a:cubicBezTo>
                <a:cubicBezTo>
                  <a:pt x="269888" y="436266"/>
                  <a:pt x="349792" y="326729"/>
                  <a:pt x="301638" y="381233"/>
                </a:cubicBezTo>
                <a:cubicBezTo>
                  <a:pt x="253484" y="435737"/>
                  <a:pt x="-2104" y="731541"/>
                  <a:pt x="13" y="727308"/>
                </a:cubicBezTo>
                <a:cubicBezTo>
                  <a:pt x="2130" y="723075"/>
                  <a:pt x="250838" y="443675"/>
                  <a:pt x="314338" y="355833"/>
                </a:cubicBezTo>
                <a:cubicBezTo>
                  <a:pt x="377838" y="267991"/>
                  <a:pt x="355084" y="256879"/>
                  <a:pt x="381013" y="200258"/>
                </a:cubicBezTo>
                <a:cubicBezTo>
                  <a:pt x="406942" y="143637"/>
                  <a:pt x="454567" y="6054"/>
                  <a:pt x="460388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D827256B-ED1A-5DAF-D781-97E79EBA4AEA}"/>
              </a:ext>
            </a:extLst>
          </p:cNvPr>
          <p:cNvSpPr/>
          <p:nvPr/>
        </p:nvSpPr>
        <p:spPr>
          <a:xfrm>
            <a:off x="5355115" y="9350914"/>
            <a:ext cx="352109" cy="383387"/>
          </a:xfrm>
          <a:custGeom>
            <a:avLst/>
            <a:gdLst>
              <a:gd name="connsiteX0" fmla="*/ 350360 w 352109"/>
              <a:gd name="connsiteY0" fmla="*/ 2636 h 383387"/>
              <a:gd name="connsiteX1" fmla="*/ 7460 w 352109"/>
              <a:gd name="connsiteY1" fmla="*/ 377286 h 383387"/>
              <a:gd name="connsiteX2" fmla="*/ 134460 w 352109"/>
              <a:gd name="connsiteY2" fmla="*/ 218536 h 383387"/>
              <a:gd name="connsiteX3" fmla="*/ 350360 w 352109"/>
              <a:gd name="connsiteY3" fmla="*/ 2636 h 38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109" h="383387">
                <a:moveTo>
                  <a:pt x="350360" y="2636"/>
                </a:moveTo>
                <a:cubicBezTo>
                  <a:pt x="329193" y="29094"/>
                  <a:pt x="43443" y="341303"/>
                  <a:pt x="7460" y="377286"/>
                </a:cubicBezTo>
                <a:cubicBezTo>
                  <a:pt x="-28523" y="413269"/>
                  <a:pt x="74135" y="280978"/>
                  <a:pt x="134460" y="218536"/>
                </a:cubicBezTo>
                <a:cubicBezTo>
                  <a:pt x="194785" y="156094"/>
                  <a:pt x="371527" y="-23822"/>
                  <a:pt x="350360" y="2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2341270F-529C-1A59-914E-83121169AB45}"/>
              </a:ext>
            </a:extLst>
          </p:cNvPr>
          <p:cNvSpPr/>
          <p:nvPr/>
        </p:nvSpPr>
        <p:spPr>
          <a:xfrm>
            <a:off x="5239707" y="9645198"/>
            <a:ext cx="132591" cy="150710"/>
          </a:xfrm>
          <a:custGeom>
            <a:avLst/>
            <a:gdLst>
              <a:gd name="connsiteX0" fmla="*/ 132393 w 132591"/>
              <a:gd name="connsiteY0" fmla="*/ 452 h 150710"/>
              <a:gd name="connsiteX1" fmla="*/ 5393 w 132591"/>
              <a:gd name="connsiteY1" fmla="*/ 146502 h 150710"/>
              <a:gd name="connsiteX2" fmla="*/ 33968 w 132591"/>
              <a:gd name="connsiteY2" fmla="*/ 102052 h 150710"/>
              <a:gd name="connsiteX3" fmla="*/ 132393 w 132591"/>
              <a:gd name="connsiteY3" fmla="*/ 452 h 15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91" h="150710">
                <a:moveTo>
                  <a:pt x="132393" y="452"/>
                </a:moveTo>
                <a:cubicBezTo>
                  <a:pt x="127630" y="7860"/>
                  <a:pt x="21797" y="129569"/>
                  <a:pt x="5393" y="146502"/>
                </a:cubicBezTo>
                <a:cubicBezTo>
                  <a:pt x="-11011" y="163435"/>
                  <a:pt x="13331" y="125335"/>
                  <a:pt x="33968" y="102052"/>
                </a:cubicBezTo>
                <a:cubicBezTo>
                  <a:pt x="54605" y="78769"/>
                  <a:pt x="137156" y="-6956"/>
                  <a:pt x="132393" y="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5536488D-6BA5-9B23-3FCE-BD8F05827489}"/>
              </a:ext>
            </a:extLst>
          </p:cNvPr>
          <p:cNvSpPr/>
          <p:nvPr/>
        </p:nvSpPr>
        <p:spPr>
          <a:xfrm>
            <a:off x="4964752" y="9694912"/>
            <a:ext cx="23185" cy="273267"/>
          </a:xfrm>
          <a:custGeom>
            <a:avLst/>
            <a:gdLst>
              <a:gd name="connsiteX0" fmla="*/ 23173 w 23185"/>
              <a:gd name="connsiteY0" fmla="*/ 1538 h 273267"/>
              <a:gd name="connsiteX1" fmla="*/ 4123 w 23185"/>
              <a:gd name="connsiteY1" fmla="*/ 268238 h 273267"/>
              <a:gd name="connsiteX2" fmla="*/ 948 w 23185"/>
              <a:gd name="connsiteY2" fmla="*/ 163463 h 273267"/>
              <a:gd name="connsiteX3" fmla="*/ 23173 w 23185"/>
              <a:gd name="connsiteY3" fmla="*/ 1538 h 27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5" h="273267">
                <a:moveTo>
                  <a:pt x="23173" y="1538"/>
                </a:moveTo>
                <a:cubicBezTo>
                  <a:pt x="23702" y="19000"/>
                  <a:pt x="7827" y="241251"/>
                  <a:pt x="4123" y="268238"/>
                </a:cubicBezTo>
                <a:cubicBezTo>
                  <a:pt x="419" y="295225"/>
                  <a:pt x="-1169" y="206855"/>
                  <a:pt x="948" y="163463"/>
                </a:cubicBezTo>
                <a:cubicBezTo>
                  <a:pt x="3065" y="120071"/>
                  <a:pt x="22644" y="-15924"/>
                  <a:pt x="23173" y="1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DCDE0EBA-9EF3-0616-C41B-E3FDFB10882E}"/>
              </a:ext>
            </a:extLst>
          </p:cNvPr>
          <p:cNvSpPr/>
          <p:nvPr/>
        </p:nvSpPr>
        <p:spPr>
          <a:xfrm>
            <a:off x="4874169" y="9747103"/>
            <a:ext cx="123893" cy="252680"/>
          </a:xfrm>
          <a:custGeom>
            <a:avLst/>
            <a:gdLst>
              <a:gd name="connsiteX0" fmla="*/ 66131 w 123893"/>
              <a:gd name="connsiteY0" fmla="*/ 147 h 252680"/>
              <a:gd name="connsiteX1" fmla="*/ 5806 w 123893"/>
              <a:gd name="connsiteY1" fmla="*/ 162072 h 252680"/>
              <a:gd name="connsiteX2" fmla="*/ 15331 w 123893"/>
              <a:gd name="connsiteY2" fmla="*/ 146197 h 252680"/>
              <a:gd name="connsiteX3" fmla="*/ 120106 w 123893"/>
              <a:gd name="connsiteY3" fmla="*/ 250972 h 252680"/>
              <a:gd name="connsiteX4" fmla="*/ 97881 w 123893"/>
              <a:gd name="connsiteY4" fmla="*/ 203347 h 252680"/>
              <a:gd name="connsiteX5" fmla="*/ 69306 w 123893"/>
              <a:gd name="connsiteY5" fmla="*/ 101747 h 252680"/>
              <a:gd name="connsiteX6" fmla="*/ 72481 w 123893"/>
              <a:gd name="connsiteY6" fmla="*/ 174772 h 252680"/>
              <a:gd name="connsiteX7" fmla="*/ 31206 w 123893"/>
              <a:gd name="connsiteY7" fmla="*/ 133497 h 252680"/>
              <a:gd name="connsiteX8" fmla="*/ 66131 w 123893"/>
              <a:gd name="connsiteY8" fmla="*/ 147 h 25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93" h="252680">
                <a:moveTo>
                  <a:pt x="66131" y="147"/>
                </a:moveTo>
                <a:cubicBezTo>
                  <a:pt x="61898" y="4909"/>
                  <a:pt x="5806" y="162072"/>
                  <a:pt x="5806" y="162072"/>
                </a:cubicBezTo>
                <a:cubicBezTo>
                  <a:pt x="-2661" y="186414"/>
                  <a:pt x="-3719" y="131380"/>
                  <a:pt x="15331" y="146197"/>
                </a:cubicBezTo>
                <a:cubicBezTo>
                  <a:pt x="34381" y="161014"/>
                  <a:pt x="106348" y="241447"/>
                  <a:pt x="120106" y="250972"/>
                </a:cubicBezTo>
                <a:cubicBezTo>
                  <a:pt x="133864" y="260497"/>
                  <a:pt x="106348" y="228218"/>
                  <a:pt x="97881" y="203347"/>
                </a:cubicBezTo>
                <a:cubicBezTo>
                  <a:pt x="89414" y="178476"/>
                  <a:pt x="73539" y="106509"/>
                  <a:pt x="69306" y="101747"/>
                </a:cubicBezTo>
                <a:cubicBezTo>
                  <a:pt x="65073" y="96985"/>
                  <a:pt x="78831" y="169480"/>
                  <a:pt x="72481" y="174772"/>
                </a:cubicBezTo>
                <a:cubicBezTo>
                  <a:pt x="66131" y="180064"/>
                  <a:pt x="33852" y="159426"/>
                  <a:pt x="31206" y="133497"/>
                </a:cubicBezTo>
                <a:cubicBezTo>
                  <a:pt x="28560" y="107568"/>
                  <a:pt x="70364" y="-4615"/>
                  <a:pt x="66131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AB72BB1F-2B9C-AEB5-2592-1653821EF515}"/>
              </a:ext>
            </a:extLst>
          </p:cNvPr>
          <p:cNvSpPr/>
          <p:nvPr/>
        </p:nvSpPr>
        <p:spPr>
          <a:xfrm>
            <a:off x="4991063" y="9664214"/>
            <a:ext cx="159838" cy="292852"/>
          </a:xfrm>
          <a:custGeom>
            <a:avLst/>
            <a:gdLst>
              <a:gd name="connsiteX0" fmla="*/ 101637 w 159838"/>
              <a:gd name="connsiteY0" fmla="*/ 486 h 292852"/>
              <a:gd name="connsiteX1" fmla="*/ 95287 w 159838"/>
              <a:gd name="connsiteY1" fmla="*/ 187811 h 292852"/>
              <a:gd name="connsiteX2" fmla="*/ 158787 w 159838"/>
              <a:gd name="connsiteY2" fmla="*/ 292586 h 292852"/>
              <a:gd name="connsiteX3" fmla="*/ 130212 w 159838"/>
              <a:gd name="connsiteY3" fmla="*/ 216386 h 292852"/>
              <a:gd name="connsiteX4" fmla="*/ 69887 w 159838"/>
              <a:gd name="connsiteY4" fmla="*/ 168761 h 292852"/>
              <a:gd name="connsiteX5" fmla="*/ 37 w 159838"/>
              <a:gd name="connsiteY5" fmla="*/ 165586 h 292852"/>
              <a:gd name="connsiteX6" fmla="*/ 79412 w 159838"/>
              <a:gd name="connsiteY6" fmla="*/ 162411 h 292852"/>
              <a:gd name="connsiteX7" fmla="*/ 82587 w 159838"/>
              <a:gd name="connsiteY7" fmla="*/ 133836 h 292852"/>
              <a:gd name="connsiteX8" fmla="*/ 101637 w 159838"/>
              <a:gd name="connsiteY8" fmla="*/ 486 h 29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838" h="292852">
                <a:moveTo>
                  <a:pt x="101637" y="486"/>
                </a:moveTo>
                <a:cubicBezTo>
                  <a:pt x="103754" y="9482"/>
                  <a:pt x="85762" y="139128"/>
                  <a:pt x="95287" y="187811"/>
                </a:cubicBezTo>
                <a:cubicBezTo>
                  <a:pt x="104812" y="236494"/>
                  <a:pt x="152966" y="287824"/>
                  <a:pt x="158787" y="292586"/>
                </a:cubicBezTo>
                <a:cubicBezTo>
                  <a:pt x="164608" y="297348"/>
                  <a:pt x="145029" y="237023"/>
                  <a:pt x="130212" y="216386"/>
                </a:cubicBezTo>
                <a:cubicBezTo>
                  <a:pt x="115395" y="195749"/>
                  <a:pt x="91583" y="177228"/>
                  <a:pt x="69887" y="168761"/>
                </a:cubicBezTo>
                <a:cubicBezTo>
                  <a:pt x="48191" y="160294"/>
                  <a:pt x="-1551" y="166644"/>
                  <a:pt x="37" y="165586"/>
                </a:cubicBezTo>
                <a:cubicBezTo>
                  <a:pt x="1625" y="164528"/>
                  <a:pt x="65654" y="167703"/>
                  <a:pt x="79412" y="162411"/>
                </a:cubicBezTo>
                <a:cubicBezTo>
                  <a:pt x="93170" y="157119"/>
                  <a:pt x="79412" y="157649"/>
                  <a:pt x="82587" y="133836"/>
                </a:cubicBezTo>
                <a:cubicBezTo>
                  <a:pt x="85762" y="110024"/>
                  <a:pt x="99520" y="-8510"/>
                  <a:pt x="101637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C3C14BA5-9C29-FAE1-6F7A-BB52A2DA0157}"/>
              </a:ext>
            </a:extLst>
          </p:cNvPr>
          <p:cNvSpPr/>
          <p:nvPr/>
        </p:nvSpPr>
        <p:spPr>
          <a:xfrm>
            <a:off x="4995485" y="9685444"/>
            <a:ext cx="100401" cy="212295"/>
          </a:xfrm>
          <a:custGeom>
            <a:avLst/>
            <a:gdLst>
              <a:gd name="connsiteX0" fmla="*/ 33715 w 100401"/>
              <a:gd name="connsiteY0" fmla="*/ 1481 h 212295"/>
              <a:gd name="connsiteX1" fmla="*/ 11490 w 100401"/>
              <a:gd name="connsiteY1" fmla="*/ 207856 h 212295"/>
              <a:gd name="connsiteX2" fmla="*/ 11490 w 100401"/>
              <a:gd name="connsiteY2" fmla="*/ 144356 h 212295"/>
              <a:gd name="connsiteX3" fmla="*/ 100390 w 100401"/>
              <a:gd name="connsiteY3" fmla="*/ 160231 h 212295"/>
              <a:gd name="connsiteX4" fmla="*/ 5140 w 100401"/>
              <a:gd name="connsiteY4" fmla="*/ 131656 h 212295"/>
              <a:gd name="connsiteX5" fmla="*/ 14665 w 100401"/>
              <a:gd name="connsiteY5" fmla="*/ 115781 h 212295"/>
              <a:gd name="connsiteX6" fmla="*/ 33715 w 100401"/>
              <a:gd name="connsiteY6" fmla="*/ 1481 h 2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01" h="212295">
                <a:moveTo>
                  <a:pt x="33715" y="1481"/>
                </a:moveTo>
                <a:cubicBezTo>
                  <a:pt x="33186" y="16827"/>
                  <a:pt x="15194" y="184044"/>
                  <a:pt x="11490" y="207856"/>
                </a:cubicBezTo>
                <a:cubicBezTo>
                  <a:pt x="7786" y="231669"/>
                  <a:pt x="-3327" y="152294"/>
                  <a:pt x="11490" y="144356"/>
                </a:cubicBezTo>
                <a:cubicBezTo>
                  <a:pt x="26307" y="136419"/>
                  <a:pt x="101448" y="162348"/>
                  <a:pt x="100390" y="160231"/>
                </a:cubicBezTo>
                <a:cubicBezTo>
                  <a:pt x="99332" y="158114"/>
                  <a:pt x="19427" y="139064"/>
                  <a:pt x="5140" y="131656"/>
                </a:cubicBezTo>
                <a:cubicBezTo>
                  <a:pt x="-9147" y="124248"/>
                  <a:pt x="10432" y="136948"/>
                  <a:pt x="14665" y="115781"/>
                </a:cubicBezTo>
                <a:cubicBezTo>
                  <a:pt x="18898" y="94614"/>
                  <a:pt x="34244" y="-13865"/>
                  <a:pt x="33715" y="1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2B317F10-83C2-69E7-FE40-F043319050B7}"/>
              </a:ext>
            </a:extLst>
          </p:cNvPr>
          <p:cNvSpPr/>
          <p:nvPr/>
        </p:nvSpPr>
        <p:spPr>
          <a:xfrm>
            <a:off x="5044110" y="9591523"/>
            <a:ext cx="105786" cy="212966"/>
          </a:xfrm>
          <a:custGeom>
            <a:avLst/>
            <a:gdLst>
              <a:gd name="connsiteX0" fmla="*/ 105740 w 105786"/>
              <a:gd name="connsiteY0" fmla="*/ 152 h 212966"/>
              <a:gd name="connsiteX1" fmla="*/ 20015 w 105786"/>
              <a:gd name="connsiteY1" fmla="*/ 79527 h 212966"/>
              <a:gd name="connsiteX2" fmla="*/ 7315 w 105786"/>
              <a:gd name="connsiteY2" fmla="*/ 212877 h 212966"/>
              <a:gd name="connsiteX3" fmla="*/ 7315 w 105786"/>
              <a:gd name="connsiteY3" fmla="*/ 98577 h 212966"/>
              <a:gd name="connsiteX4" fmla="*/ 105740 w 105786"/>
              <a:gd name="connsiteY4" fmla="*/ 152 h 21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86" h="212966">
                <a:moveTo>
                  <a:pt x="105740" y="152"/>
                </a:moveTo>
                <a:cubicBezTo>
                  <a:pt x="107857" y="-3023"/>
                  <a:pt x="36419" y="44073"/>
                  <a:pt x="20015" y="79527"/>
                </a:cubicBezTo>
                <a:cubicBezTo>
                  <a:pt x="3611" y="114981"/>
                  <a:pt x="9432" y="209702"/>
                  <a:pt x="7315" y="212877"/>
                </a:cubicBezTo>
                <a:cubicBezTo>
                  <a:pt x="5198" y="216052"/>
                  <a:pt x="-8031" y="134031"/>
                  <a:pt x="7315" y="98577"/>
                </a:cubicBezTo>
                <a:cubicBezTo>
                  <a:pt x="22661" y="63123"/>
                  <a:pt x="103623" y="3327"/>
                  <a:pt x="105740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04160FA5-A407-CE99-2F88-3287F2C41636}"/>
              </a:ext>
            </a:extLst>
          </p:cNvPr>
          <p:cNvSpPr/>
          <p:nvPr/>
        </p:nvSpPr>
        <p:spPr>
          <a:xfrm>
            <a:off x="6069831" y="8795399"/>
            <a:ext cx="17272" cy="350553"/>
          </a:xfrm>
          <a:custGeom>
            <a:avLst/>
            <a:gdLst>
              <a:gd name="connsiteX0" fmla="*/ 3944 w 17272"/>
              <a:gd name="connsiteY0" fmla="*/ 2526 h 350553"/>
              <a:gd name="connsiteX1" fmla="*/ 769 w 17272"/>
              <a:gd name="connsiteY1" fmla="*/ 345426 h 350553"/>
              <a:gd name="connsiteX2" fmla="*/ 16644 w 17272"/>
              <a:gd name="connsiteY2" fmla="*/ 196201 h 350553"/>
              <a:gd name="connsiteX3" fmla="*/ 3944 w 17272"/>
              <a:gd name="connsiteY3" fmla="*/ 2526 h 35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" h="350553">
                <a:moveTo>
                  <a:pt x="3944" y="2526"/>
                </a:moveTo>
                <a:cubicBezTo>
                  <a:pt x="1298" y="27397"/>
                  <a:pt x="-1348" y="313147"/>
                  <a:pt x="769" y="345426"/>
                </a:cubicBezTo>
                <a:cubicBezTo>
                  <a:pt x="2886" y="377705"/>
                  <a:pt x="12940" y="249118"/>
                  <a:pt x="16644" y="196201"/>
                </a:cubicBezTo>
                <a:cubicBezTo>
                  <a:pt x="20348" y="143284"/>
                  <a:pt x="6590" y="-22345"/>
                  <a:pt x="3944" y="2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F8B3E626-B430-C528-8198-792ADE7FF0AF}"/>
              </a:ext>
            </a:extLst>
          </p:cNvPr>
          <p:cNvSpPr/>
          <p:nvPr/>
        </p:nvSpPr>
        <p:spPr>
          <a:xfrm>
            <a:off x="5873606" y="9091467"/>
            <a:ext cx="215689" cy="917532"/>
          </a:xfrm>
          <a:custGeom>
            <a:avLst/>
            <a:gdLst>
              <a:gd name="connsiteX0" fmla="*/ 203344 w 215689"/>
              <a:gd name="connsiteY0" fmla="*/ 36658 h 917532"/>
              <a:gd name="connsiteX1" fmla="*/ 144 w 215689"/>
              <a:gd name="connsiteY1" fmla="*/ 916133 h 917532"/>
              <a:gd name="connsiteX2" fmla="*/ 171594 w 215689"/>
              <a:gd name="connsiteY2" fmla="*/ 236683 h 917532"/>
              <a:gd name="connsiteX3" fmla="*/ 203344 w 215689"/>
              <a:gd name="connsiteY3" fmla="*/ 36658 h 91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689" h="917532">
                <a:moveTo>
                  <a:pt x="203344" y="36658"/>
                </a:moveTo>
                <a:cubicBezTo>
                  <a:pt x="174769" y="149900"/>
                  <a:pt x="5436" y="882796"/>
                  <a:pt x="144" y="916133"/>
                </a:cubicBezTo>
                <a:cubicBezTo>
                  <a:pt x="-5148" y="949470"/>
                  <a:pt x="136669" y="377441"/>
                  <a:pt x="171594" y="236683"/>
                </a:cubicBezTo>
                <a:cubicBezTo>
                  <a:pt x="206519" y="95925"/>
                  <a:pt x="231919" y="-76584"/>
                  <a:pt x="203344" y="36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14D3B8EE-212C-3AC4-360C-B3CB7470AD9D}"/>
              </a:ext>
            </a:extLst>
          </p:cNvPr>
          <p:cNvSpPr/>
          <p:nvPr/>
        </p:nvSpPr>
        <p:spPr>
          <a:xfrm>
            <a:off x="5591173" y="10074176"/>
            <a:ext cx="260354" cy="724079"/>
          </a:xfrm>
          <a:custGeom>
            <a:avLst/>
            <a:gdLst>
              <a:gd name="connsiteX0" fmla="*/ 260352 w 260354"/>
              <a:gd name="connsiteY0" fmla="*/ 99 h 724079"/>
              <a:gd name="connsiteX1" fmla="*/ 142877 w 260354"/>
              <a:gd name="connsiteY1" fmla="*/ 352524 h 724079"/>
              <a:gd name="connsiteX2" fmla="*/ 2 w 260354"/>
              <a:gd name="connsiteY2" fmla="*/ 723999 h 724079"/>
              <a:gd name="connsiteX3" fmla="*/ 139702 w 260354"/>
              <a:gd name="connsiteY3" fmla="*/ 320774 h 724079"/>
              <a:gd name="connsiteX4" fmla="*/ 260352 w 260354"/>
              <a:gd name="connsiteY4" fmla="*/ 99 h 72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354" h="724079">
                <a:moveTo>
                  <a:pt x="260352" y="99"/>
                </a:moveTo>
                <a:cubicBezTo>
                  <a:pt x="260881" y="5391"/>
                  <a:pt x="186269" y="231874"/>
                  <a:pt x="142877" y="352524"/>
                </a:cubicBezTo>
                <a:cubicBezTo>
                  <a:pt x="99485" y="473174"/>
                  <a:pt x="531" y="729291"/>
                  <a:pt x="2" y="723999"/>
                </a:cubicBezTo>
                <a:cubicBezTo>
                  <a:pt x="-527" y="718707"/>
                  <a:pt x="92606" y="440366"/>
                  <a:pt x="139702" y="320774"/>
                </a:cubicBezTo>
                <a:cubicBezTo>
                  <a:pt x="186798" y="201182"/>
                  <a:pt x="259823" y="-5193"/>
                  <a:pt x="260352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6934BE51-3147-5E82-B881-D2F5CAE643DD}"/>
              </a:ext>
            </a:extLst>
          </p:cNvPr>
          <p:cNvSpPr/>
          <p:nvPr/>
        </p:nvSpPr>
        <p:spPr>
          <a:xfrm>
            <a:off x="6029300" y="8815311"/>
            <a:ext cx="13209" cy="408152"/>
          </a:xfrm>
          <a:custGeom>
            <a:avLst/>
            <a:gdLst>
              <a:gd name="connsiteX0" fmla="*/ 9550 w 13209"/>
              <a:gd name="connsiteY0" fmla="*/ 1664 h 408152"/>
              <a:gd name="connsiteX1" fmla="*/ 12725 w 13209"/>
              <a:gd name="connsiteY1" fmla="*/ 398539 h 408152"/>
              <a:gd name="connsiteX2" fmla="*/ 25 w 13209"/>
              <a:gd name="connsiteY2" fmla="*/ 262014 h 408152"/>
              <a:gd name="connsiteX3" fmla="*/ 9550 w 13209"/>
              <a:gd name="connsiteY3" fmla="*/ 1664 h 40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9" h="408152">
                <a:moveTo>
                  <a:pt x="9550" y="1664"/>
                </a:moveTo>
                <a:cubicBezTo>
                  <a:pt x="11667" y="24418"/>
                  <a:pt x="14313" y="355147"/>
                  <a:pt x="12725" y="398539"/>
                </a:cubicBezTo>
                <a:cubicBezTo>
                  <a:pt x="11138" y="441931"/>
                  <a:pt x="554" y="328160"/>
                  <a:pt x="25" y="262014"/>
                </a:cubicBezTo>
                <a:cubicBezTo>
                  <a:pt x="-504" y="195868"/>
                  <a:pt x="7433" y="-21090"/>
                  <a:pt x="9550" y="1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219D59C2-37D6-7817-BE80-DFE88DFC2824}"/>
              </a:ext>
            </a:extLst>
          </p:cNvPr>
          <p:cNvSpPr/>
          <p:nvPr/>
        </p:nvSpPr>
        <p:spPr>
          <a:xfrm>
            <a:off x="5894596" y="9150340"/>
            <a:ext cx="106884" cy="619861"/>
          </a:xfrm>
          <a:custGeom>
            <a:avLst/>
            <a:gdLst>
              <a:gd name="connsiteX0" fmla="*/ 106154 w 106884"/>
              <a:gd name="connsiteY0" fmla="*/ 10 h 619861"/>
              <a:gd name="connsiteX1" fmla="*/ 90279 w 106884"/>
              <a:gd name="connsiteY1" fmla="*/ 269885 h 619861"/>
              <a:gd name="connsiteX2" fmla="*/ 77579 w 106884"/>
              <a:gd name="connsiteY2" fmla="*/ 238135 h 619861"/>
              <a:gd name="connsiteX3" fmla="*/ 4554 w 106884"/>
              <a:gd name="connsiteY3" fmla="*/ 425460 h 619861"/>
              <a:gd name="connsiteX4" fmla="*/ 7729 w 106884"/>
              <a:gd name="connsiteY4" fmla="*/ 619135 h 619861"/>
              <a:gd name="connsiteX5" fmla="*/ 7729 w 106884"/>
              <a:gd name="connsiteY5" fmla="*/ 482610 h 619861"/>
              <a:gd name="connsiteX6" fmla="*/ 64879 w 106884"/>
              <a:gd name="connsiteY6" fmla="*/ 260360 h 619861"/>
              <a:gd name="connsiteX7" fmla="*/ 106154 w 106884"/>
              <a:gd name="connsiteY7" fmla="*/ 10 h 61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84" h="619861">
                <a:moveTo>
                  <a:pt x="106154" y="10"/>
                </a:moveTo>
                <a:cubicBezTo>
                  <a:pt x="110387" y="1597"/>
                  <a:pt x="95041" y="230198"/>
                  <a:pt x="90279" y="269885"/>
                </a:cubicBezTo>
                <a:cubicBezTo>
                  <a:pt x="85516" y="309573"/>
                  <a:pt x="91866" y="212206"/>
                  <a:pt x="77579" y="238135"/>
                </a:cubicBezTo>
                <a:cubicBezTo>
                  <a:pt x="63292" y="264064"/>
                  <a:pt x="16196" y="361960"/>
                  <a:pt x="4554" y="425460"/>
                </a:cubicBezTo>
                <a:cubicBezTo>
                  <a:pt x="-7088" y="488960"/>
                  <a:pt x="7200" y="609610"/>
                  <a:pt x="7729" y="619135"/>
                </a:cubicBezTo>
                <a:cubicBezTo>
                  <a:pt x="8258" y="628660"/>
                  <a:pt x="-1796" y="542406"/>
                  <a:pt x="7729" y="482610"/>
                </a:cubicBezTo>
                <a:cubicBezTo>
                  <a:pt x="17254" y="422814"/>
                  <a:pt x="47946" y="337618"/>
                  <a:pt x="64879" y="260360"/>
                </a:cubicBezTo>
                <a:cubicBezTo>
                  <a:pt x="81812" y="183102"/>
                  <a:pt x="101921" y="-1577"/>
                  <a:pt x="106154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99F05C09-ECF8-5F00-71A6-FD01F2F560B0}"/>
              </a:ext>
            </a:extLst>
          </p:cNvPr>
          <p:cNvSpPr/>
          <p:nvPr/>
        </p:nvSpPr>
        <p:spPr>
          <a:xfrm>
            <a:off x="5811814" y="9522578"/>
            <a:ext cx="132037" cy="600884"/>
          </a:xfrm>
          <a:custGeom>
            <a:avLst/>
            <a:gdLst>
              <a:gd name="connsiteX0" fmla="*/ 131786 w 132037"/>
              <a:gd name="connsiteY0" fmla="*/ 2422 h 600884"/>
              <a:gd name="connsiteX1" fmla="*/ 4786 w 132037"/>
              <a:gd name="connsiteY1" fmla="*/ 586622 h 600884"/>
              <a:gd name="connsiteX2" fmla="*/ 36536 w 132037"/>
              <a:gd name="connsiteY2" fmla="*/ 386597 h 600884"/>
              <a:gd name="connsiteX3" fmla="*/ 131786 w 132037"/>
              <a:gd name="connsiteY3" fmla="*/ 2422 h 6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37" h="600884">
                <a:moveTo>
                  <a:pt x="131786" y="2422"/>
                </a:moveTo>
                <a:cubicBezTo>
                  <a:pt x="126494" y="35759"/>
                  <a:pt x="20661" y="522593"/>
                  <a:pt x="4786" y="586622"/>
                </a:cubicBezTo>
                <a:cubicBezTo>
                  <a:pt x="-11089" y="650651"/>
                  <a:pt x="15899" y="483963"/>
                  <a:pt x="36536" y="386597"/>
                </a:cubicBezTo>
                <a:cubicBezTo>
                  <a:pt x="57173" y="289231"/>
                  <a:pt x="137078" y="-30915"/>
                  <a:pt x="131786" y="2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216C4748-81C5-4BD2-CE06-D43E9E608E05}"/>
              </a:ext>
            </a:extLst>
          </p:cNvPr>
          <p:cNvSpPr/>
          <p:nvPr/>
        </p:nvSpPr>
        <p:spPr>
          <a:xfrm>
            <a:off x="5710767" y="9419589"/>
            <a:ext cx="64575" cy="423800"/>
          </a:xfrm>
          <a:custGeom>
            <a:avLst/>
            <a:gdLst>
              <a:gd name="connsiteX0" fmla="*/ 64558 w 64575"/>
              <a:gd name="connsiteY0" fmla="*/ 636 h 423800"/>
              <a:gd name="connsiteX1" fmla="*/ 4233 w 64575"/>
              <a:gd name="connsiteY1" fmla="*/ 407036 h 423800"/>
              <a:gd name="connsiteX2" fmla="*/ 10583 w 64575"/>
              <a:gd name="connsiteY2" fmla="*/ 314961 h 423800"/>
              <a:gd name="connsiteX3" fmla="*/ 64558 w 64575"/>
              <a:gd name="connsiteY3" fmla="*/ 636 h 42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75" h="423800">
                <a:moveTo>
                  <a:pt x="64558" y="636"/>
                </a:moveTo>
                <a:cubicBezTo>
                  <a:pt x="63500" y="15982"/>
                  <a:pt x="13229" y="354649"/>
                  <a:pt x="4233" y="407036"/>
                </a:cubicBezTo>
                <a:cubicBezTo>
                  <a:pt x="-4763" y="459423"/>
                  <a:pt x="2116" y="377932"/>
                  <a:pt x="10583" y="314961"/>
                </a:cubicBezTo>
                <a:cubicBezTo>
                  <a:pt x="19050" y="251990"/>
                  <a:pt x="65616" y="-14710"/>
                  <a:pt x="64558" y="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C99A7FC9-3F7A-5971-650F-3564E3F50648}"/>
              </a:ext>
            </a:extLst>
          </p:cNvPr>
          <p:cNvSpPr/>
          <p:nvPr/>
        </p:nvSpPr>
        <p:spPr>
          <a:xfrm>
            <a:off x="5137053" y="9963658"/>
            <a:ext cx="253072" cy="499516"/>
          </a:xfrm>
          <a:custGeom>
            <a:avLst/>
            <a:gdLst>
              <a:gd name="connsiteX0" fmla="*/ 3272 w 253072"/>
              <a:gd name="connsiteY0" fmla="*/ 5842 h 499516"/>
              <a:gd name="connsiteX1" fmla="*/ 250922 w 253072"/>
              <a:gd name="connsiteY1" fmla="*/ 494792 h 499516"/>
              <a:gd name="connsiteX2" fmla="*/ 117572 w 253072"/>
              <a:gd name="connsiteY2" fmla="*/ 240792 h 499516"/>
              <a:gd name="connsiteX3" fmla="*/ 3272 w 253072"/>
              <a:gd name="connsiteY3" fmla="*/ 5842 h 49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72" h="499516">
                <a:moveTo>
                  <a:pt x="3272" y="5842"/>
                </a:moveTo>
                <a:cubicBezTo>
                  <a:pt x="25497" y="48175"/>
                  <a:pt x="231872" y="455634"/>
                  <a:pt x="250922" y="494792"/>
                </a:cubicBezTo>
                <a:cubicBezTo>
                  <a:pt x="269972" y="533950"/>
                  <a:pt x="157259" y="319109"/>
                  <a:pt x="117572" y="240792"/>
                </a:cubicBezTo>
                <a:cubicBezTo>
                  <a:pt x="77885" y="162475"/>
                  <a:pt x="-18953" y="-36491"/>
                  <a:pt x="3272" y="5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61A751B7-8FBE-E025-EDD0-952A4C8F3345}"/>
              </a:ext>
            </a:extLst>
          </p:cNvPr>
          <p:cNvSpPr/>
          <p:nvPr/>
        </p:nvSpPr>
        <p:spPr>
          <a:xfrm>
            <a:off x="5538979" y="10778581"/>
            <a:ext cx="39507" cy="721184"/>
          </a:xfrm>
          <a:custGeom>
            <a:avLst/>
            <a:gdLst>
              <a:gd name="connsiteX0" fmla="*/ 39496 w 39507"/>
              <a:gd name="connsiteY0" fmla="*/ 3719 h 721184"/>
              <a:gd name="connsiteX1" fmla="*/ 17271 w 39507"/>
              <a:gd name="connsiteY1" fmla="*/ 403769 h 721184"/>
              <a:gd name="connsiteX2" fmla="*/ 10921 w 39507"/>
              <a:gd name="connsiteY2" fmla="*/ 283119 h 721184"/>
              <a:gd name="connsiteX3" fmla="*/ 1396 w 39507"/>
              <a:gd name="connsiteY3" fmla="*/ 492669 h 721184"/>
              <a:gd name="connsiteX4" fmla="*/ 1396 w 39507"/>
              <a:gd name="connsiteY4" fmla="*/ 714919 h 721184"/>
              <a:gd name="connsiteX5" fmla="*/ 14096 w 39507"/>
              <a:gd name="connsiteY5" fmla="*/ 232319 h 721184"/>
              <a:gd name="connsiteX6" fmla="*/ 39496 w 39507"/>
              <a:gd name="connsiteY6" fmla="*/ 3719 h 72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07" h="721184">
                <a:moveTo>
                  <a:pt x="39496" y="3719"/>
                </a:moveTo>
                <a:cubicBezTo>
                  <a:pt x="40025" y="32294"/>
                  <a:pt x="22033" y="357202"/>
                  <a:pt x="17271" y="403769"/>
                </a:cubicBezTo>
                <a:cubicBezTo>
                  <a:pt x="12509" y="450336"/>
                  <a:pt x="13567" y="268302"/>
                  <a:pt x="10921" y="283119"/>
                </a:cubicBezTo>
                <a:cubicBezTo>
                  <a:pt x="8275" y="297936"/>
                  <a:pt x="2983" y="420702"/>
                  <a:pt x="1396" y="492669"/>
                </a:cubicBezTo>
                <a:cubicBezTo>
                  <a:pt x="-191" y="564636"/>
                  <a:pt x="-721" y="758311"/>
                  <a:pt x="1396" y="714919"/>
                </a:cubicBezTo>
                <a:cubicBezTo>
                  <a:pt x="3513" y="671527"/>
                  <a:pt x="7746" y="347677"/>
                  <a:pt x="14096" y="232319"/>
                </a:cubicBezTo>
                <a:cubicBezTo>
                  <a:pt x="20446" y="116961"/>
                  <a:pt x="38967" y="-24856"/>
                  <a:pt x="39496" y="3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3E69218D-8F59-909D-428F-909D33A2B6FD}"/>
              </a:ext>
            </a:extLst>
          </p:cNvPr>
          <p:cNvSpPr/>
          <p:nvPr/>
        </p:nvSpPr>
        <p:spPr>
          <a:xfrm>
            <a:off x="7664281" y="5632439"/>
            <a:ext cx="95491" cy="173849"/>
          </a:xfrm>
          <a:custGeom>
            <a:avLst/>
            <a:gdLst>
              <a:gd name="connsiteX0" fmla="*/ 82719 w 95491"/>
              <a:gd name="connsiteY0" fmla="*/ 11 h 173849"/>
              <a:gd name="connsiteX1" fmla="*/ 63669 w 95491"/>
              <a:gd name="connsiteY1" fmla="*/ 98436 h 173849"/>
              <a:gd name="connsiteX2" fmla="*/ 95419 w 95491"/>
              <a:gd name="connsiteY2" fmla="*/ 171461 h 173849"/>
              <a:gd name="connsiteX3" fmla="*/ 70019 w 95491"/>
              <a:gd name="connsiteY3" fmla="*/ 146061 h 173849"/>
              <a:gd name="connsiteX4" fmla="*/ 169 w 95491"/>
              <a:gd name="connsiteY4" fmla="*/ 47636 h 173849"/>
              <a:gd name="connsiteX5" fmla="*/ 50969 w 95491"/>
              <a:gd name="connsiteY5" fmla="*/ 104786 h 173849"/>
              <a:gd name="connsiteX6" fmla="*/ 82719 w 95491"/>
              <a:gd name="connsiteY6" fmla="*/ 11 h 17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491" h="173849">
                <a:moveTo>
                  <a:pt x="82719" y="11"/>
                </a:moveTo>
                <a:cubicBezTo>
                  <a:pt x="84836" y="-1047"/>
                  <a:pt x="61552" y="69861"/>
                  <a:pt x="63669" y="98436"/>
                </a:cubicBezTo>
                <a:cubicBezTo>
                  <a:pt x="65786" y="127011"/>
                  <a:pt x="94361" y="163524"/>
                  <a:pt x="95419" y="171461"/>
                </a:cubicBezTo>
                <a:cubicBezTo>
                  <a:pt x="96477" y="179398"/>
                  <a:pt x="85894" y="166699"/>
                  <a:pt x="70019" y="146061"/>
                </a:cubicBezTo>
                <a:cubicBezTo>
                  <a:pt x="54144" y="125424"/>
                  <a:pt x="3344" y="54515"/>
                  <a:pt x="169" y="47636"/>
                </a:cubicBezTo>
                <a:cubicBezTo>
                  <a:pt x="-3006" y="40757"/>
                  <a:pt x="39327" y="106903"/>
                  <a:pt x="50969" y="104786"/>
                </a:cubicBezTo>
                <a:cubicBezTo>
                  <a:pt x="62611" y="102669"/>
                  <a:pt x="80602" y="1069"/>
                  <a:pt x="82719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0A3DCAF0-4BA8-ECF9-B56D-A0AB63097238}"/>
              </a:ext>
            </a:extLst>
          </p:cNvPr>
          <p:cNvSpPr/>
          <p:nvPr/>
        </p:nvSpPr>
        <p:spPr>
          <a:xfrm>
            <a:off x="7743825" y="6006972"/>
            <a:ext cx="35149" cy="116139"/>
          </a:xfrm>
          <a:custGeom>
            <a:avLst/>
            <a:gdLst>
              <a:gd name="connsiteX0" fmla="*/ 0 w 35149"/>
              <a:gd name="connsiteY0" fmla="*/ 128 h 116139"/>
              <a:gd name="connsiteX1" fmla="*/ 31750 w 35149"/>
              <a:gd name="connsiteY1" fmla="*/ 111253 h 116139"/>
              <a:gd name="connsiteX2" fmla="*/ 31750 w 35149"/>
              <a:gd name="connsiteY2" fmla="*/ 89028 h 116139"/>
              <a:gd name="connsiteX3" fmla="*/ 0 w 35149"/>
              <a:gd name="connsiteY3" fmla="*/ 128 h 11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9" h="116139">
                <a:moveTo>
                  <a:pt x="0" y="128"/>
                </a:moveTo>
                <a:cubicBezTo>
                  <a:pt x="0" y="3832"/>
                  <a:pt x="26458" y="96436"/>
                  <a:pt x="31750" y="111253"/>
                </a:cubicBezTo>
                <a:cubicBezTo>
                  <a:pt x="37042" y="126070"/>
                  <a:pt x="35454" y="103845"/>
                  <a:pt x="31750" y="89028"/>
                </a:cubicBezTo>
                <a:cubicBezTo>
                  <a:pt x="28046" y="74211"/>
                  <a:pt x="0" y="-3576"/>
                  <a:pt x="0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D0F38255-8E20-6EF3-3F26-D53DB3C136AF}"/>
              </a:ext>
            </a:extLst>
          </p:cNvPr>
          <p:cNvSpPr/>
          <p:nvPr/>
        </p:nvSpPr>
        <p:spPr>
          <a:xfrm>
            <a:off x="7804138" y="6340359"/>
            <a:ext cx="34962" cy="193791"/>
          </a:xfrm>
          <a:custGeom>
            <a:avLst/>
            <a:gdLst>
              <a:gd name="connsiteX0" fmla="*/ 34937 w 34962"/>
              <a:gd name="connsiteY0" fmla="*/ 116 h 193791"/>
              <a:gd name="connsiteX1" fmla="*/ 22237 w 34962"/>
              <a:gd name="connsiteY1" fmla="*/ 82666 h 193791"/>
              <a:gd name="connsiteX2" fmla="*/ 12 w 34962"/>
              <a:gd name="connsiteY2" fmla="*/ 139816 h 193791"/>
              <a:gd name="connsiteX3" fmla="*/ 25412 w 34962"/>
              <a:gd name="connsiteY3" fmla="*/ 104891 h 193791"/>
              <a:gd name="connsiteX4" fmla="*/ 25412 w 34962"/>
              <a:gd name="connsiteY4" fmla="*/ 193791 h 193791"/>
              <a:gd name="connsiteX5" fmla="*/ 25412 w 34962"/>
              <a:gd name="connsiteY5" fmla="*/ 101716 h 193791"/>
              <a:gd name="connsiteX6" fmla="*/ 34937 w 34962"/>
              <a:gd name="connsiteY6" fmla="*/ 116 h 19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62" h="193791">
                <a:moveTo>
                  <a:pt x="34937" y="116"/>
                </a:moveTo>
                <a:cubicBezTo>
                  <a:pt x="34408" y="-3059"/>
                  <a:pt x="28058" y="59383"/>
                  <a:pt x="22237" y="82666"/>
                </a:cubicBezTo>
                <a:cubicBezTo>
                  <a:pt x="16416" y="105949"/>
                  <a:pt x="-517" y="136112"/>
                  <a:pt x="12" y="139816"/>
                </a:cubicBezTo>
                <a:cubicBezTo>
                  <a:pt x="541" y="143520"/>
                  <a:pt x="21179" y="95895"/>
                  <a:pt x="25412" y="104891"/>
                </a:cubicBezTo>
                <a:cubicBezTo>
                  <a:pt x="29645" y="113887"/>
                  <a:pt x="25412" y="193791"/>
                  <a:pt x="25412" y="193791"/>
                </a:cubicBezTo>
                <a:cubicBezTo>
                  <a:pt x="25412" y="193262"/>
                  <a:pt x="23295" y="131878"/>
                  <a:pt x="25412" y="101716"/>
                </a:cubicBezTo>
                <a:cubicBezTo>
                  <a:pt x="27529" y="71554"/>
                  <a:pt x="35466" y="3291"/>
                  <a:pt x="34937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EAE18C59-DA78-06C9-B6D1-4029FEC97B93}"/>
              </a:ext>
            </a:extLst>
          </p:cNvPr>
          <p:cNvSpPr/>
          <p:nvPr/>
        </p:nvSpPr>
        <p:spPr>
          <a:xfrm>
            <a:off x="7970942" y="3336925"/>
            <a:ext cx="724678" cy="1202960"/>
          </a:xfrm>
          <a:custGeom>
            <a:avLst/>
            <a:gdLst>
              <a:gd name="connsiteX0" fmla="*/ 1483 w 724678"/>
              <a:gd name="connsiteY0" fmla="*/ 31750 h 1202960"/>
              <a:gd name="connsiteX1" fmla="*/ 296758 w 724678"/>
              <a:gd name="connsiteY1" fmla="*/ 104775 h 1202960"/>
              <a:gd name="connsiteX2" fmla="*/ 220558 w 724678"/>
              <a:gd name="connsiteY2" fmla="*/ 85725 h 1202960"/>
              <a:gd name="connsiteX3" fmla="*/ 201508 w 724678"/>
              <a:gd name="connsiteY3" fmla="*/ 127000 h 1202960"/>
              <a:gd name="connsiteX4" fmla="*/ 315808 w 724678"/>
              <a:gd name="connsiteY4" fmla="*/ 228600 h 1202960"/>
              <a:gd name="connsiteX5" fmla="*/ 233258 w 724678"/>
              <a:gd name="connsiteY5" fmla="*/ 215900 h 1202960"/>
              <a:gd name="connsiteX6" fmla="*/ 465033 w 724678"/>
              <a:gd name="connsiteY6" fmla="*/ 387350 h 1202960"/>
              <a:gd name="connsiteX7" fmla="*/ 395183 w 724678"/>
              <a:gd name="connsiteY7" fmla="*/ 349250 h 1202960"/>
              <a:gd name="connsiteX8" fmla="*/ 550758 w 724678"/>
              <a:gd name="connsiteY8" fmla="*/ 485775 h 1202960"/>
              <a:gd name="connsiteX9" fmla="*/ 484083 w 724678"/>
              <a:gd name="connsiteY9" fmla="*/ 425450 h 1202960"/>
              <a:gd name="connsiteX10" fmla="*/ 592033 w 724678"/>
              <a:gd name="connsiteY10" fmla="*/ 581025 h 1202960"/>
              <a:gd name="connsiteX11" fmla="*/ 715858 w 724678"/>
              <a:gd name="connsiteY11" fmla="*/ 1171575 h 1202960"/>
              <a:gd name="connsiteX12" fmla="*/ 709508 w 724678"/>
              <a:gd name="connsiteY12" fmla="*/ 1089025 h 1202960"/>
              <a:gd name="connsiteX13" fmla="*/ 668233 w 724678"/>
              <a:gd name="connsiteY13" fmla="*/ 809625 h 1202960"/>
              <a:gd name="connsiteX14" fmla="*/ 585683 w 724678"/>
              <a:gd name="connsiteY14" fmla="*/ 555625 h 1202960"/>
              <a:gd name="connsiteX15" fmla="*/ 169758 w 724678"/>
              <a:gd name="connsiteY15" fmla="*/ 295275 h 1202960"/>
              <a:gd name="connsiteX16" fmla="*/ 433283 w 724678"/>
              <a:gd name="connsiteY16" fmla="*/ 374650 h 1202960"/>
              <a:gd name="connsiteX17" fmla="*/ 315808 w 724678"/>
              <a:gd name="connsiteY17" fmla="*/ 368300 h 1202960"/>
              <a:gd name="connsiteX18" fmla="*/ 258658 w 724678"/>
              <a:gd name="connsiteY18" fmla="*/ 234950 h 1202960"/>
              <a:gd name="connsiteX19" fmla="*/ 217383 w 724678"/>
              <a:gd name="connsiteY19" fmla="*/ 63500 h 1202960"/>
              <a:gd name="connsiteX20" fmla="*/ 74508 w 724678"/>
              <a:gd name="connsiteY20" fmla="*/ 0 h 1202960"/>
              <a:gd name="connsiteX21" fmla="*/ 179283 w 724678"/>
              <a:gd name="connsiteY21" fmla="*/ 63500 h 1202960"/>
              <a:gd name="connsiteX22" fmla="*/ 1483 w 724678"/>
              <a:gd name="connsiteY22" fmla="*/ 31750 h 12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24678" h="1202960">
                <a:moveTo>
                  <a:pt x="1483" y="31750"/>
                </a:moveTo>
                <a:cubicBezTo>
                  <a:pt x="21062" y="38629"/>
                  <a:pt x="296758" y="104775"/>
                  <a:pt x="296758" y="104775"/>
                </a:cubicBezTo>
                <a:cubicBezTo>
                  <a:pt x="333270" y="113771"/>
                  <a:pt x="236433" y="82021"/>
                  <a:pt x="220558" y="85725"/>
                </a:cubicBezTo>
                <a:cubicBezTo>
                  <a:pt x="204683" y="89429"/>
                  <a:pt x="185633" y="103188"/>
                  <a:pt x="201508" y="127000"/>
                </a:cubicBezTo>
                <a:cubicBezTo>
                  <a:pt x="217383" y="150813"/>
                  <a:pt x="310516" y="213783"/>
                  <a:pt x="315808" y="228600"/>
                </a:cubicBezTo>
                <a:cubicBezTo>
                  <a:pt x="321100" y="243417"/>
                  <a:pt x="208387" y="189442"/>
                  <a:pt x="233258" y="215900"/>
                </a:cubicBezTo>
                <a:cubicBezTo>
                  <a:pt x="258129" y="242358"/>
                  <a:pt x="438046" y="365125"/>
                  <a:pt x="465033" y="387350"/>
                </a:cubicBezTo>
                <a:cubicBezTo>
                  <a:pt x="492020" y="409575"/>
                  <a:pt x="380895" y="332846"/>
                  <a:pt x="395183" y="349250"/>
                </a:cubicBezTo>
                <a:cubicBezTo>
                  <a:pt x="409471" y="365654"/>
                  <a:pt x="535941" y="473075"/>
                  <a:pt x="550758" y="485775"/>
                </a:cubicBezTo>
                <a:cubicBezTo>
                  <a:pt x="565575" y="498475"/>
                  <a:pt x="477204" y="409575"/>
                  <a:pt x="484083" y="425450"/>
                </a:cubicBezTo>
                <a:cubicBezTo>
                  <a:pt x="490962" y="441325"/>
                  <a:pt x="553404" y="456671"/>
                  <a:pt x="592033" y="581025"/>
                </a:cubicBezTo>
                <a:cubicBezTo>
                  <a:pt x="630662" y="705379"/>
                  <a:pt x="696279" y="1086908"/>
                  <a:pt x="715858" y="1171575"/>
                </a:cubicBezTo>
                <a:cubicBezTo>
                  <a:pt x="735437" y="1256242"/>
                  <a:pt x="717445" y="1149350"/>
                  <a:pt x="709508" y="1089025"/>
                </a:cubicBezTo>
                <a:cubicBezTo>
                  <a:pt x="701571" y="1028700"/>
                  <a:pt x="688870" y="898525"/>
                  <a:pt x="668233" y="809625"/>
                </a:cubicBezTo>
                <a:cubicBezTo>
                  <a:pt x="647596" y="720725"/>
                  <a:pt x="668762" y="641350"/>
                  <a:pt x="585683" y="555625"/>
                </a:cubicBezTo>
                <a:cubicBezTo>
                  <a:pt x="502604" y="469900"/>
                  <a:pt x="195158" y="325438"/>
                  <a:pt x="169758" y="295275"/>
                </a:cubicBezTo>
                <a:cubicBezTo>
                  <a:pt x="144358" y="265112"/>
                  <a:pt x="408941" y="362479"/>
                  <a:pt x="433283" y="374650"/>
                </a:cubicBezTo>
                <a:cubicBezTo>
                  <a:pt x="457625" y="386821"/>
                  <a:pt x="344912" y="391583"/>
                  <a:pt x="315808" y="368300"/>
                </a:cubicBezTo>
                <a:cubicBezTo>
                  <a:pt x="286704" y="345017"/>
                  <a:pt x="275062" y="285750"/>
                  <a:pt x="258658" y="234950"/>
                </a:cubicBezTo>
                <a:cubicBezTo>
                  <a:pt x="242254" y="184150"/>
                  <a:pt x="248075" y="102658"/>
                  <a:pt x="217383" y="63500"/>
                </a:cubicBezTo>
                <a:cubicBezTo>
                  <a:pt x="186691" y="24342"/>
                  <a:pt x="80858" y="0"/>
                  <a:pt x="74508" y="0"/>
                </a:cubicBezTo>
                <a:cubicBezTo>
                  <a:pt x="68158" y="0"/>
                  <a:pt x="196216" y="57150"/>
                  <a:pt x="179283" y="63500"/>
                </a:cubicBezTo>
                <a:cubicBezTo>
                  <a:pt x="162350" y="69850"/>
                  <a:pt x="-18096" y="24871"/>
                  <a:pt x="1483" y="3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E920B8F5-05D7-2E24-32C6-49B40597FF81}"/>
              </a:ext>
            </a:extLst>
          </p:cNvPr>
          <p:cNvSpPr/>
          <p:nvPr/>
        </p:nvSpPr>
        <p:spPr>
          <a:xfrm>
            <a:off x="7946987" y="3203575"/>
            <a:ext cx="410042" cy="1066024"/>
          </a:xfrm>
          <a:custGeom>
            <a:avLst/>
            <a:gdLst>
              <a:gd name="connsiteX0" fmla="*/ 12738 w 410042"/>
              <a:gd name="connsiteY0" fmla="*/ 292100 h 1066024"/>
              <a:gd name="connsiteX1" fmla="*/ 76238 w 410042"/>
              <a:gd name="connsiteY1" fmla="*/ 165100 h 1066024"/>
              <a:gd name="connsiteX2" fmla="*/ 38 w 410042"/>
              <a:gd name="connsiteY2" fmla="*/ 0 h 1066024"/>
              <a:gd name="connsiteX3" fmla="*/ 66713 w 410042"/>
              <a:gd name="connsiteY3" fmla="*/ 165100 h 1066024"/>
              <a:gd name="connsiteX4" fmla="*/ 123863 w 410042"/>
              <a:gd name="connsiteY4" fmla="*/ 330200 h 1066024"/>
              <a:gd name="connsiteX5" fmla="*/ 358813 w 410042"/>
              <a:gd name="connsiteY5" fmla="*/ 736600 h 1066024"/>
              <a:gd name="connsiteX6" fmla="*/ 327063 w 410042"/>
              <a:gd name="connsiteY6" fmla="*/ 679450 h 1066024"/>
              <a:gd name="connsiteX7" fmla="*/ 409613 w 410042"/>
              <a:gd name="connsiteY7" fmla="*/ 1063625 h 1066024"/>
              <a:gd name="connsiteX8" fmla="*/ 346113 w 410042"/>
              <a:gd name="connsiteY8" fmla="*/ 815975 h 1066024"/>
              <a:gd name="connsiteX9" fmla="*/ 92113 w 410042"/>
              <a:gd name="connsiteY9" fmla="*/ 301625 h 1066024"/>
              <a:gd name="connsiteX10" fmla="*/ 12738 w 410042"/>
              <a:gd name="connsiteY10" fmla="*/ 292100 h 1066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042" h="1066024">
                <a:moveTo>
                  <a:pt x="12738" y="292100"/>
                </a:moveTo>
                <a:cubicBezTo>
                  <a:pt x="10092" y="269346"/>
                  <a:pt x="78355" y="213783"/>
                  <a:pt x="76238" y="165100"/>
                </a:cubicBezTo>
                <a:cubicBezTo>
                  <a:pt x="74121" y="116417"/>
                  <a:pt x="1625" y="0"/>
                  <a:pt x="38" y="0"/>
                </a:cubicBezTo>
                <a:cubicBezTo>
                  <a:pt x="-1549" y="0"/>
                  <a:pt x="46076" y="110067"/>
                  <a:pt x="66713" y="165100"/>
                </a:cubicBezTo>
                <a:cubicBezTo>
                  <a:pt x="87350" y="220133"/>
                  <a:pt x="75180" y="234950"/>
                  <a:pt x="123863" y="330200"/>
                </a:cubicBezTo>
                <a:cubicBezTo>
                  <a:pt x="172546" y="425450"/>
                  <a:pt x="324946" y="678392"/>
                  <a:pt x="358813" y="736600"/>
                </a:cubicBezTo>
                <a:cubicBezTo>
                  <a:pt x="392680" y="794808"/>
                  <a:pt x="318596" y="624946"/>
                  <a:pt x="327063" y="679450"/>
                </a:cubicBezTo>
                <a:cubicBezTo>
                  <a:pt x="335530" y="733954"/>
                  <a:pt x="406438" y="1040871"/>
                  <a:pt x="409613" y="1063625"/>
                </a:cubicBezTo>
                <a:cubicBezTo>
                  <a:pt x="412788" y="1086379"/>
                  <a:pt x="399030" y="942975"/>
                  <a:pt x="346113" y="815975"/>
                </a:cubicBezTo>
                <a:cubicBezTo>
                  <a:pt x="293196" y="688975"/>
                  <a:pt x="141855" y="389467"/>
                  <a:pt x="92113" y="301625"/>
                </a:cubicBezTo>
                <a:cubicBezTo>
                  <a:pt x="42371" y="213783"/>
                  <a:pt x="15384" y="314854"/>
                  <a:pt x="12738" y="292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8BF34BD9-5250-349F-2BAB-A308CB80BA04}"/>
              </a:ext>
            </a:extLst>
          </p:cNvPr>
          <p:cNvSpPr/>
          <p:nvPr/>
        </p:nvSpPr>
        <p:spPr>
          <a:xfrm>
            <a:off x="8234667" y="3800910"/>
            <a:ext cx="376992" cy="1482687"/>
          </a:xfrm>
          <a:custGeom>
            <a:avLst/>
            <a:gdLst>
              <a:gd name="connsiteX0" fmla="*/ 1283 w 376992"/>
              <a:gd name="connsiteY0" fmla="*/ 2740 h 1482687"/>
              <a:gd name="connsiteX1" fmla="*/ 236233 w 376992"/>
              <a:gd name="connsiteY1" fmla="*/ 450415 h 1482687"/>
              <a:gd name="connsiteX2" fmla="*/ 236233 w 376992"/>
              <a:gd name="connsiteY2" fmla="*/ 428190 h 1482687"/>
              <a:gd name="connsiteX3" fmla="*/ 328308 w 376992"/>
              <a:gd name="connsiteY3" fmla="*/ 1082240 h 1482687"/>
              <a:gd name="connsiteX4" fmla="*/ 306083 w 376992"/>
              <a:gd name="connsiteY4" fmla="*/ 901265 h 1482687"/>
              <a:gd name="connsiteX5" fmla="*/ 369583 w 376992"/>
              <a:gd name="connsiteY5" fmla="*/ 1456890 h 1482687"/>
              <a:gd name="connsiteX6" fmla="*/ 360058 w 376992"/>
              <a:gd name="connsiteY6" fmla="*/ 1310840 h 1482687"/>
              <a:gd name="connsiteX7" fmla="*/ 229883 w 376992"/>
              <a:gd name="connsiteY7" fmla="*/ 612340 h 1482687"/>
              <a:gd name="connsiteX8" fmla="*/ 242583 w 376992"/>
              <a:gd name="connsiteY8" fmla="*/ 672665 h 1482687"/>
              <a:gd name="connsiteX9" fmla="*/ 220358 w 376992"/>
              <a:gd name="connsiteY9" fmla="*/ 224990 h 1482687"/>
              <a:gd name="connsiteX10" fmla="*/ 248933 w 376992"/>
              <a:gd name="connsiteY10" fmla="*/ 371040 h 1482687"/>
              <a:gd name="connsiteX11" fmla="*/ 147333 w 376992"/>
              <a:gd name="connsiteY11" fmla="*/ 266265 h 1482687"/>
              <a:gd name="connsiteX12" fmla="*/ 1283 w 376992"/>
              <a:gd name="connsiteY12" fmla="*/ 2740 h 1482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6992" h="1482687">
                <a:moveTo>
                  <a:pt x="1283" y="2740"/>
                </a:moveTo>
                <a:cubicBezTo>
                  <a:pt x="16100" y="33432"/>
                  <a:pt x="197075" y="379507"/>
                  <a:pt x="236233" y="450415"/>
                </a:cubicBezTo>
                <a:cubicBezTo>
                  <a:pt x="275391" y="521323"/>
                  <a:pt x="220887" y="322886"/>
                  <a:pt x="236233" y="428190"/>
                </a:cubicBezTo>
                <a:cubicBezTo>
                  <a:pt x="251579" y="533494"/>
                  <a:pt x="316666" y="1003394"/>
                  <a:pt x="328308" y="1082240"/>
                </a:cubicBezTo>
                <a:cubicBezTo>
                  <a:pt x="339950" y="1161086"/>
                  <a:pt x="299204" y="838823"/>
                  <a:pt x="306083" y="901265"/>
                </a:cubicBezTo>
                <a:cubicBezTo>
                  <a:pt x="312962" y="963707"/>
                  <a:pt x="360587" y="1388628"/>
                  <a:pt x="369583" y="1456890"/>
                </a:cubicBezTo>
                <a:cubicBezTo>
                  <a:pt x="378579" y="1525153"/>
                  <a:pt x="383341" y="1451598"/>
                  <a:pt x="360058" y="1310840"/>
                </a:cubicBezTo>
                <a:cubicBezTo>
                  <a:pt x="336775" y="1170082"/>
                  <a:pt x="249462" y="718703"/>
                  <a:pt x="229883" y="612340"/>
                </a:cubicBezTo>
                <a:cubicBezTo>
                  <a:pt x="210304" y="505977"/>
                  <a:pt x="244170" y="737223"/>
                  <a:pt x="242583" y="672665"/>
                </a:cubicBezTo>
                <a:cubicBezTo>
                  <a:pt x="240996" y="608107"/>
                  <a:pt x="219300" y="275261"/>
                  <a:pt x="220358" y="224990"/>
                </a:cubicBezTo>
                <a:cubicBezTo>
                  <a:pt x="221416" y="174719"/>
                  <a:pt x="261104" y="364161"/>
                  <a:pt x="248933" y="371040"/>
                </a:cubicBezTo>
                <a:cubicBezTo>
                  <a:pt x="236762" y="377919"/>
                  <a:pt x="190725" y="324473"/>
                  <a:pt x="147333" y="266265"/>
                </a:cubicBezTo>
                <a:cubicBezTo>
                  <a:pt x="103941" y="208057"/>
                  <a:pt x="-13534" y="-27952"/>
                  <a:pt x="1283" y="2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319AD4CC-646B-C941-DBA2-D4A712049117}"/>
              </a:ext>
            </a:extLst>
          </p:cNvPr>
          <p:cNvSpPr/>
          <p:nvPr/>
        </p:nvSpPr>
        <p:spPr>
          <a:xfrm>
            <a:off x="8338275" y="3816350"/>
            <a:ext cx="365186" cy="1544204"/>
          </a:xfrm>
          <a:custGeom>
            <a:avLst/>
            <a:gdLst>
              <a:gd name="connsiteX0" fmla="*/ 46900 w 365186"/>
              <a:gd name="connsiteY0" fmla="*/ 0 h 1544204"/>
              <a:gd name="connsiteX1" fmla="*/ 221525 w 365186"/>
              <a:gd name="connsiteY1" fmla="*/ 368300 h 1544204"/>
              <a:gd name="connsiteX2" fmla="*/ 297725 w 365186"/>
              <a:gd name="connsiteY2" fmla="*/ 885825 h 1544204"/>
              <a:gd name="connsiteX3" fmla="*/ 278675 w 365186"/>
              <a:gd name="connsiteY3" fmla="*/ 746125 h 1544204"/>
              <a:gd name="connsiteX4" fmla="*/ 291375 w 365186"/>
              <a:gd name="connsiteY4" fmla="*/ 1019175 h 1544204"/>
              <a:gd name="connsiteX5" fmla="*/ 199300 w 365186"/>
              <a:gd name="connsiteY5" fmla="*/ 1244600 h 1544204"/>
              <a:gd name="connsiteX6" fmla="*/ 269150 w 365186"/>
              <a:gd name="connsiteY6" fmla="*/ 1111250 h 1544204"/>
              <a:gd name="connsiteX7" fmla="*/ 2450 w 365186"/>
              <a:gd name="connsiteY7" fmla="*/ 1536700 h 1544204"/>
              <a:gd name="connsiteX8" fmla="*/ 129450 w 365186"/>
              <a:gd name="connsiteY8" fmla="*/ 1393825 h 1544204"/>
              <a:gd name="connsiteX9" fmla="*/ 307250 w 365186"/>
              <a:gd name="connsiteY9" fmla="*/ 1193800 h 1544204"/>
              <a:gd name="connsiteX10" fmla="*/ 119925 w 365186"/>
              <a:gd name="connsiteY10" fmla="*/ 1384300 h 1544204"/>
              <a:gd name="connsiteX11" fmla="*/ 221525 w 365186"/>
              <a:gd name="connsiteY11" fmla="*/ 1225550 h 1544204"/>
              <a:gd name="connsiteX12" fmla="*/ 351700 w 365186"/>
              <a:gd name="connsiteY12" fmla="*/ 990600 h 1544204"/>
              <a:gd name="connsiteX13" fmla="*/ 310425 w 365186"/>
              <a:gd name="connsiteY13" fmla="*/ 1047750 h 1544204"/>
              <a:gd name="connsiteX14" fmla="*/ 351700 w 365186"/>
              <a:gd name="connsiteY14" fmla="*/ 876300 h 1544204"/>
              <a:gd name="connsiteX15" fmla="*/ 364400 w 365186"/>
              <a:gd name="connsiteY15" fmla="*/ 574675 h 1544204"/>
              <a:gd name="connsiteX16" fmla="*/ 332650 w 365186"/>
              <a:gd name="connsiteY16" fmla="*/ 831850 h 1544204"/>
              <a:gd name="connsiteX17" fmla="*/ 329475 w 365186"/>
              <a:gd name="connsiteY17" fmla="*/ 889000 h 1544204"/>
              <a:gd name="connsiteX18" fmla="*/ 300900 w 365186"/>
              <a:gd name="connsiteY18" fmla="*/ 692150 h 1544204"/>
              <a:gd name="connsiteX19" fmla="*/ 177075 w 365186"/>
              <a:gd name="connsiteY19" fmla="*/ 307975 h 1544204"/>
              <a:gd name="connsiteX20" fmla="*/ 246925 w 365186"/>
              <a:gd name="connsiteY20" fmla="*/ 371475 h 1544204"/>
              <a:gd name="connsiteX21" fmla="*/ 46900 w 365186"/>
              <a:gd name="connsiteY21" fmla="*/ 0 h 154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5186" h="1544204">
                <a:moveTo>
                  <a:pt x="46900" y="0"/>
                </a:moveTo>
                <a:cubicBezTo>
                  <a:pt x="42667" y="-529"/>
                  <a:pt x="179721" y="220663"/>
                  <a:pt x="221525" y="368300"/>
                </a:cubicBezTo>
                <a:cubicBezTo>
                  <a:pt x="263329" y="515938"/>
                  <a:pt x="288200" y="822854"/>
                  <a:pt x="297725" y="885825"/>
                </a:cubicBezTo>
                <a:cubicBezTo>
                  <a:pt x="307250" y="948796"/>
                  <a:pt x="279733" y="723900"/>
                  <a:pt x="278675" y="746125"/>
                </a:cubicBezTo>
                <a:cubicBezTo>
                  <a:pt x="277617" y="768350"/>
                  <a:pt x="304604" y="936096"/>
                  <a:pt x="291375" y="1019175"/>
                </a:cubicBezTo>
                <a:cubicBezTo>
                  <a:pt x="278146" y="1102254"/>
                  <a:pt x="203004" y="1229254"/>
                  <a:pt x="199300" y="1244600"/>
                </a:cubicBezTo>
                <a:cubicBezTo>
                  <a:pt x="195596" y="1259946"/>
                  <a:pt x="301958" y="1062567"/>
                  <a:pt x="269150" y="1111250"/>
                </a:cubicBezTo>
                <a:cubicBezTo>
                  <a:pt x="236342" y="1159933"/>
                  <a:pt x="25733" y="1489604"/>
                  <a:pt x="2450" y="1536700"/>
                </a:cubicBezTo>
                <a:cubicBezTo>
                  <a:pt x="-20833" y="1583796"/>
                  <a:pt x="129450" y="1393825"/>
                  <a:pt x="129450" y="1393825"/>
                </a:cubicBezTo>
                <a:cubicBezTo>
                  <a:pt x="180250" y="1336675"/>
                  <a:pt x="308837" y="1195387"/>
                  <a:pt x="307250" y="1193800"/>
                </a:cubicBezTo>
                <a:cubicBezTo>
                  <a:pt x="305663" y="1192213"/>
                  <a:pt x="134212" y="1379008"/>
                  <a:pt x="119925" y="1384300"/>
                </a:cubicBezTo>
                <a:cubicBezTo>
                  <a:pt x="105638" y="1389592"/>
                  <a:pt x="182896" y="1291167"/>
                  <a:pt x="221525" y="1225550"/>
                </a:cubicBezTo>
                <a:cubicBezTo>
                  <a:pt x="260154" y="1159933"/>
                  <a:pt x="336883" y="1020233"/>
                  <a:pt x="351700" y="990600"/>
                </a:cubicBezTo>
                <a:cubicBezTo>
                  <a:pt x="366517" y="960967"/>
                  <a:pt x="310425" y="1066800"/>
                  <a:pt x="310425" y="1047750"/>
                </a:cubicBezTo>
                <a:cubicBezTo>
                  <a:pt x="310425" y="1028700"/>
                  <a:pt x="342704" y="955146"/>
                  <a:pt x="351700" y="876300"/>
                </a:cubicBezTo>
                <a:cubicBezTo>
                  <a:pt x="360696" y="797454"/>
                  <a:pt x="367575" y="582083"/>
                  <a:pt x="364400" y="574675"/>
                </a:cubicBezTo>
                <a:cubicBezTo>
                  <a:pt x="361225" y="567267"/>
                  <a:pt x="338471" y="779463"/>
                  <a:pt x="332650" y="831850"/>
                </a:cubicBezTo>
                <a:cubicBezTo>
                  <a:pt x="326829" y="884237"/>
                  <a:pt x="334767" y="912283"/>
                  <a:pt x="329475" y="889000"/>
                </a:cubicBezTo>
                <a:cubicBezTo>
                  <a:pt x="324183" y="865717"/>
                  <a:pt x="326300" y="788988"/>
                  <a:pt x="300900" y="692150"/>
                </a:cubicBezTo>
                <a:cubicBezTo>
                  <a:pt x="275500" y="595313"/>
                  <a:pt x="186071" y="361421"/>
                  <a:pt x="177075" y="307975"/>
                </a:cubicBezTo>
                <a:cubicBezTo>
                  <a:pt x="168079" y="254529"/>
                  <a:pt x="266504" y="417513"/>
                  <a:pt x="246925" y="371475"/>
                </a:cubicBezTo>
                <a:cubicBezTo>
                  <a:pt x="227346" y="325438"/>
                  <a:pt x="51133" y="529"/>
                  <a:pt x="469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E657EF04-9087-563E-4DCF-308BE95129FB}"/>
              </a:ext>
            </a:extLst>
          </p:cNvPr>
          <p:cNvSpPr/>
          <p:nvPr/>
        </p:nvSpPr>
        <p:spPr>
          <a:xfrm>
            <a:off x="8181115" y="4940285"/>
            <a:ext cx="512127" cy="1138644"/>
          </a:xfrm>
          <a:custGeom>
            <a:avLst/>
            <a:gdLst>
              <a:gd name="connsiteX0" fmla="*/ 512035 w 512127"/>
              <a:gd name="connsiteY0" fmla="*/ 15 h 1138644"/>
              <a:gd name="connsiteX1" fmla="*/ 283435 w 512127"/>
              <a:gd name="connsiteY1" fmla="*/ 400065 h 1138644"/>
              <a:gd name="connsiteX2" fmla="*/ 302485 w 512127"/>
              <a:gd name="connsiteY2" fmla="*/ 377840 h 1138644"/>
              <a:gd name="connsiteX3" fmla="*/ 277085 w 512127"/>
              <a:gd name="connsiteY3" fmla="*/ 558815 h 1138644"/>
              <a:gd name="connsiteX4" fmla="*/ 277085 w 512127"/>
              <a:gd name="connsiteY4" fmla="*/ 701690 h 1138644"/>
              <a:gd name="connsiteX5" fmla="*/ 362810 w 512127"/>
              <a:gd name="connsiteY5" fmla="*/ 447690 h 1138644"/>
              <a:gd name="connsiteX6" fmla="*/ 410435 w 512127"/>
              <a:gd name="connsiteY6" fmla="*/ 339740 h 1138644"/>
              <a:gd name="connsiteX7" fmla="*/ 261210 w 512127"/>
              <a:gd name="connsiteY7" fmla="*/ 650890 h 1138644"/>
              <a:gd name="connsiteX8" fmla="*/ 58010 w 512127"/>
              <a:gd name="connsiteY8" fmla="*/ 1012840 h 1138644"/>
              <a:gd name="connsiteX9" fmla="*/ 99285 w 512127"/>
              <a:gd name="connsiteY9" fmla="*/ 914415 h 1138644"/>
              <a:gd name="connsiteX10" fmla="*/ 860 w 512127"/>
              <a:gd name="connsiteY10" fmla="*/ 1136665 h 1138644"/>
              <a:gd name="connsiteX11" fmla="*/ 165960 w 512127"/>
              <a:gd name="connsiteY11" fmla="*/ 762015 h 1138644"/>
              <a:gd name="connsiteX12" fmla="*/ 359635 w 512127"/>
              <a:gd name="connsiteY12" fmla="*/ 352440 h 1138644"/>
              <a:gd name="connsiteX13" fmla="*/ 312010 w 512127"/>
              <a:gd name="connsiteY13" fmla="*/ 415940 h 1138644"/>
              <a:gd name="connsiteX14" fmla="*/ 512035 w 512127"/>
              <a:gd name="connsiteY14" fmla="*/ 15 h 113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2127" h="1138644">
                <a:moveTo>
                  <a:pt x="512035" y="15"/>
                </a:moveTo>
                <a:cubicBezTo>
                  <a:pt x="507273" y="-2631"/>
                  <a:pt x="318360" y="337094"/>
                  <a:pt x="283435" y="400065"/>
                </a:cubicBezTo>
                <a:cubicBezTo>
                  <a:pt x="248510" y="463036"/>
                  <a:pt x="303543" y="351382"/>
                  <a:pt x="302485" y="377840"/>
                </a:cubicBezTo>
                <a:cubicBezTo>
                  <a:pt x="301427" y="404298"/>
                  <a:pt x="281318" y="504840"/>
                  <a:pt x="277085" y="558815"/>
                </a:cubicBezTo>
                <a:cubicBezTo>
                  <a:pt x="272852" y="612790"/>
                  <a:pt x="262798" y="720211"/>
                  <a:pt x="277085" y="701690"/>
                </a:cubicBezTo>
                <a:cubicBezTo>
                  <a:pt x="291372" y="683169"/>
                  <a:pt x="340585" y="508015"/>
                  <a:pt x="362810" y="447690"/>
                </a:cubicBezTo>
                <a:cubicBezTo>
                  <a:pt x="385035" y="387365"/>
                  <a:pt x="427368" y="305873"/>
                  <a:pt x="410435" y="339740"/>
                </a:cubicBezTo>
                <a:cubicBezTo>
                  <a:pt x="393502" y="373607"/>
                  <a:pt x="319947" y="538707"/>
                  <a:pt x="261210" y="650890"/>
                </a:cubicBezTo>
                <a:cubicBezTo>
                  <a:pt x="202472" y="763073"/>
                  <a:pt x="84997" y="968919"/>
                  <a:pt x="58010" y="1012840"/>
                </a:cubicBezTo>
                <a:cubicBezTo>
                  <a:pt x="31022" y="1056761"/>
                  <a:pt x="108810" y="893778"/>
                  <a:pt x="99285" y="914415"/>
                </a:cubicBezTo>
                <a:cubicBezTo>
                  <a:pt x="89760" y="935052"/>
                  <a:pt x="-10252" y="1162065"/>
                  <a:pt x="860" y="1136665"/>
                </a:cubicBezTo>
                <a:cubicBezTo>
                  <a:pt x="11972" y="1111265"/>
                  <a:pt x="106164" y="892719"/>
                  <a:pt x="165960" y="762015"/>
                </a:cubicBezTo>
                <a:cubicBezTo>
                  <a:pt x="225756" y="631311"/>
                  <a:pt x="335293" y="410119"/>
                  <a:pt x="359635" y="352440"/>
                </a:cubicBezTo>
                <a:cubicBezTo>
                  <a:pt x="383977" y="294761"/>
                  <a:pt x="288197" y="473619"/>
                  <a:pt x="312010" y="415940"/>
                </a:cubicBezTo>
                <a:cubicBezTo>
                  <a:pt x="335822" y="358261"/>
                  <a:pt x="516797" y="2661"/>
                  <a:pt x="512035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E5B0460B-BA3A-E5C1-3FA6-21A33B213851}"/>
              </a:ext>
            </a:extLst>
          </p:cNvPr>
          <p:cNvSpPr/>
          <p:nvPr/>
        </p:nvSpPr>
        <p:spPr>
          <a:xfrm>
            <a:off x="4911698" y="9944047"/>
            <a:ext cx="405640" cy="640285"/>
          </a:xfrm>
          <a:custGeom>
            <a:avLst/>
            <a:gdLst>
              <a:gd name="connsiteX0" fmla="*/ 27 w 405640"/>
              <a:gd name="connsiteY0" fmla="*/ 53 h 640285"/>
              <a:gd name="connsiteX1" fmla="*/ 101627 w 405640"/>
              <a:gd name="connsiteY1" fmla="*/ 203253 h 640285"/>
              <a:gd name="connsiteX2" fmla="*/ 193702 w 405640"/>
              <a:gd name="connsiteY2" fmla="*/ 304853 h 640285"/>
              <a:gd name="connsiteX3" fmla="*/ 187352 w 405640"/>
              <a:gd name="connsiteY3" fmla="*/ 288978 h 640285"/>
              <a:gd name="connsiteX4" fmla="*/ 342927 w 405640"/>
              <a:gd name="connsiteY4" fmla="*/ 552503 h 640285"/>
              <a:gd name="connsiteX5" fmla="*/ 403252 w 405640"/>
              <a:gd name="connsiteY5" fmla="*/ 631878 h 640285"/>
              <a:gd name="connsiteX6" fmla="*/ 269902 w 405640"/>
              <a:gd name="connsiteY6" fmla="*/ 377878 h 640285"/>
              <a:gd name="connsiteX7" fmla="*/ 187352 w 405640"/>
              <a:gd name="connsiteY7" fmla="*/ 298503 h 640285"/>
              <a:gd name="connsiteX8" fmla="*/ 92102 w 405640"/>
              <a:gd name="connsiteY8" fmla="*/ 184203 h 640285"/>
              <a:gd name="connsiteX9" fmla="*/ 27 w 405640"/>
              <a:gd name="connsiteY9" fmla="*/ 53 h 64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5640" h="640285">
                <a:moveTo>
                  <a:pt x="27" y="53"/>
                </a:moveTo>
                <a:cubicBezTo>
                  <a:pt x="1614" y="3228"/>
                  <a:pt x="69348" y="152453"/>
                  <a:pt x="101627" y="203253"/>
                </a:cubicBezTo>
                <a:cubicBezTo>
                  <a:pt x="133906" y="254053"/>
                  <a:pt x="193702" y="304853"/>
                  <a:pt x="193702" y="304853"/>
                </a:cubicBezTo>
                <a:cubicBezTo>
                  <a:pt x="207989" y="319140"/>
                  <a:pt x="162481" y="247703"/>
                  <a:pt x="187352" y="288978"/>
                </a:cubicBezTo>
                <a:cubicBezTo>
                  <a:pt x="212223" y="330253"/>
                  <a:pt x="306944" y="495353"/>
                  <a:pt x="342927" y="552503"/>
                </a:cubicBezTo>
                <a:cubicBezTo>
                  <a:pt x="378910" y="609653"/>
                  <a:pt x="415423" y="660982"/>
                  <a:pt x="403252" y="631878"/>
                </a:cubicBezTo>
                <a:cubicBezTo>
                  <a:pt x="391081" y="602774"/>
                  <a:pt x="305885" y="433441"/>
                  <a:pt x="269902" y="377878"/>
                </a:cubicBezTo>
                <a:cubicBezTo>
                  <a:pt x="233919" y="322316"/>
                  <a:pt x="216985" y="330782"/>
                  <a:pt x="187352" y="298503"/>
                </a:cubicBezTo>
                <a:cubicBezTo>
                  <a:pt x="157719" y="266224"/>
                  <a:pt x="118560" y="231299"/>
                  <a:pt x="92102" y="184203"/>
                </a:cubicBezTo>
                <a:cubicBezTo>
                  <a:pt x="65644" y="137107"/>
                  <a:pt x="-1560" y="-3122"/>
                  <a:pt x="27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7666B641-A9DF-28E9-305C-4084EFF4B9A7}"/>
              </a:ext>
            </a:extLst>
          </p:cNvPr>
          <p:cNvSpPr/>
          <p:nvPr/>
        </p:nvSpPr>
        <p:spPr>
          <a:xfrm>
            <a:off x="5358557" y="10605868"/>
            <a:ext cx="131031" cy="938541"/>
          </a:xfrm>
          <a:custGeom>
            <a:avLst/>
            <a:gdLst>
              <a:gd name="connsiteX0" fmla="*/ 64343 w 131031"/>
              <a:gd name="connsiteY0" fmla="*/ 43082 h 938541"/>
              <a:gd name="connsiteX1" fmla="*/ 843 w 131031"/>
              <a:gd name="connsiteY1" fmla="*/ 1807 h 938541"/>
              <a:gd name="connsiteX2" fmla="*/ 29418 w 131031"/>
              <a:gd name="connsiteY2" fmla="*/ 103407 h 938541"/>
              <a:gd name="connsiteX3" fmla="*/ 51643 w 131031"/>
              <a:gd name="connsiteY3" fmla="*/ 205007 h 938541"/>
              <a:gd name="connsiteX4" fmla="*/ 54818 w 131031"/>
              <a:gd name="connsiteY4" fmla="*/ 173257 h 938541"/>
              <a:gd name="connsiteX5" fmla="*/ 67518 w 131031"/>
              <a:gd name="connsiteY5" fmla="*/ 271682 h 938541"/>
              <a:gd name="connsiteX6" fmla="*/ 99268 w 131031"/>
              <a:gd name="connsiteY6" fmla="*/ 249457 h 938541"/>
              <a:gd name="connsiteX7" fmla="*/ 67518 w 131031"/>
              <a:gd name="connsiteY7" fmla="*/ 347882 h 938541"/>
              <a:gd name="connsiteX8" fmla="*/ 80218 w 131031"/>
              <a:gd name="connsiteY8" fmla="*/ 332007 h 938541"/>
              <a:gd name="connsiteX9" fmla="*/ 102443 w 131031"/>
              <a:gd name="connsiteY9" fmla="*/ 357407 h 938541"/>
              <a:gd name="connsiteX10" fmla="*/ 67518 w 131031"/>
              <a:gd name="connsiteY10" fmla="*/ 443132 h 938541"/>
              <a:gd name="connsiteX11" fmla="*/ 77043 w 131031"/>
              <a:gd name="connsiteY11" fmla="*/ 424082 h 938541"/>
              <a:gd name="connsiteX12" fmla="*/ 108793 w 131031"/>
              <a:gd name="connsiteY12" fmla="*/ 449482 h 938541"/>
              <a:gd name="connsiteX13" fmla="*/ 89743 w 131031"/>
              <a:gd name="connsiteY13" fmla="*/ 493932 h 938541"/>
              <a:gd name="connsiteX14" fmla="*/ 111968 w 131031"/>
              <a:gd name="connsiteY14" fmla="*/ 563782 h 938541"/>
              <a:gd name="connsiteX15" fmla="*/ 77043 w 131031"/>
              <a:gd name="connsiteY15" fmla="*/ 605057 h 938541"/>
              <a:gd name="connsiteX16" fmla="*/ 92918 w 131031"/>
              <a:gd name="connsiteY16" fmla="*/ 665382 h 938541"/>
              <a:gd name="connsiteX17" fmla="*/ 64343 w 131031"/>
              <a:gd name="connsiteY17" fmla="*/ 719357 h 938541"/>
              <a:gd name="connsiteX18" fmla="*/ 86568 w 131031"/>
              <a:gd name="connsiteY18" fmla="*/ 754282 h 938541"/>
              <a:gd name="connsiteX19" fmla="*/ 26243 w 131031"/>
              <a:gd name="connsiteY19" fmla="*/ 808257 h 938541"/>
              <a:gd name="connsiteX20" fmla="*/ 54818 w 131031"/>
              <a:gd name="connsiteY20" fmla="*/ 820957 h 938541"/>
              <a:gd name="connsiteX21" fmla="*/ 57993 w 131031"/>
              <a:gd name="connsiteY21" fmla="*/ 852707 h 938541"/>
              <a:gd name="connsiteX22" fmla="*/ 16718 w 131031"/>
              <a:gd name="connsiteY22" fmla="*/ 938432 h 938541"/>
              <a:gd name="connsiteX23" fmla="*/ 54818 w 131031"/>
              <a:gd name="connsiteY23" fmla="*/ 868582 h 938541"/>
              <a:gd name="connsiteX24" fmla="*/ 57993 w 131031"/>
              <a:gd name="connsiteY24" fmla="*/ 779682 h 938541"/>
              <a:gd name="connsiteX25" fmla="*/ 131018 w 131031"/>
              <a:gd name="connsiteY25" fmla="*/ 474882 h 938541"/>
              <a:gd name="connsiteX26" fmla="*/ 64343 w 131031"/>
              <a:gd name="connsiteY26" fmla="*/ 281207 h 938541"/>
              <a:gd name="connsiteX27" fmla="*/ 99268 w 131031"/>
              <a:gd name="connsiteY27" fmla="*/ 354232 h 938541"/>
              <a:gd name="connsiteX28" fmla="*/ 51643 w 131031"/>
              <a:gd name="connsiteY28" fmla="*/ 103407 h 938541"/>
              <a:gd name="connsiteX29" fmla="*/ 64343 w 131031"/>
              <a:gd name="connsiteY29" fmla="*/ 43082 h 93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1031" h="938541">
                <a:moveTo>
                  <a:pt x="64343" y="43082"/>
                </a:moveTo>
                <a:cubicBezTo>
                  <a:pt x="55876" y="26149"/>
                  <a:pt x="6664" y="-8247"/>
                  <a:pt x="843" y="1807"/>
                </a:cubicBezTo>
                <a:cubicBezTo>
                  <a:pt x="-4978" y="11861"/>
                  <a:pt x="20951" y="69540"/>
                  <a:pt x="29418" y="103407"/>
                </a:cubicBezTo>
                <a:cubicBezTo>
                  <a:pt x="37885" y="137274"/>
                  <a:pt x="47410" y="193365"/>
                  <a:pt x="51643" y="205007"/>
                </a:cubicBezTo>
                <a:cubicBezTo>
                  <a:pt x="55876" y="216649"/>
                  <a:pt x="52172" y="162144"/>
                  <a:pt x="54818" y="173257"/>
                </a:cubicBezTo>
                <a:cubicBezTo>
                  <a:pt x="57464" y="184370"/>
                  <a:pt x="60110" y="258982"/>
                  <a:pt x="67518" y="271682"/>
                </a:cubicBezTo>
                <a:cubicBezTo>
                  <a:pt x="74926" y="284382"/>
                  <a:pt x="99268" y="236757"/>
                  <a:pt x="99268" y="249457"/>
                </a:cubicBezTo>
                <a:cubicBezTo>
                  <a:pt x="99268" y="262157"/>
                  <a:pt x="67518" y="347882"/>
                  <a:pt x="67518" y="347882"/>
                </a:cubicBezTo>
                <a:cubicBezTo>
                  <a:pt x="64343" y="361640"/>
                  <a:pt x="74397" y="330420"/>
                  <a:pt x="80218" y="332007"/>
                </a:cubicBezTo>
                <a:cubicBezTo>
                  <a:pt x="86039" y="333595"/>
                  <a:pt x="104560" y="338886"/>
                  <a:pt x="102443" y="357407"/>
                </a:cubicBezTo>
                <a:cubicBezTo>
                  <a:pt x="100326" y="375928"/>
                  <a:pt x="67518" y="443132"/>
                  <a:pt x="67518" y="443132"/>
                </a:cubicBezTo>
                <a:cubicBezTo>
                  <a:pt x="63285" y="454245"/>
                  <a:pt x="70164" y="423024"/>
                  <a:pt x="77043" y="424082"/>
                </a:cubicBezTo>
                <a:cubicBezTo>
                  <a:pt x="83922" y="425140"/>
                  <a:pt x="106676" y="437840"/>
                  <a:pt x="108793" y="449482"/>
                </a:cubicBezTo>
                <a:cubicBezTo>
                  <a:pt x="110910" y="461124"/>
                  <a:pt x="89214" y="474882"/>
                  <a:pt x="89743" y="493932"/>
                </a:cubicBezTo>
                <a:cubicBezTo>
                  <a:pt x="90272" y="512982"/>
                  <a:pt x="114085" y="545261"/>
                  <a:pt x="111968" y="563782"/>
                </a:cubicBezTo>
                <a:cubicBezTo>
                  <a:pt x="109851" y="582303"/>
                  <a:pt x="80218" y="588124"/>
                  <a:pt x="77043" y="605057"/>
                </a:cubicBezTo>
                <a:cubicBezTo>
                  <a:pt x="73868" y="621990"/>
                  <a:pt x="95035" y="646332"/>
                  <a:pt x="92918" y="665382"/>
                </a:cubicBezTo>
                <a:cubicBezTo>
                  <a:pt x="90801" y="684432"/>
                  <a:pt x="65401" y="704540"/>
                  <a:pt x="64343" y="719357"/>
                </a:cubicBezTo>
                <a:cubicBezTo>
                  <a:pt x="63285" y="734174"/>
                  <a:pt x="92918" y="739465"/>
                  <a:pt x="86568" y="754282"/>
                </a:cubicBezTo>
                <a:cubicBezTo>
                  <a:pt x="80218" y="769099"/>
                  <a:pt x="31535" y="797145"/>
                  <a:pt x="26243" y="808257"/>
                </a:cubicBezTo>
                <a:cubicBezTo>
                  <a:pt x="20951" y="819370"/>
                  <a:pt x="49526" y="813549"/>
                  <a:pt x="54818" y="820957"/>
                </a:cubicBezTo>
                <a:cubicBezTo>
                  <a:pt x="60110" y="828365"/>
                  <a:pt x="64343" y="833128"/>
                  <a:pt x="57993" y="852707"/>
                </a:cubicBezTo>
                <a:cubicBezTo>
                  <a:pt x="51643" y="872286"/>
                  <a:pt x="17247" y="935786"/>
                  <a:pt x="16718" y="938432"/>
                </a:cubicBezTo>
                <a:cubicBezTo>
                  <a:pt x="16189" y="941078"/>
                  <a:pt x="47939" y="895040"/>
                  <a:pt x="54818" y="868582"/>
                </a:cubicBezTo>
                <a:cubicBezTo>
                  <a:pt x="61697" y="842124"/>
                  <a:pt x="45293" y="845299"/>
                  <a:pt x="57993" y="779682"/>
                </a:cubicBezTo>
                <a:cubicBezTo>
                  <a:pt x="70693" y="714065"/>
                  <a:pt x="129960" y="557961"/>
                  <a:pt x="131018" y="474882"/>
                </a:cubicBezTo>
                <a:cubicBezTo>
                  <a:pt x="132076" y="391803"/>
                  <a:pt x="69635" y="301315"/>
                  <a:pt x="64343" y="281207"/>
                </a:cubicBezTo>
                <a:cubicBezTo>
                  <a:pt x="59051" y="261099"/>
                  <a:pt x="101385" y="383865"/>
                  <a:pt x="99268" y="354232"/>
                </a:cubicBezTo>
                <a:cubicBezTo>
                  <a:pt x="97151" y="324599"/>
                  <a:pt x="64343" y="156853"/>
                  <a:pt x="51643" y="103407"/>
                </a:cubicBezTo>
                <a:cubicBezTo>
                  <a:pt x="38943" y="49961"/>
                  <a:pt x="72810" y="60015"/>
                  <a:pt x="64343" y="43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552BB568-07E9-719D-D6D9-707479946FBD}"/>
              </a:ext>
            </a:extLst>
          </p:cNvPr>
          <p:cNvSpPr/>
          <p:nvPr/>
        </p:nvSpPr>
        <p:spPr>
          <a:xfrm>
            <a:off x="5012106" y="10036069"/>
            <a:ext cx="170594" cy="171696"/>
          </a:xfrm>
          <a:custGeom>
            <a:avLst/>
            <a:gdLst>
              <a:gd name="connsiteX0" fmla="*/ 1219 w 170594"/>
              <a:gd name="connsiteY0" fmla="*/ 60431 h 171696"/>
              <a:gd name="connsiteX1" fmla="*/ 61544 w 170594"/>
              <a:gd name="connsiteY1" fmla="*/ 57256 h 171696"/>
              <a:gd name="connsiteX2" fmla="*/ 169494 w 170594"/>
              <a:gd name="connsiteY2" fmla="*/ 171556 h 171696"/>
              <a:gd name="connsiteX3" fmla="*/ 115519 w 170594"/>
              <a:gd name="connsiteY3" fmla="*/ 79481 h 171696"/>
              <a:gd name="connsiteX4" fmla="*/ 83769 w 170594"/>
              <a:gd name="connsiteY4" fmla="*/ 19156 h 171696"/>
              <a:gd name="connsiteX5" fmla="*/ 23444 w 170594"/>
              <a:gd name="connsiteY5" fmla="*/ 106 h 171696"/>
              <a:gd name="connsiteX6" fmla="*/ 1219 w 170594"/>
              <a:gd name="connsiteY6" fmla="*/ 60431 h 17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594" h="171696">
                <a:moveTo>
                  <a:pt x="1219" y="60431"/>
                </a:moveTo>
                <a:cubicBezTo>
                  <a:pt x="7569" y="69956"/>
                  <a:pt x="33498" y="38735"/>
                  <a:pt x="61544" y="57256"/>
                </a:cubicBezTo>
                <a:cubicBezTo>
                  <a:pt x="89590" y="75777"/>
                  <a:pt x="160498" y="167852"/>
                  <a:pt x="169494" y="171556"/>
                </a:cubicBezTo>
                <a:cubicBezTo>
                  <a:pt x="178490" y="175260"/>
                  <a:pt x="129806" y="104881"/>
                  <a:pt x="115519" y="79481"/>
                </a:cubicBezTo>
                <a:cubicBezTo>
                  <a:pt x="101232" y="54081"/>
                  <a:pt x="99115" y="32385"/>
                  <a:pt x="83769" y="19156"/>
                </a:cubicBezTo>
                <a:cubicBezTo>
                  <a:pt x="68423" y="5927"/>
                  <a:pt x="31911" y="-952"/>
                  <a:pt x="23444" y="106"/>
                </a:cubicBezTo>
                <a:cubicBezTo>
                  <a:pt x="14977" y="1164"/>
                  <a:pt x="-5131" y="50906"/>
                  <a:pt x="1219" y="60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7518DF3C-6C56-C404-ADC2-BF2A7D91DB7A}"/>
              </a:ext>
            </a:extLst>
          </p:cNvPr>
          <p:cNvSpPr/>
          <p:nvPr/>
        </p:nvSpPr>
        <p:spPr>
          <a:xfrm>
            <a:off x="5066515" y="9999151"/>
            <a:ext cx="141754" cy="179899"/>
          </a:xfrm>
          <a:custGeom>
            <a:avLst/>
            <a:gdLst>
              <a:gd name="connsiteX0" fmla="*/ 785 w 141754"/>
              <a:gd name="connsiteY0" fmla="*/ 2099 h 179899"/>
              <a:gd name="connsiteX1" fmla="*/ 70635 w 141754"/>
              <a:gd name="connsiteY1" fmla="*/ 49724 h 179899"/>
              <a:gd name="connsiteX2" fmla="*/ 96035 w 141754"/>
              <a:gd name="connsiteY2" fmla="*/ 119574 h 179899"/>
              <a:gd name="connsiteX3" fmla="*/ 140485 w 141754"/>
              <a:gd name="connsiteY3" fmla="*/ 179899 h 179899"/>
              <a:gd name="connsiteX4" fmla="*/ 121435 w 141754"/>
              <a:gd name="connsiteY4" fmla="*/ 119574 h 179899"/>
              <a:gd name="connsiteX5" fmla="*/ 785 w 141754"/>
              <a:gd name="connsiteY5" fmla="*/ 2099 h 17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54" h="179899">
                <a:moveTo>
                  <a:pt x="785" y="2099"/>
                </a:moveTo>
                <a:cubicBezTo>
                  <a:pt x="-7682" y="-9543"/>
                  <a:pt x="54760" y="30145"/>
                  <a:pt x="70635" y="49724"/>
                </a:cubicBezTo>
                <a:cubicBezTo>
                  <a:pt x="86510" y="69303"/>
                  <a:pt x="84393" y="97878"/>
                  <a:pt x="96035" y="119574"/>
                </a:cubicBezTo>
                <a:cubicBezTo>
                  <a:pt x="107677" y="141270"/>
                  <a:pt x="136252" y="179899"/>
                  <a:pt x="140485" y="179899"/>
                </a:cubicBezTo>
                <a:cubicBezTo>
                  <a:pt x="144718" y="179899"/>
                  <a:pt x="138368" y="147091"/>
                  <a:pt x="121435" y="119574"/>
                </a:cubicBezTo>
                <a:cubicBezTo>
                  <a:pt x="104502" y="92057"/>
                  <a:pt x="9252" y="13741"/>
                  <a:pt x="785" y="2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F8227B07-C522-5803-CF57-43DA9659CE9F}"/>
              </a:ext>
            </a:extLst>
          </p:cNvPr>
          <p:cNvSpPr/>
          <p:nvPr/>
        </p:nvSpPr>
        <p:spPr>
          <a:xfrm>
            <a:off x="5047984" y="10102832"/>
            <a:ext cx="359637" cy="521715"/>
          </a:xfrm>
          <a:custGeom>
            <a:avLst/>
            <a:gdLst>
              <a:gd name="connsiteX0" fmla="*/ 266 w 359637"/>
              <a:gd name="connsiteY0" fmla="*/ 18 h 521715"/>
              <a:gd name="connsiteX1" fmla="*/ 92341 w 359637"/>
              <a:gd name="connsiteY1" fmla="*/ 133368 h 521715"/>
              <a:gd name="connsiteX2" fmla="*/ 133616 w 359637"/>
              <a:gd name="connsiteY2" fmla="*/ 149243 h 521715"/>
              <a:gd name="connsiteX3" fmla="*/ 130441 w 359637"/>
              <a:gd name="connsiteY3" fmla="*/ 184168 h 521715"/>
              <a:gd name="connsiteX4" fmla="*/ 200291 w 359637"/>
              <a:gd name="connsiteY4" fmla="*/ 222268 h 521715"/>
              <a:gd name="connsiteX5" fmla="*/ 197116 w 359637"/>
              <a:gd name="connsiteY5" fmla="*/ 295293 h 521715"/>
              <a:gd name="connsiteX6" fmla="*/ 257441 w 359637"/>
              <a:gd name="connsiteY6" fmla="*/ 330218 h 521715"/>
              <a:gd name="connsiteX7" fmla="*/ 225691 w 359637"/>
              <a:gd name="connsiteY7" fmla="*/ 358793 h 521715"/>
              <a:gd name="connsiteX8" fmla="*/ 327291 w 359637"/>
              <a:gd name="connsiteY8" fmla="*/ 428643 h 521715"/>
              <a:gd name="connsiteX9" fmla="*/ 251091 w 359637"/>
              <a:gd name="connsiteY9" fmla="*/ 422293 h 521715"/>
              <a:gd name="connsiteX10" fmla="*/ 359041 w 359637"/>
              <a:gd name="connsiteY10" fmla="*/ 520718 h 521715"/>
              <a:gd name="connsiteX11" fmla="*/ 292366 w 359637"/>
              <a:gd name="connsiteY11" fmla="*/ 466743 h 521715"/>
              <a:gd name="connsiteX12" fmla="*/ 244741 w 359637"/>
              <a:gd name="connsiteY12" fmla="*/ 365143 h 521715"/>
              <a:gd name="connsiteX13" fmla="*/ 187591 w 359637"/>
              <a:gd name="connsiteY13" fmla="*/ 254018 h 521715"/>
              <a:gd name="connsiteX14" fmla="*/ 162191 w 359637"/>
              <a:gd name="connsiteY14" fmla="*/ 180993 h 521715"/>
              <a:gd name="connsiteX15" fmla="*/ 124091 w 359637"/>
              <a:gd name="connsiteY15" fmla="*/ 123843 h 521715"/>
              <a:gd name="connsiteX16" fmla="*/ 266 w 359637"/>
              <a:gd name="connsiteY16" fmla="*/ 18 h 52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637" h="521715">
                <a:moveTo>
                  <a:pt x="266" y="18"/>
                </a:moveTo>
                <a:cubicBezTo>
                  <a:pt x="-5026" y="1605"/>
                  <a:pt x="70116" y="108497"/>
                  <a:pt x="92341" y="133368"/>
                </a:cubicBezTo>
                <a:cubicBezTo>
                  <a:pt x="114566" y="158239"/>
                  <a:pt x="127266" y="140776"/>
                  <a:pt x="133616" y="149243"/>
                </a:cubicBezTo>
                <a:cubicBezTo>
                  <a:pt x="139966" y="157710"/>
                  <a:pt x="119328" y="171997"/>
                  <a:pt x="130441" y="184168"/>
                </a:cubicBezTo>
                <a:cubicBezTo>
                  <a:pt x="141554" y="196339"/>
                  <a:pt x="189179" y="203747"/>
                  <a:pt x="200291" y="222268"/>
                </a:cubicBezTo>
                <a:cubicBezTo>
                  <a:pt x="211404" y="240789"/>
                  <a:pt x="187591" y="277301"/>
                  <a:pt x="197116" y="295293"/>
                </a:cubicBezTo>
                <a:cubicBezTo>
                  <a:pt x="206641" y="313285"/>
                  <a:pt x="252679" y="319635"/>
                  <a:pt x="257441" y="330218"/>
                </a:cubicBezTo>
                <a:cubicBezTo>
                  <a:pt x="262204" y="340801"/>
                  <a:pt x="214049" y="342389"/>
                  <a:pt x="225691" y="358793"/>
                </a:cubicBezTo>
                <a:cubicBezTo>
                  <a:pt x="237333" y="375197"/>
                  <a:pt x="323058" y="418060"/>
                  <a:pt x="327291" y="428643"/>
                </a:cubicBezTo>
                <a:cubicBezTo>
                  <a:pt x="331524" y="439226"/>
                  <a:pt x="245799" y="406947"/>
                  <a:pt x="251091" y="422293"/>
                </a:cubicBezTo>
                <a:cubicBezTo>
                  <a:pt x="256383" y="437639"/>
                  <a:pt x="352162" y="513310"/>
                  <a:pt x="359041" y="520718"/>
                </a:cubicBezTo>
                <a:cubicBezTo>
                  <a:pt x="365920" y="528126"/>
                  <a:pt x="311416" y="492672"/>
                  <a:pt x="292366" y="466743"/>
                </a:cubicBezTo>
                <a:cubicBezTo>
                  <a:pt x="273316" y="440814"/>
                  <a:pt x="262203" y="400597"/>
                  <a:pt x="244741" y="365143"/>
                </a:cubicBezTo>
                <a:cubicBezTo>
                  <a:pt x="227279" y="329689"/>
                  <a:pt x="201349" y="284710"/>
                  <a:pt x="187591" y="254018"/>
                </a:cubicBezTo>
                <a:cubicBezTo>
                  <a:pt x="173833" y="223326"/>
                  <a:pt x="172774" y="202689"/>
                  <a:pt x="162191" y="180993"/>
                </a:cubicBezTo>
                <a:cubicBezTo>
                  <a:pt x="151608" y="159297"/>
                  <a:pt x="145787" y="149243"/>
                  <a:pt x="124091" y="123843"/>
                </a:cubicBezTo>
                <a:cubicBezTo>
                  <a:pt x="102395" y="98443"/>
                  <a:pt x="5558" y="-1569"/>
                  <a:pt x="266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CB8204F0-F95A-7C33-C0D3-9CD64BF6E382}"/>
              </a:ext>
            </a:extLst>
          </p:cNvPr>
          <p:cNvSpPr/>
          <p:nvPr/>
        </p:nvSpPr>
        <p:spPr>
          <a:xfrm>
            <a:off x="4917893" y="9899640"/>
            <a:ext cx="159132" cy="190523"/>
          </a:xfrm>
          <a:custGeom>
            <a:avLst/>
            <a:gdLst>
              <a:gd name="connsiteX0" fmla="*/ 133532 w 159132"/>
              <a:gd name="connsiteY0" fmla="*/ 10 h 190523"/>
              <a:gd name="connsiteX1" fmla="*/ 155757 w 159132"/>
              <a:gd name="connsiteY1" fmla="*/ 101610 h 190523"/>
              <a:gd name="connsiteX2" fmla="*/ 152582 w 159132"/>
              <a:gd name="connsiteY2" fmla="*/ 123835 h 190523"/>
              <a:gd name="connsiteX3" fmla="*/ 95432 w 159132"/>
              <a:gd name="connsiteY3" fmla="*/ 98435 h 190523"/>
              <a:gd name="connsiteX4" fmla="*/ 31932 w 159132"/>
              <a:gd name="connsiteY4" fmla="*/ 187335 h 190523"/>
              <a:gd name="connsiteX5" fmla="*/ 41457 w 159132"/>
              <a:gd name="connsiteY5" fmla="*/ 155585 h 190523"/>
              <a:gd name="connsiteX6" fmla="*/ 182 w 159132"/>
              <a:gd name="connsiteY6" fmla="*/ 12710 h 190523"/>
              <a:gd name="connsiteX7" fmla="*/ 60507 w 159132"/>
              <a:gd name="connsiteY7" fmla="*/ 139710 h 190523"/>
              <a:gd name="connsiteX8" fmla="*/ 98607 w 159132"/>
              <a:gd name="connsiteY8" fmla="*/ 107960 h 190523"/>
              <a:gd name="connsiteX9" fmla="*/ 136707 w 159132"/>
              <a:gd name="connsiteY9" fmla="*/ 107960 h 190523"/>
              <a:gd name="connsiteX10" fmla="*/ 133532 w 159132"/>
              <a:gd name="connsiteY10" fmla="*/ 10 h 19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132" h="190523">
                <a:moveTo>
                  <a:pt x="133532" y="10"/>
                </a:moveTo>
                <a:cubicBezTo>
                  <a:pt x="136707" y="-1048"/>
                  <a:pt x="152582" y="80973"/>
                  <a:pt x="155757" y="101610"/>
                </a:cubicBezTo>
                <a:cubicBezTo>
                  <a:pt x="158932" y="122248"/>
                  <a:pt x="162636" y="124364"/>
                  <a:pt x="152582" y="123835"/>
                </a:cubicBezTo>
                <a:cubicBezTo>
                  <a:pt x="142528" y="123306"/>
                  <a:pt x="115540" y="87852"/>
                  <a:pt x="95432" y="98435"/>
                </a:cubicBezTo>
                <a:cubicBezTo>
                  <a:pt x="75324" y="109018"/>
                  <a:pt x="40928" y="177810"/>
                  <a:pt x="31932" y="187335"/>
                </a:cubicBezTo>
                <a:cubicBezTo>
                  <a:pt x="22936" y="196860"/>
                  <a:pt x="46749" y="184689"/>
                  <a:pt x="41457" y="155585"/>
                </a:cubicBezTo>
                <a:cubicBezTo>
                  <a:pt x="36165" y="126481"/>
                  <a:pt x="-2993" y="15356"/>
                  <a:pt x="182" y="12710"/>
                </a:cubicBezTo>
                <a:cubicBezTo>
                  <a:pt x="3357" y="10064"/>
                  <a:pt x="44103" y="123835"/>
                  <a:pt x="60507" y="139710"/>
                </a:cubicBezTo>
                <a:cubicBezTo>
                  <a:pt x="76911" y="155585"/>
                  <a:pt x="85907" y="113252"/>
                  <a:pt x="98607" y="107960"/>
                </a:cubicBezTo>
                <a:cubicBezTo>
                  <a:pt x="111307" y="102668"/>
                  <a:pt x="130886" y="122777"/>
                  <a:pt x="136707" y="107960"/>
                </a:cubicBezTo>
                <a:cubicBezTo>
                  <a:pt x="142528" y="93143"/>
                  <a:pt x="130357" y="1068"/>
                  <a:pt x="13353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E44CD1B4-567C-9BAE-0570-6DB4B23CC5B4}"/>
              </a:ext>
            </a:extLst>
          </p:cNvPr>
          <p:cNvSpPr/>
          <p:nvPr/>
        </p:nvSpPr>
        <p:spPr>
          <a:xfrm>
            <a:off x="5313150" y="10340876"/>
            <a:ext cx="227025" cy="438269"/>
          </a:xfrm>
          <a:custGeom>
            <a:avLst/>
            <a:gdLst>
              <a:gd name="connsiteX0" fmla="*/ 4975 w 227025"/>
              <a:gd name="connsiteY0" fmla="*/ 9624 h 438269"/>
              <a:gd name="connsiteX1" fmla="*/ 163725 w 227025"/>
              <a:gd name="connsiteY1" fmla="*/ 289024 h 438269"/>
              <a:gd name="connsiteX2" fmla="*/ 81175 w 227025"/>
              <a:gd name="connsiteY2" fmla="*/ 358874 h 438269"/>
              <a:gd name="connsiteX3" fmla="*/ 135150 w 227025"/>
              <a:gd name="connsiteY3" fmla="*/ 327124 h 438269"/>
              <a:gd name="connsiteX4" fmla="*/ 211350 w 227025"/>
              <a:gd name="connsiteY4" fmla="*/ 362049 h 438269"/>
              <a:gd name="connsiteX5" fmla="*/ 214525 w 227025"/>
              <a:gd name="connsiteY5" fmla="*/ 438249 h 438269"/>
              <a:gd name="connsiteX6" fmla="*/ 217700 w 227025"/>
              <a:gd name="connsiteY6" fmla="*/ 368399 h 438269"/>
              <a:gd name="connsiteX7" fmla="*/ 81175 w 227025"/>
              <a:gd name="connsiteY7" fmla="*/ 247749 h 438269"/>
              <a:gd name="connsiteX8" fmla="*/ 151025 w 227025"/>
              <a:gd name="connsiteY8" fmla="*/ 298549 h 438269"/>
              <a:gd name="connsiteX9" fmla="*/ 151025 w 227025"/>
              <a:gd name="connsiteY9" fmla="*/ 228699 h 438269"/>
              <a:gd name="connsiteX10" fmla="*/ 52600 w 227025"/>
              <a:gd name="connsiteY10" fmla="*/ 133449 h 438269"/>
              <a:gd name="connsiteX11" fmla="*/ 100225 w 227025"/>
              <a:gd name="connsiteY11" fmla="*/ 142974 h 438269"/>
              <a:gd name="connsiteX12" fmla="*/ 43075 w 227025"/>
              <a:gd name="connsiteY12" fmla="*/ 69949 h 438269"/>
              <a:gd name="connsiteX13" fmla="*/ 4975 w 227025"/>
              <a:gd name="connsiteY13" fmla="*/ 9624 h 43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025" h="438269">
                <a:moveTo>
                  <a:pt x="4975" y="9624"/>
                </a:moveTo>
                <a:cubicBezTo>
                  <a:pt x="25083" y="46137"/>
                  <a:pt x="151025" y="230816"/>
                  <a:pt x="163725" y="289024"/>
                </a:cubicBezTo>
                <a:cubicBezTo>
                  <a:pt x="176425" y="347232"/>
                  <a:pt x="85937" y="352524"/>
                  <a:pt x="81175" y="358874"/>
                </a:cubicBezTo>
                <a:cubicBezTo>
                  <a:pt x="76413" y="365224"/>
                  <a:pt x="113454" y="326595"/>
                  <a:pt x="135150" y="327124"/>
                </a:cubicBezTo>
                <a:cubicBezTo>
                  <a:pt x="156846" y="327653"/>
                  <a:pt x="198121" y="343528"/>
                  <a:pt x="211350" y="362049"/>
                </a:cubicBezTo>
                <a:cubicBezTo>
                  <a:pt x="224579" y="380570"/>
                  <a:pt x="213467" y="437191"/>
                  <a:pt x="214525" y="438249"/>
                </a:cubicBezTo>
                <a:cubicBezTo>
                  <a:pt x="215583" y="439307"/>
                  <a:pt x="239925" y="400149"/>
                  <a:pt x="217700" y="368399"/>
                </a:cubicBezTo>
                <a:cubicBezTo>
                  <a:pt x="195475" y="336649"/>
                  <a:pt x="92288" y="259391"/>
                  <a:pt x="81175" y="247749"/>
                </a:cubicBezTo>
                <a:cubicBezTo>
                  <a:pt x="70063" y="236107"/>
                  <a:pt x="139383" y="301724"/>
                  <a:pt x="151025" y="298549"/>
                </a:cubicBezTo>
                <a:cubicBezTo>
                  <a:pt x="162667" y="295374"/>
                  <a:pt x="167429" y="256216"/>
                  <a:pt x="151025" y="228699"/>
                </a:cubicBezTo>
                <a:cubicBezTo>
                  <a:pt x="134621" y="201182"/>
                  <a:pt x="61067" y="147737"/>
                  <a:pt x="52600" y="133449"/>
                </a:cubicBezTo>
                <a:cubicBezTo>
                  <a:pt x="44133" y="119161"/>
                  <a:pt x="101813" y="153557"/>
                  <a:pt x="100225" y="142974"/>
                </a:cubicBezTo>
                <a:cubicBezTo>
                  <a:pt x="98638" y="132391"/>
                  <a:pt x="54717" y="88999"/>
                  <a:pt x="43075" y="69949"/>
                </a:cubicBezTo>
                <a:cubicBezTo>
                  <a:pt x="31433" y="50899"/>
                  <a:pt x="-15133" y="-26889"/>
                  <a:pt x="4975" y="9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16164795-6800-4C64-8E44-A35B6D6E5CCB}"/>
              </a:ext>
            </a:extLst>
          </p:cNvPr>
          <p:cNvSpPr/>
          <p:nvPr/>
        </p:nvSpPr>
        <p:spPr>
          <a:xfrm>
            <a:off x="5426065" y="10724380"/>
            <a:ext cx="122813" cy="255569"/>
          </a:xfrm>
          <a:custGeom>
            <a:avLst/>
            <a:gdLst>
              <a:gd name="connsiteX0" fmla="*/ 10 w 122813"/>
              <a:gd name="connsiteY0" fmla="*/ 770 h 255569"/>
              <a:gd name="connsiteX1" fmla="*/ 98435 w 122813"/>
              <a:gd name="connsiteY1" fmla="*/ 86495 h 255569"/>
              <a:gd name="connsiteX2" fmla="*/ 98435 w 122813"/>
              <a:gd name="connsiteY2" fmla="*/ 121420 h 255569"/>
              <a:gd name="connsiteX3" fmla="*/ 57160 w 122813"/>
              <a:gd name="connsiteY3" fmla="*/ 146820 h 255569"/>
              <a:gd name="connsiteX4" fmla="*/ 44460 w 122813"/>
              <a:gd name="connsiteY4" fmla="*/ 137295 h 255569"/>
              <a:gd name="connsiteX5" fmla="*/ 95260 w 122813"/>
              <a:gd name="connsiteY5" fmla="*/ 178570 h 255569"/>
              <a:gd name="connsiteX6" fmla="*/ 114310 w 122813"/>
              <a:gd name="connsiteY6" fmla="*/ 254770 h 255569"/>
              <a:gd name="connsiteX7" fmla="*/ 47635 w 122813"/>
              <a:gd name="connsiteY7" fmla="*/ 219845 h 255569"/>
              <a:gd name="connsiteX8" fmla="*/ 120660 w 122813"/>
              <a:gd name="connsiteY8" fmla="*/ 242070 h 255569"/>
              <a:gd name="connsiteX9" fmla="*/ 101610 w 122813"/>
              <a:gd name="connsiteY9" fmla="*/ 184920 h 255569"/>
              <a:gd name="connsiteX10" fmla="*/ 82560 w 122813"/>
              <a:gd name="connsiteY10" fmla="*/ 121420 h 255569"/>
              <a:gd name="connsiteX11" fmla="*/ 53985 w 122813"/>
              <a:gd name="connsiteY11" fmla="*/ 73795 h 255569"/>
              <a:gd name="connsiteX12" fmla="*/ 104785 w 122813"/>
              <a:gd name="connsiteY12" fmla="*/ 124595 h 255569"/>
              <a:gd name="connsiteX13" fmla="*/ 92085 w 122813"/>
              <a:gd name="connsiteY13" fmla="*/ 48395 h 255569"/>
              <a:gd name="connsiteX14" fmla="*/ 10 w 122813"/>
              <a:gd name="connsiteY14" fmla="*/ 770 h 25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813" h="255569">
                <a:moveTo>
                  <a:pt x="10" y="770"/>
                </a:moveTo>
                <a:cubicBezTo>
                  <a:pt x="1068" y="7120"/>
                  <a:pt x="82031" y="66387"/>
                  <a:pt x="98435" y="86495"/>
                </a:cubicBezTo>
                <a:cubicBezTo>
                  <a:pt x="114839" y="106603"/>
                  <a:pt x="105314" y="111366"/>
                  <a:pt x="98435" y="121420"/>
                </a:cubicBezTo>
                <a:cubicBezTo>
                  <a:pt x="91556" y="131474"/>
                  <a:pt x="66156" y="144174"/>
                  <a:pt x="57160" y="146820"/>
                </a:cubicBezTo>
                <a:cubicBezTo>
                  <a:pt x="48164" y="149466"/>
                  <a:pt x="38110" y="132003"/>
                  <a:pt x="44460" y="137295"/>
                </a:cubicBezTo>
                <a:cubicBezTo>
                  <a:pt x="50810" y="142587"/>
                  <a:pt x="83618" y="158991"/>
                  <a:pt x="95260" y="178570"/>
                </a:cubicBezTo>
                <a:cubicBezTo>
                  <a:pt x="106902" y="198149"/>
                  <a:pt x="122248" y="247891"/>
                  <a:pt x="114310" y="254770"/>
                </a:cubicBezTo>
                <a:cubicBezTo>
                  <a:pt x="106372" y="261649"/>
                  <a:pt x="46577" y="221962"/>
                  <a:pt x="47635" y="219845"/>
                </a:cubicBezTo>
                <a:cubicBezTo>
                  <a:pt x="48693" y="217728"/>
                  <a:pt x="111664" y="247891"/>
                  <a:pt x="120660" y="242070"/>
                </a:cubicBezTo>
                <a:cubicBezTo>
                  <a:pt x="129656" y="236249"/>
                  <a:pt x="107960" y="205028"/>
                  <a:pt x="101610" y="184920"/>
                </a:cubicBezTo>
                <a:cubicBezTo>
                  <a:pt x="95260" y="164812"/>
                  <a:pt x="90497" y="139941"/>
                  <a:pt x="82560" y="121420"/>
                </a:cubicBezTo>
                <a:cubicBezTo>
                  <a:pt x="74623" y="102899"/>
                  <a:pt x="50281" y="73266"/>
                  <a:pt x="53985" y="73795"/>
                </a:cubicBezTo>
                <a:cubicBezTo>
                  <a:pt x="57689" y="74324"/>
                  <a:pt x="98435" y="128828"/>
                  <a:pt x="104785" y="124595"/>
                </a:cubicBezTo>
                <a:cubicBezTo>
                  <a:pt x="111135" y="120362"/>
                  <a:pt x="104785" y="67974"/>
                  <a:pt x="92085" y="48395"/>
                </a:cubicBezTo>
                <a:cubicBezTo>
                  <a:pt x="79385" y="28816"/>
                  <a:pt x="-1048" y="-5580"/>
                  <a:pt x="10" y="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3A77A922-D185-D97F-6BD1-E98FB5ACCDA4}"/>
              </a:ext>
            </a:extLst>
          </p:cNvPr>
          <p:cNvSpPr/>
          <p:nvPr/>
        </p:nvSpPr>
        <p:spPr>
          <a:xfrm>
            <a:off x="5486206" y="10978879"/>
            <a:ext cx="73414" cy="307870"/>
          </a:xfrm>
          <a:custGeom>
            <a:avLst/>
            <a:gdLst>
              <a:gd name="connsiteX0" fmla="*/ 194 w 73414"/>
              <a:gd name="connsiteY0" fmla="*/ 271 h 307870"/>
              <a:gd name="connsiteX1" fmla="*/ 50994 w 73414"/>
              <a:gd name="connsiteY1" fmla="*/ 105046 h 307870"/>
              <a:gd name="connsiteX2" fmla="*/ 25594 w 73414"/>
              <a:gd name="connsiteY2" fmla="*/ 92346 h 307870"/>
              <a:gd name="connsiteX3" fmla="*/ 50994 w 73414"/>
              <a:gd name="connsiteY3" fmla="*/ 146321 h 307870"/>
              <a:gd name="connsiteX4" fmla="*/ 47819 w 73414"/>
              <a:gd name="connsiteY4" fmla="*/ 190771 h 307870"/>
              <a:gd name="connsiteX5" fmla="*/ 19244 w 73414"/>
              <a:gd name="connsiteY5" fmla="*/ 178071 h 307870"/>
              <a:gd name="connsiteX6" fmla="*/ 38294 w 73414"/>
              <a:gd name="connsiteY6" fmla="*/ 212996 h 307870"/>
              <a:gd name="connsiteX7" fmla="*/ 50994 w 73414"/>
              <a:gd name="connsiteY7" fmla="*/ 276496 h 307870"/>
              <a:gd name="connsiteX8" fmla="*/ 44644 w 73414"/>
              <a:gd name="connsiteY8" fmla="*/ 301896 h 307870"/>
              <a:gd name="connsiteX9" fmla="*/ 35119 w 73414"/>
              <a:gd name="connsiteY9" fmla="*/ 165371 h 307870"/>
              <a:gd name="connsiteX10" fmla="*/ 73219 w 73414"/>
              <a:gd name="connsiteY10" fmla="*/ 76471 h 307870"/>
              <a:gd name="connsiteX11" fmla="*/ 194 w 73414"/>
              <a:gd name="connsiteY11" fmla="*/ 271 h 30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14" h="307870">
                <a:moveTo>
                  <a:pt x="194" y="271"/>
                </a:moveTo>
                <a:cubicBezTo>
                  <a:pt x="-3510" y="5033"/>
                  <a:pt x="46761" y="89700"/>
                  <a:pt x="50994" y="105046"/>
                </a:cubicBezTo>
                <a:cubicBezTo>
                  <a:pt x="55227" y="120392"/>
                  <a:pt x="25594" y="85467"/>
                  <a:pt x="25594" y="92346"/>
                </a:cubicBezTo>
                <a:cubicBezTo>
                  <a:pt x="25594" y="99225"/>
                  <a:pt x="47290" y="129917"/>
                  <a:pt x="50994" y="146321"/>
                </a:cubicBezTo>
                <a:cubicBezTo>
                  <a:pt x="54698" y="162725"/>
                  <a:pt x="53111" y="185479"/>
                  <a:pt x="47819" y="190771"/>
                </a:cubicBezTo>
                <a:cubicBezTo>
                  <a:pt x="42527" y="196063"/>
                  <a:pt x="20831" y="174367"/>
                  <a:pt x="19244" y="178071"/>
                </a:cubicBezTo>
                <a:cubicBezTo>
                  <a:pt x="17657" y="181775"/>
                  <a:pt x="33002" y="196592"/>
                  <a:pt x="38294" y="212996"/>
                </a:cubicBezTo>
                <a:cubicBezTo>
                  <a:pt x="43586" y="229400"/>
                  <a:pt x="49936" y="261679"/>
                  <a:pt x="50994" y="276496"/>
                </a:cubicBezTo>
                <a:cubicBezTo>
                  <a:pt x="52052" y="291313"/>
                  <a:pt x="47290" y="320417"/>
                  <a:pt x="44644" y="301896"/>
                </a:cubicBezTo>
                <a:cubicBezTo>
                  <a:pt x="41998" y="283375"/>
                  <a:pt x="30357" y="202942"/>
                  <a:pt x="35119" y="165371"/>
                </a:cubicBezTo>
                <a:cubicBezTo>
                  <a:pt x="39881" y="127800"/>
                  <a:pt x="76394" y="98167"/>
                  <a:pt x="73219" y="76471"/>
                </a:cubicBezTo>
                <a:cubicBezTo>
                  <a:pt x="70044" y="54775"/>
                  <a:pt x="3898" y="-4491"/>
                  <a:pt x="194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21D0FCEC-16E7-26E2-9266-B5DC154D9CD6}"/>
              </a:ext>
            </a:extLst>
          </p:cNvPr>
          <p:cNvSpPr/>
          <p:nvPr/>
        </p:nvSpPr>
        <p:spPr>
          <a:xfrm>
            <a:off x="5454114" y="11254324"/>
            <a:ext cx="95964" cy="204600"/>
          </a:xfrm>
          <a:custGeom>
            <a:avLst/>
            <a:gdLst>
              <a:gd name="connsiteX0" fmla="*/ 3711 w 95964"/>
              <a:gd name="connsiteY0" fmla="*/ 1051 h 204600"/>
              <a:gd name="connsiteX1" fmla="*/ 67211 w 95964"/>
              <a:gd name="connsiteY1" fmla="*/ 70901 h 204600"/>
              <a:gd name="connsiteX2" fmla="*/ 70386 w 95964"/>
              <a:gd name="connsiteY2" fmla="*/ 204251 h 204600"/>
              <a:gd name="connsiteX3" fmla="*/ 57686 w 95964"/>
              <a:gd name="connsiteY3" fmla="*/ 109001 h 204600"/>
              <a:gd name="connsiteX4" fmla="*/ 536 w 95964"/>
              <a:gd name="connsiteY4" fmla="*/ 86776 h 204600"/>
              <a:gd name="connsiteX5" fmla="*/ 95786 w 95964"/>
              <a:gd name="connsiteY5" fmla="*/ 121701 h 204600"/>
              <a:gd name="connsiteX6" fmla="*/ 3711 w 95964"/>
              <a:gd name="connsiteY6" fmla="*/ 1051 h 20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964" h="204600">
                <a:moveTo>
                  <a:pt x="3711" y="1051"/>
                </a:moveTo>
                <a:cubicBezTo>
                  <a:pt x="-1052" y="-7416"/>
                  <a:pt x="56099" y="37034"/>
                  <a:pt x="67211" y="70901"/>
                </a:cubicBezTo>
                <a:cubicBezTo>
                  <a:pt x="78324" y="104768"/>
                  <a:pt x="71974" y="197901"/>
                  <a:pt x="70386" y="204251"/>
                </a:cubicBezTo>
                <a:cubicBezTo>
                  <a:pt x="68799" y="210601"/>
                  <a:pt x="69328" y="128580"/>
                  <a:pt x="57686" y="109001"/>
                </a:cubicBezTo>
                <a:cubicBezTo>
                  <a:pt x="46044" y="89422"/>
                  <a:pt x="-5814" y="84659"/>
                  <a:pt x="536" y="86776"/>
                </a:cubicBezTo>
                <a:cubicBezTo>
                  <a:pt x="6886" y="88893"/>
                  <a:pt x="91024" y="133343"/>
                  <a:pt x="95786" y="121701"/>
                </a:cubicBezTo>
                <a:cubicBezTo>
                  <a:pt x="100548" y="110059"/>
                  <a:pt x="8474" y="9518"/>
                  <a:pt x="3711" y="1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5355E2E0-F05D-7954-6C94-C827AF7E3D0A}"/>
              </a:ext>
            </a:extLst>
          </p:cNvPr>
          <p:cNvSpPr/>
          <p:nvPr/>
        </p:nvSpPr>
        <p:spPr>
          <a:xfrm>
            <a:off x="5136785" y="9937462"/>
            <a:ext cx="416301" cy="787807"/>
          </a:xfrm>
          <a:custGeom>
            <a:avLst/>
            <a:gdLst>
              <a:gd name="connsiteX0" fmla="*/ 365 w 416301"/>
              <a:gd name="connsiteY0" fmla="*/ 288 h 787807"/>
              <a:gd name="connsiteX1" fmla="*/ 159115 w 416301"/>
              <a:gd name="connsiteY1" fmla="*/ 159038 h 787807"/>
              <a:gd name="connsiteX2" fmla="*/ 117840 w 416301"/>
              <a:gd name="connsiteY2" fmla="*/ 130463 h 787807"/>
              <a:gd name="connsiteX3" fmla="*/ 254365 w 416301"/>
              <a:gd name="connsiteY3" fmla="*/ 362238 h 787807"/>
              <a:gd name="connsiteX4" fmla="*/ 317865 w 416301"/>
              <a:gd name="connsiteY4" fmla="*/ 447963 h 787807"/>
              <a:gd name="connsiteX5" fmla="*/ 317865 w 416301"/>
              <a:gd name="connsiteY5" fmla="*/ 438438 h 787807"/>
              <a:gd name="connsiteX6" fmla="*/ 384540 w 416301"/>
              <a:gd name="connsiteY6" fmla="*/ 578138 h 787807"/>
              <a:gd name="connsiteX7" fmla="*/ 349615 w 416301"/>
              <a:gd name="connsiteY7" fmla="*/ 533688 h 787807"/>
              <a:gd name="connsiteX8" fmla="*/ 387715 w 416301"/>
              <a:gd name="connsiteY8" fmla="*/ 638463 h 787807"/>
              <a:gd name="connsiteX9" fmla="*/ 416290 w 416301"/>
              <a:gd name="connsiteY9" fmla="*/ 787688 h 787807"/>
              <a:gd name="connsiteX10" fmla="*/ 384540 w 416301"/>
              <a:gd name="connsiteY10" fmla="*/ 660688 h 787807"/>
              <a:gd name="connsiteX11" fmla="*/ 305165 w 416301"/>
              <a:gd name="connsiteY11" fmla="*/ 501938 h 787807"/>
              <a:gd name="connsiteX12" fmla="*/ 165465 w 416301"/>
              <a:gd name="connsiteY12" fmla="*/ 244763 h 787807"/>
              <a:gd name="connsiteX13" fmla="*/ 228965 w 416301"/>
              <a:gd name="connsiteY13" fmla="*/ 292388 h 787807"/>
              <a:gd name="connsiteX14" fmla="*/ 117840 w 416301"/>
              <a:gd name="connsiteY14" fmla="*/ 124113 h 787807"/>
              <a:gd name="connsiteX15" fmla="*/ 365 w 416301"/>
              <a:gd name="connsiteY15" fmla="*/ 288 h 78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6301" h="787807">
                <a:moveTo>
                  <a:pt x="365" y="288"/>
                </a:moveTo>
                <a:cubicBezTo>
                  <a:pt x="7244" y="6109"/>
                  <a:pt x="139536" y="137342"/>
                  <a:pt x="159115" y="159038"/>
                </a:cubicBezTo>
                <a:cubicBezTo>
                  <a:pt x="178694" y="180734"/>
                  <a:pt x="101965" y="96596"/>
                  <a:pt x="117840" y="130463"/>
                </a:cubicBezTo>
                <a:cubicBezTo>
                  <a:pt x="133715" y="164330"/>
                  <a:pt x="221028" y="309321"/>
                  <a:pt x="254365" y="362238"/>
                </a:cubicBezTo>
                <a:cubicBezTo>
                  <a:pt x="287702" y="415155"/>
                  <a:pt x="307282" y="435263"/>
                  <a:pt x="317865" y="447963"/>
                </a:cubicBezTo>
                <a:cubicBezTo>
                  <a:pt x="328448" y="460663"/>
                  <a:pt x="306753" y="416742"/>
                  <a:pt x="317865" y="438438"/>
                </a:cubicBezTo>
                <a:cubicBezTo>
                  <a:pt x="328977" y="460134"/>
                  <a:pt x="379248" y="562263"/>
                  <a:pt x="384540" y="578138"/>
                </a:cubicBezTo>
                <a:cubicBezTo>
                  <a:pt x="389832" y="594013"/>
                  <a:pt x="349086" y="523634"/>
                  <a:pt x="349615" y="533688"/>
                </a:cubicBezTo>
                <a:cubicBezTo>
                  <a:pt x="350144" y="543742"/>
                  <a:pt x="376603" y="596130"/>
                  <a:pt x="387715" y="638463"/>
                </a:cubicBezTo>
                <a:cubicBezTo>
                  <a:pt x="398827" y="680796"/>
                  <a:pt x="416819" y="783984"/>
                  <a:pt x="416290" y="787688"/>
                </a:cubicBezTo>
                <a:cubicBezTo>
                  <a:pt x="415761" y="791392"/>
                  <a:pt x="403061" y="708313"/>
                  <a:pt x="384540" y="660688"/>
                </a:cubicBezTo>
                <a:cubicBezTo>
                  <a:pt x="366019" y="613063"/>
                  <a:pt x="341677" y="571259"/>
                  <a:pt x="305165" y="501938"/>
                </a:cubicBezTo>
                <a:cubicBezTo>
                  <a:pt x="268653" y="432617"/>
                  <a:pt x="178165" y="279688"/>
                  <a:pt x="165465" y="244763"/>
                </a:cubicBezTo>
                <a:cubicBezTo>
                  <a:pt x="152765" y="209838"/>
                  <a:pt x="236902" y="312496"/>
                  <a:pt x="228965" y="292388"/>
                </a:cubicBezTo>
                <a:cubicBezTo>
                  <a:pt x="221028" y="272280"/>
                  <a:pt x="150119" y="170150"/>
                  <a:pt x="117840" y="124113"/>
                </a:cubicBezTo>
                <a:cubicBezTo>
                  <a:pt x="85561" y="78076"/>
                  <a:pt x="-6514" y="-5533"/>
                  <a:pt x="365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27F9CB01-57FA-AB19-DEF5-A79EBE9FFDF2}"/>
              </a:ext>
            </a:extLst>
          </p:cNvPr>
          <p:cNvSpPr/>
          <p:nvPr/>
        </p:nvSpPr>
        <p:spPr>
          <a:xfrm>
            <a:off x="5160433" y="9699624"/>
            <a:ext cx="423251" cy="1128081"/>
          </a:xfrm>
          <a:custGeom>
            <a:avLst/>
            <a:gdLst>
              <a:gd name="connsiteX0" fmla="*/ 14817 w 423251"/>
              <a:gd name="connsiteY0" fmla="*/ 1 h 1128081"/>
              <a:gd name="connsiteX1" fmla="*/ 11642 w 423251"/>
              <a:gd name="connsiteY1" fmla="*/ 168276 h 1128081"/>
              <a:gd name="connsiteX2" fmla="*/ 11642 w 423251"/>
              <a:gd name="connsiteY2" fmla="*/ 130176 h 1128081"/>
              <a:gd name="connsiteX3" fmla="*/ 167217 w 423251"/>
              <a:gd name="connsiteY3" fmla="*/ 279401 h 1128081"/>
              <a:gd name="connsiteX4" fmla="*/ 106892 w 423251"/>
              <a:gd name="connsiteY4" fmla="*/ 238126 h 1128081"/>
              <a:gd name="connsiteX5" fmla="*/ 154517 w 423251"/>
              <a:gd name="connsiteY5" fmla="*/ 339726 h 1128081"/>
              <a:gd name="connsiteX6" fmla="*/ 157692 w 423251"/>
              <a:gd name="connsiteY6" fmla="*/ 327026 h 1128081"/>
              <a:gd name="connsiteX7" fmla="*/ 237067 w 423251"/>
              <a:gd name="connsiteY7" fmla="*/ 387351 h 1128081"/>
              <a:gd name="connsiteX8" fmla="*/ 278342 w 423251"/>
              <a:gd name="connsiteY8" fmla="*/ 536576 h 1128081"/>
              <a:gd name="connsiteX9" fmla="*/ 278342 w 423251"/>
              <a:gd name="connsiteY9" fmla="*/ 511176 h 1128081"/>
              <a:gd name="connsiteX10" fmla="*/ 303742 w 423251"/>
              <a:gd name="connsiteY10" fmla="*/ 593726 h 1128081"/>
              <a:gd name="connsiteX11" fmla="*/ 325967 w 423251"/>
              <a:gd name="connsiteY11" fmla="*/ 527051 h 1128081"/>
              <a:gd name="connsiteX12" fmla="*/ 316442 w 423251"/>
              <a:gd name="connsiteY12" fmla="*/ 631826 h 1128081"/>
              <a:gd name="connsiteX13" fmla="*/ 310092 w 423251"/>
              <a:gd name="connsiteY13" fmla="*/ 679451 h 1128081"/>
              <a:gd name="connsiteX14" fmla="*/ 354542 w 423251"/>
              <a:gd name="connsiteY14" fmla="*/ 717551 h 1128081"/>
              <a:gd name="connsiteX15" fmla="*/ 357717 w 423251"/>
              <a:gd name="connsiteY15" fmla="*/ 812801 h 1128081"/>
              <a:gd name="connsiteX16" fmla="*/ 376767 w 423251"/>
              <a:gd name="connsiteY16" fmla="*/ 812801 h 1128081"/>
              <a:gd name="connsiteX17" fmla="*/ 408517 w 423251"/>
              <a:gd name="connsiteY17" fmla="*/ 968376 h 1128081"/>
              <a:gd name="connsiteX18" fmla="*/ 421217 w 423251"/>
              <a:gd name="connsiteY18" fmla="*/ 930276 h 1128081"/>
              <a:gd name="connsiteX19" fmla="*/ 367242 w 423251"/>
              <a:gd name="connsiteY19" fmla="*/ 1127126 h 1128081"/>
              <a:gd name="connsiteX20" fmla="*/ 414867 w 423251"/>
              <a:gd name="connsiteY20" fmla="*/ 990601 h 1128081"/>
              <a:gd name="connsiteX21" fmla="*/ 319617 w 423251"/>
              <a:gd name="connsiteY21" fmla="*/ 673101 h 1128081"/>
              <a:gd name="connsiteX22" fmla="*/ 262467 w 423251"/>
              <a:gd name="connsiteY22" fmla="*/ 473076 h 1128081"/>
              <a:gd name="connsiteX23" fmla="*/ 195792 w 423251"/>
              <a:gd name="connsiteY23" fmla="*/ 295276 h 1128081"/>
              <a:gd name="connsiteX24" fmla="*/ 189442 w 423251"/>
              <a:gd name="connsiteY24" fmla="*/ 352426 h 1128081"/>
              <a:gd name="connsiteX25" fmla="*/ 78317 w 423251"/>
              <a:gd name="connsiteY25" fmla="*/ 222251 h 1128081"/>
              <a:gd name="connsiteX26" fmla="*/ 113242 w 423251"/>
              <a:gd name="connsiteY26" fmla="*/ 314326 h 1128081"/>
              <a:gd name="connsiteX27" fmla="*/ 100542 w 423251"/>
              <a:gd name="connsiteY27" fmla="*/ 177801 h 1128081"/>
              <a:gd name="connsiteX28" fmla="*/ 62442 w 423251"/>
              <a:gd name="connsiteY28" fmla="*/ 123826 h 1128081"/>
              <a:gd name="connsiteX29" fmla="*/ 110067 w 423251"/>
              <a:gd name="connsiteY29" fmla="*/ 219076 h 1128081"/>
              <a:gd name="connsiteX30" fmla="*/ 24342 w 423251"/>
              <a:gd name="connsiteY30" fmla="*/ 161926 h 1128081"/>
              <a:gd name="connsiteX31" fmla="*/ 5292 w 423251"/>
              <a:gd name="connsiteY31" fmla="*/ 171451 h 1128081"/>
              <a:gd name="connsiteX32" fmla="*/ 14817 w 423251"/>
              <a:gd name="connsiteY32" fmla="*/ 1 h 1128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23251" h="1128081">
                <a:moveTo>
                  <a:pt x="14817" y="1"/>
                </a:moveTo>
                <a:cubicBezTo>
                  <a:pt x="15875" y="-528"/>
                  <a:pt x="12171" y="146580"/>
                  <a:pt x="11642" y="168276"/>
                </a:cubicBezTo>
                <a:cubicBezTo>
                  <a:pt x="11113" y="189972"/>
                  <a:pt x="-14287" y="111655"/>
                  <a:pt x="11642" y="130176"/>
                </a:cubicBezTo>
                <a:cubicBezTo>
                  <a:pt x="37571" y="148697"/>
                  <a:pt x="151342" y="261409"/>
                  <a:pt x="167217" y="279401"/>
                </a:cubicBezTo>
                <a:cubicBezTo>
                  <a:pt x="183092" y="297393"/>
                  <a:pt x="109009" y="228072"/>
                  <a:pt x="106892" y="238126"/>
                </a:cubicBezTo>
                <a:cubicBezTo>
                  <a:pt x="104775" y="248180"/>
                  <a:pt x="146050" y="324909"/>
                  <a:pt x="154517" y="339726"/>
                </a:cubicBezTo>
                <a:cubicBezTo>
                  <a:pt x="162984" y="354543"/>
                  <a:pt x="143934" y="319089"/>
                  <a:pt x="157692" y="327026"/>
                </a:cubicBezTo>
                <a:cubicBezTo>
                  <a:pt x="171450" y="334964"/>
                  <a:pt x="216959" y="352426"/>
                  <a:pt x="237067" y="387351"/>
                </a:cubicBezTo>
                <a:cubicBezTo>
                  <a:pt x="257175" y="422276"/>
                  <a:pt x="271463" y="515939"/>
                  <a:pt x="278342" y="536576"/>
                </a:cubicBezTo>
                <a:cubicBezTo>
                  <a:pt x="285221" y="557213"/>
                  <a:pt x="274109" y="501651"/>
                  <a:pt x="278342" y="511176"/>
                </a:cubicBezTo>
                <a:cubicBezTo>
                  <a:pt x="282575" y="520701"/>
                  <a:pt x="295805" y="591080"/>
                  <a:pt x="303742" y="593726"/>
                </a:cubicBezTo>
                <a:cubicBezTo>
                  <a:pt x="311679" y="596372"/>
                  <a:pt x="323850" y="520701"/>
                  <a:pt x="325967" y="527051"/>
                </a:cubicBezTo>
                <a:cubicBezTo>
                  <a:pt x="328084" y="533401"/>
                  <a:pt x="319088" y="606426"/>
                  <a:pt x="316442" y="631826"/>
                </a:cubicBezTo>
                <a:cubicBezTo>
                  <a:pt x="313796" y="657226"/>
                  <a:pt x="303742" y="665163"/>
                  <a:pt x="310092" y="679451"/>
                </a:cubicBezTo>
                <a:cubicBezTo>
                  <a:pt x="316442" y="693739"/>
                  <a:pt x="346605" y="695326"/>
                  <a:pt x="354542" y="717551"/>
                </a:cubicBezTo>
                <a:cubicBezTo>
                  <a:pt x="362480" y="739776"/>
                  <a:pt x="357717" y="812801"/>
                  <a:pt x="357717" y="812801"/>
                </a:cubicBezTo>
                <a:cubicBezTo>
                  <a:pt x="361421" y="828676"/>
                  <a:pt x="368300" y="786872"/>
                  <a:pt x="376767" y="812801"/>
                </a:cubicBezTo>
                <a:cubicBezTo>
                  <a:pt x="385234" y="838730"/>
                  <a:pt x="401109" y="948797"/>
                  <a:pt x="408517" y="968376"/>
                </a:cubicBezTo>
                <a:cubicBezTo>
                  <a:pt x="415925" y="987955"/>
                  <a:pt x="428096" y="903818"/>
                  <a:pt x="421217" y="930276"/>
                </a:cubicBezTo>
                <a:cubicBezTo>
                  <a:pt x="414338" y="956734"/>
                  <a:pt x="368300" y="1117072"/>
                  <a:pt x="367242" y="1127126"/>
                </a:cubicBezTo>
                <a:cubicBezTo>
                  <a:pt x="366184" y="1137180"/>
                  <a:pt x="422805" y="1066272"/>
                  <a:pt x="414867" y="990601"/>
                </a:cubicBezTo>
                <a:cubicBezTo>
                  <a:pt x="406929" y="914930"/>
                  <a:pt x="345017" y="759355"/>
                  <a:pt x="319617" y="673101"/>
                </a:cubicBezTo>
                <a:cubicBezTo>
                  <a:pt x="294217" y="586847"/>
                  <a:pt x="283105" y="536047"/>
                  <a:pt x="262467" y="473076"/>
                </a:cubicBezTo>
                <a:cubicBezTo>
                  <a:pt x="241830" y="410105"/>
                  <a:pt x="207963" y="315384"/>
                  <a:pt x="195792" y="295276"/>
                </a:cubicBezTo>
                <a:cubicBezTo>
                  <a:pt x="183621" y="275168"/>
                  <a:pt x="209021" y="364597"/>
                  <a:pt x="189442" y="352426"/>
                </a:cubicBezTo>
                <a:cubicBezTo>
                  <a:pt x="169863" y="340255"/>
                  <a:pt x="91017" y="228601"/>
                  <a:pt x="78317" y="222251"/>
                </a:cubicBezTo>
                <a:cubicBezTo>
                  <a:pt x="65617" y="215901"/>
                  <a:pt x="109538" y="321734"/>
                  <a:pt x="113242" y="314326"/>
                </a:cubicBezTo>
                <a:cubicBezTo>
                  <a:pt x="116946" y="306918"/>
                  <a:pt x="109009" y="209551"/>
                  <a:pt x="100542" y="177801"/>
                </a:cubicBezTo>
                <a:cubicBezTo>
                  <a:pt x="92075" y="146051"/>
                  <a:pt x="60855" y="116947"/>
                  <a:pt x="62442" y="123826"/>
                </a:cubicBezTo>
                <a:cubicBezTo>
                  <a:pt x="64029" y="130705"/>
                  <a:pt x="116417" y="212726"/>
                  <a:pt x="110067" y="219076"/>
                </a:cubicBezTo>
                <a:cubicBezTo>
                  <a:pt x="103717" y="225426"/>
                  <a:pt x="41804" y="169863"/>
                  <a:pt x="24342" y="161926"/>
                </a:cubicBezTo>
                <a:cubicBezTo>
                  <a:pt x="6880" y="153989"/>
                  <a:pt x="5821" y="199497"/>
                  <a:pt x="5292" y="171451"/>
                </a:cubicBezTo>
                <a:cubicBezTo>
                  <a:pt x="4763" y="143405"/>
                  <a:pt x="13759" y="530"/>
                  <a:pt x="1481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7585BE3B-90A3-273A-07FA-74BC4B8C25DB}"/>
              </a:ext>
            </a:extLst>
          </p:cNvPr>
          <p:cNvSpPr/>
          <p:nvPr/>
        </p:nvSpPr>
        <p:spPr>
          <a:xfrm>
            <a:off x="5619693" y="9670905"/>
            <a:ext cx="196927" cy="952813"/>
          </a:xfrm>
          <a:custGeom>
            <a:avLst/>
            <a:gdLst>
              <a:gd name="connsiteX0" fmla="*/ 196907 w 196927"/>
              <a:gd name="connsiteY0" fmla="*/ 145 h 952813"/>
              <a:gd name="connsiteX1" fmla="*/ 142932 w 196927"/>
              <a:gd name="connsiteY1" fmla="*/ 244620 h 952813"/>
              <a:gd name="connsiteX2" fmla="*/ 104832 w 196927"/>
              <a:gd name="connsiteY2" fmla="*/ 482745 h 952813"/>
              <a:gd name="connsiteX3" fmla="*/ 98482 w 196927"/>
              <a:gd name="connsiteY3" fmla="*/ 263670 h 952813"/>
              <a:gd name="connsiteX4" fmla="*/ 85782 w 196927"/>
              <a:gd name="connsiteY4" fmla="*/ 476395 h 952813"/>
              <a:gd name="connsiteX5" fmla="*/ 44507 w 196927"/>
              <a:gd name="connsiteY5" fmla="*/ 641495 h 952813"/>
              <a:gd name="connsiteX6" fmla="*/ 57 w 196927"/>
              <a:gd name="connsiteY6" fmla="*/ 952645 h 952813"/>
              <a:gd name="connsiteX7" fmla="*/ 54032 w 196927"/>
              <a:gd name="connsiteY7" fmla="*/ 597045 h 952813"/>
              <a:gd name="connsiteX8" fmla="*/ 136582 w 196927"/>
              <a:gd name="connsiteY8" fmla="*/ 177945 h 952813"/>
              <a:gd name="connsiteX9" fmla="*/ 136582 w 196927"/>
              <a:gd name="connsiteY9" fmla="*/ 279545 h 952813"/>
              <a:gd name="connsiteX10" fmla="*/ 196907 w 196927"/>
              <a:gd name="connsiteY10" fmla="*/ 145 h 9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927" h="952813">
                <a:moveTo>
                  <a:pt x="196907" y="145"/>
                </a:moveTo>
                <a:cubicBezTo>
                  <a:pt x="197965" y="-5676"/>
                  <a:pt x="158278" y="164187"/>
                  <a:pt x="142932" y="244620"/>
                </a:cubicBezTo>
                <a:cubicBezTo>
                  <a:pt x="127586" y="325053"/>
                  <a:pt x="112240" y="479570"/>
                  <a:pt x="104832" y="482745"/>
                </a:cubicBezTo>
                <a:cubicBezTo>
                  <a:pt x="97424" y="485920"/>
                  <a:pt x="101657" y="264728"/>
                  <a:pt x="98482" y="263670"/>
                </a:cubicBezTo>
                <a:cubicBezTo>
                  <a:pt x="95307" y="262612"/>
                  <a:pt x="94778" y="413424"/>
                  <a:pt x="85782" y="476395"/>
                </a:cubicBezTo>
                <a:cubicBezTo>
                  <a:pt x="76786" y="539366"/>
                  <a:pt x="58794" y="562120"/>
                  <a:pt x="44507" y="641495"/>
                </a:cubicBezTo>
                <a:cubicBezTo>
                  <a:pt x="30220" y="720870"/>
                  <a:pt x="-1530" y="960053"/>
                  <a:pt x="57" y="952645"/>
                </a:cubicBezTo>
                <a:cubicBezTo>
                  <a:pt x="1644" y="945237"/>
                  <a:pt x="31278" y="726162"/>
                  <a:pt x="54032" y="597045"/>
                </a:cubicBezTo>
                <a:cubicBezTo>
                  <a:pt x="76786" y="467928"/>
                  <a:pt x="122824" y="230862"/>
                  <a:pt x="136582" y="177945"/>
                </a:cubicBezTo>
                <a:cubicBezTo>
                  <a:pt x="150340" y="125028"/>
                  <a:pt x="122295" y="310237"/>
                  <a:pt x="136582" y="279545"/>
                </a:cubicBezTo>
                <a:cubicBezTo>
                  <a:pt x="150869" y="248853"/>
                  <a:pt x="195849" y="5966"/>
                  <a:pt x="196907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1B8DBDE6-CC5F-9873-C712-340A9F8C8739}"/>
              </a:ext>
            </a:extLst>
          </p:cNvPr>
          <p:cNvSpPr/>
          <p:nvPr/>
        </p:nvSpPr>
        <p:spPr>
          <a:xfrm>
            <a:off x="5502203" y="9810675"/>
            <a:ext cx="35034" cy="321181"/>
          </a:xfrm>
          <a:custGeom>
            <a:avLst/>
            <a:gdLst>
              <a:gd name="connsiteX0" fmla="*/ 72 w 35034"/>
              <a:gd name="connsiteY0" fmla="*/ 75 h 321181"/>
              <a:gd name="connsiteX1" fmla="*/ 25472 w 35034"/>
              <a:gd name="connsiteY1" fmla="*/ 244550 h 321181"/>
              <a:gd name="connsiteX2" fmla="*/ 12772 w 35034"/>
              <a:gd name="connsiteY2" fmla="*/ 320750 h 321181"/>
              <a:gd name="connsiteX3" fmla="*/ 34997 w 35034"/>
              <a:gd name="connsiteY3" fmla="*/ 219150 h 321181"/>
              <a:gd name="connsiteX4" fmla="*/ 72 w 35034"/>
              <a:gd name="connsiteY4" fmla="*/ 75 h 32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34" h="321181">
                <a:moveTo>
                  <a:pt x="72" y="75"/>
                </a:moveTo>
                <a:cubicBezTo>
                  <a:pt x="-1515" y="4308"/>
                  <a:pt x="23355" y="191104"/>
                  <a:pt x="25472" y="244550"/>
                </a:cubicBezTo>
                <a:cubicBezTo>
                  <a:pt x="27589" y="297996"/>
                  <a:pt x="11185" y="324983"/>
                  <a:pt x="12772" y="320750"/>
                </a:cubicBezTo>
                <a:cubicBezTo>
                  <a:pt x="14359" y="316517"/>
                  <a:pt x="36055" y="267833"/>
                  <a:pt x="34997" y="219150"/>
                </a:cubicBezTo>
                <a:cubicBezTo>
                  <a:pt x="33939" y="170467"/>
                  <a:pt x="1659" y="-4158"/>
                  <a:pt x="72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1B58FA37-AD2E-CD24-277A-016C9ABCCD50}"/>
              </a:ext>
            </a:extLst>
          </p:cNvPr>
          <p:cNvSpPr/>
          <p:nvPr/>
        </p:nvSpPr>
        <p:spPr>
          <a:xfrm>
            <a:off x="5467076" y="9461480"/>
            <a:ext cx="197147" cy="1048544"/>
          </a:xfrm>
          <a:custGeom>
            <a:avLst/>
            <a:gdLst>
              <a:gd name="connsiteX0" fmla="*/ 190774 w 197147"/>
              <a:gd name="connsiteY0" fmla="*/ 20 h 1048544"/>
              <a:gd name="connsiteX1" fmla="*/ 178074 w 197147"/>
              <a:gd name="connsiteY1" fmla="*/ 206395 h 1048544"/>
              <a:gd name="connsiteX2" fmla="*/ 178074 w 197147"/>
              <a:gd name="connsiteY2" fmla="*/ 295295 h 1048544"/>
              <a:gd name="connsiteX3" fmla="*/ 155849 w 197147"/>
              <a:gd name="connsiteY3" fmla="*/ 234970 h 1048544"/>
              <a:gd name="connsiteX4" fmla="*/ 155849 w 197147"/>
              <a:gd name="connsiteY4" fmla="*/ 339745 h 1048544"/>
              <a:gd name="connsiteX5" fmla="*/ 197124 w 197147"/>
              <a:gd name="connsiteY5" fmla="*/ 454045 h 1048544"/>
              <a:gd name="connsiteX6" fmla="*/ 149499 w 197147"/>
              <a:gd name="connsiteY6" fmla="*/ 669945 h 1048544"/>
              <a:gd name="connsiteX7" fmla="*/ 152674 w 197147"/>
              <a:gd name="connsiteY7" fmla="*/ 650895 h 1048544"/>
              <a:gd name="connsiteX8" fmla="*/ 174899 w 197147"/>
              <a:gd name="connsiteY8" fmla="*/ 752495 h 1048544"/>
              <a:gd name="connsiteX9" fmla="*/ 149499 w 197147"/>
              <a:gd name="connsiteY9" fmla="*/ 796945 h 1048544"/>
              <a:gd name="connsiteX10" fmla="*/ 60599 w 197147"/>
              <a:gd name="connsiteY10" fmla="*/ 1047770 h 1048544"/>
              <a:gd name="connsiteX11" fmla="*/ 117749 w 197147"/>
              <a:gd name="connsiteY11" fmla="*/ 869970 h 1048544"/>
              <a:gd name="connsiteX12" fmla="*/ 171724 w 197147"/>
              <a:gd name="connsiteY12" fmla="*/ 714395 h 1048544"/>
              <a:gd name="connsiteX13" fmla="*/ 130449 w 197147"/>
              <a:gd name="connsiteY13" fmla="*/ 628670 h 1048544"/>
              <a:gd name="connsiteX14" fmla="*/ 152674 w 197147"/>
              <a:gd name="connsiteY14" fmla="*/ 431820 h 1048544"/>
              <a:gd name="connsiteX15" fmla="*/ 139974 w 197147"/>
              <a:gd name="connsiteY15" fmla="*/ 609620 h 1048544"/>
              <a:gd name="connsiteX16" fmla="*/ 178074 w 197147"/>
              <a:gd name="connsiteY16" fmla="*/ 520720 h 1048544"/>
              <a:gd name="connsiteX17" fmla="*/ 181249 w 197147"/>
              <a:gd name="connsiteY17" fmla="*/ 425470 h 1048544"/>
              <a:gd name="connsiteX18" fmla="*/ 274 w 197147"/>
              <a:gd name="connsiteY18" fmla="*/ 323870 h 1048544"/>
              <a:gd name="connsiteX19" fmla="*/ 139974 w 197147"/>
              <a:gd name="connsiteY19" fmla="*/ 368320 h 1048544"/>
              <a:gd name="connsiteX20" fmla="*/ 133624 w 197147"/>
              <a:gd name="connsiteY20" fmla="*/ 266720 h 1048544"/>
              <a:gd name="connsiteX21" fmla="*/ 143149 w 197147"/>
              <a:gd name="connsiteY21" fmla="*/ 349270 h 1048544"/>
              <a:gd name="connsiteX22" fmla="*/ 184424 w 197147"/>
              <a:gd name="connsiteY22" fmla="*/ 279420 h 1048544"/>
              <a:gd name="connsiteX23" fmla="*/ 162199 w 197147"/>
              <a:gd name="connsiteY23" fmla="*/ 219095 h 1048544"/>
              <a:gd name="connsiteX24" fmla="*/ 190774 w 197147"/>
              <a:gd name="connsiteY24" fmla="*/ 20 h 104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7147" h="1048544">
                <a:moveTo>
                  <a:pt x="190774" y="20"/>
                </a:moveTo>
                <a:cubicBezTo>
                  <a:pt x="193420" y="-2097"/>
                  <a:pt x="180191" y="157183"/>
                  <a:pt x="178074" y="206395"/>
                </a:cubicBezTo>
                <a:cubicBezTo>
                  <a:pt x="175957" y="255607"/>
                  <a:pt x="181778" y="290533"/>
                  <a:pt x="178074" y="295295"/>
                </a:cubicBezTo>
                <a:cubicBezTo>
                  <a:pt x="174370" y="300057"/>
                  <a:pt x="159553" y="227562"/>
                  <a:pt x="155849" y="234970"/>
                </a:cubicBezTo>
                <a:cubicBezTo>
                  <a:pt x="152145" y="242378"/>
                  <a:pt x="148970" y="303233"/>
                  <a:pt x="155849" y="339745"/>
                </a:cubicBezTo>
                <a:cubicBezTo>
                  <a:pt x="162728" y="376257"/>
                  <a:pt x="198182" y="399012"/>
                  <a:pt x="197124" y="454045"/>
                </a:cubicBezTo>
                <a:cubicBezTo>
                  <a:pt x="196066" y="509078"/>
                  <a:pt x="156907" y="637137"/>
                  <a:pt x="149499" y="669945"/>
                </a:cubicBezTo>
                <a:cubicBezTo>
                  <a:pt x="142091" y="702753"/>
                  <a:pt x="148441" y="637137"/>
                  <a:pt x="152674" y="650895"/>
                </a:cubicBezTo>
                <a:cubicBezTo>
                  <a:pt x="156907" y="664653"/>
                  <a:pt x="175428" y="728153"/>
                  <a:pt x="174899" y="752495"/>
                </a:cubicBezTo>
                <a:cubicBezTo>
                  <a:pt x="174370" y="776837"/>
                  <a:pt x="168549" y="747733"/>
                  <a:pt x="149499" y="796945"/>
                </a:cubicBezTo>
                <a:cubicBezTo>
                  <a:pt x="130449" y="846158"/>
                  <a:pt x="65891" y="1035599"/>
                  <a:pt x="60599" y="1047770"/>
                </a:cubicBezTo>
                <a:cubicBezTo>
                  <a:pt x="55307" y="1059941"/>
                  <a:pt x="99228" y="925533"/>
                  <a:pt x="117749" y="869970"/>
                </a:cubicBezTo>
                <a:cubicBezTo>
                  <a:pt x="136270" y="814408"/>
                  <a:pt x="169607" y="754612"/>
                  <a:pt x="171724" y="714395"/>
                </a:cubicBezTo>
                <a:cubicBezTo>
                  <a:pt x="173841" y="674178"/>
                  <a:pt x="133624" y="675766"/>
                  <a:pt x="130449" y="628670"/>
                </a:cubicBezTo>
                <a:cubicBezTo>
                  <a:pt x="127274" y="581574"/>
                  <a:pt x="151087" y="434995"/>
                  <a:pt x="152674" y="431820"/>
                </a:cubicBezTo>
                <a:cubicBezTo>
                  <a:pt x="154261" y="428645"/>
                  <a:pt x="135741" y="594803"/>
                  <a:pt x="139974" y="609620"/>
                </a:cubicBezTo>
                <a:cubicBezTo>
                  <a:pt x="144207" y="624437"/>
                  <a:pt x="171195" y="551412"/>
                  <a:pt x="178074" y="520720"/>
                </a:cubicBezTo>
                <a:cubicBezTo>
                  <a:pt x="184953" y="490028"/>
                  <a:pt x="210882" y="458278"/>
                  <a:pt x="181249" y="425470"/>
                </a:cubicBezTo>
                <a:cubicBezTo>
                  <a:pt x="151616" y="392662"/>
                  <a:pt x="7153" y="333395"/>
                  <a:pt x="274" y="323870"/>
                </a:cubicBezTo>
                <a:cubicBezTo>
                  <a:pt x="-6605" y="314345"/>
                  <a:pt x="117749" y="377845"/>
                  <a:pt x="139974" y="368320"/>
                </a:cubicBezTo>
                <a:cubicBezTo>
                  <a:pt x="162199" y="358795"/>
                  <a:pt x="133095" y="269895"/>
                  <a:pt x="133624" y="266720"/>
                </a:cubicBezTo>
                <a:cubicBezTo>
                  <a:pt x="134153" y="263545"/>
                  <a:pt x="134682" y="347153"/>
                  <a:pt x="143149" y="349270"/>
                </a:cubicBezTo>
                <a:cubicBezTo>
                  <a:pt x="151616" y="351387"/>
                  <a:pt x="181249" y="301116"/>
                  <a:pt x="184424" y="279420"/>
                </a:cubicBezTo>
                <a:cubicBezTo>
                  <a:pt x="187599" y="257724"/>
                  <a:pt x="160612" y="263016"/>
                  <a:pt x="162199" y="219095"/>
                </a:cubicBezTo>
                <a:cubicBezTo>
                  <a:pt x="163786" y="175174"/>
                  <a:pt x="188128" y="2137"/>
                  <a:pt x="190774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C7612884-A97D-9858-136C-A9410DEB0264}"/>
              </a:ext>
            </a:extLst>
          </p:cNvPr>
          <p:cNvSpPr/>
          <p:nvPr/>
        </p:nvSpPr>
        <p:spPr>
          <a:xfrm>
            <a:off x="5564566" y="9092445"/>
            <a:ext cx="306919" cy="371062"/>
          </a:xfrm>
          <a:custGeom>
            <a:avLst/>
            <a:gdLst>
              <a:gd name="connsiteX0" fmla="*/ 299659 w 306919"/>
              <a:gd name="connsiteY0" fmla="*/ 7105 h 371062"/>
              <a:gd name="connsiteX1" fmla="*/ 1209 w 306919"/>
              <a:gd name="connsiteY1" fmla="*/ 369055 h 371062"/>
              <a:gd name="connsiteX2" fmla="*/ 198059 w 306919"/>
              <a:gd name="connsiteY2" fmla="*/ 146805 h 371062"/>
              <a:gd name="connsiteX3" fmla="*/ 299659 w 306919"/>
              <a:gd name="connsiteY3" fmla="*/ 7105 h 37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919" h="371062">
                <a:moveTo>
                  <a:pt x="299659" y="7105"/>
                </a:moveTo>
                <a:cubicBezTo>
                  <a:pt x="266851" y="44147"/>
                  <a:pt x="18142" y="345772"/>
                  <a:pt x="1209" y="369055"/>
                </a:cubicBezTo>
                <a:cubicBezTo>
                  <a:pt x="-15724" y="392338"/>
                  <a:pt x="149905" y="206601"/>
                  <a:pt x="198059" y="146805"/>
                </a:cubicBezTo>
                <a:cubicBezTo>
                  <a:pt x="246213" y="87009"/>
                  <a:pt x="332467" y="-29937"/>
                  <a:pt x="299659" y="7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90509BED-8480-282C-00CF-1BD7DF8A4541}"/>
              </a:ext>
            </a:extLst>
          </p:cNvPr>
          <p:cNvSpPr/>
          <p:nvPr/>
        </p:nvSpPr>
        <p:spPr>
          <a:xfrm>
            <a:off x="5908466" y="8769695"/>
            <a:ext cx="156202" cy="482963"/>
          </a:xfrm>
          <a:custGeom>
            <a:avLst/>
            <a:gdLst>
              <a:gd name="connsiteX0" fmla="*/ 155784 w 156202"/>
              <a:gd name="connsiteY0" fmla="*/ 6005 h 482963"/>
              <a:gd name="connsiteX1" fmla="*/ 108159 w 156202"/>
              <a:gd name="connsiteY1" fmla="*/ 40930 h 482963"/>
              <a:gd name="connsiteX2" fmla="*/ 117684 w 156202"/>
              <a:gd name="connsiteY2" fmla="*/ 190155 h 482963"/>
              <a:gd name="connsiteX3" fmla="*/ 85934 w 156202"/>
              <a:gd name="connsiteY3" fmla="*/ 136180 h 482963"/>
              <a:gd name="connsiteX4" fmla="*/ 66884 w 156202"/>
              <a:gd name="connsiteY4" fmla="*/ 355255 h 482963"/>
              <a:gd name="connsiteX5" fmla="*/ 73234 w 156202"/>
              <a:gd name="connsiteY5" fmla="*/ 440980 h 482963"/>
              <a:gd name="connsiteX6" fmla="*/ 85934 w 156202"/>
              <a:gd name="connsiteY6" fmla="*/ 482255 h 482963"/>
              <a:gd name="connsiteX7" fmla="*/ 76409 w 156202"/>
              <a:gd name="connsiteY7" fmla="*/ 409230 h 482963"/>
              <a:gd name="connsiteX8" fmla="*/ 209 w 156202"/>
              <a:gd name="connsiteY8" fmla="*/ 288580 h 482963"/>
              <a:gd name="connsiteX9" fmla="*/ 54184 w 156202"/>
              <a:gd name="connsiteY9" fmla="*/ 339380 h 482963"/>
              <a:gd name="connsiteX10" fmla="*/ 66884 w 156202"/>
              <a:gd name="connsiteY10" fmla="*/ 244130 h 482963"/>
              <a:gd name="connsiteX11" fmla="*/ 35134 w 156202"/>
              <a:gd name="connsiteY11" fmla="*/ 186980 h 482963"/>
              <a:gd name="connsiteX12" fmla="*/ 54184 w 156202"/>
              <a:gd name="connsiteY12" fmla="*/ 215555 h 482963"/>
              <a:gd name="connsiteX13" fmla="*/ 76409 w 156202"/>
              <a:gd name="connsiteY13" fmla="*/ 142530 h 482963"/>
              <a:gd name="connsiteX14" fmla="*/ 155784 w 156202"/>
              <a:gd name="connsiteY14" fmla="*/ 6005 h 48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6202" h="482963">
                <a:moveTo>
                  <a:pt x="155784" y="6005"/>
                </a:moveTo>
                <a:cubicBezTo>
                  <a:pt x="161076" y="-10928"/>
                  <a:pt x="114509" y="10238"/>
                  <a:pt x="108159" y="40930"/>
                </a:cubicBezTo>
                <a:cubicBezTo>
                  <a:pt x="101809" y="71622"/>
                  <a:pt x="121388" y="174280"/>
                  <a:pt x="117684" y="190155"/>
                </a:cubicBezTo>
                <a:cubicBezTo>
                  <a:pt x="113980" y="206030"/>
                  <a:pt x="94401" y="108663"/>
                  <a:pt x="85934" y="136180"/>
                </a:cubicBezTo>
                <a:cubicBezTo>
                  <a:pt x="77467" y="163697"/>
                  <a:pt x="69001" y="304455"/>
                  <a:pt x="66884" y="355255"/>
                </a:cubicBezTo>
                <a:cubicBezTo>
                  <a:pt x="64767" y="406055"/>
                  <a:pt x="70059" y="419813"/>
                  <a:pt x="73234" y="440980"/>
                </a:cubicBezTo>
                <a:cubicBezTo>
                  <a:pt x="76409" y="462147"/>
                  <a:pt x="85405" y="487547"/>
                  <a:pt x="85934" y="482255"/>
                </a:cubicBezTo>
                <a:cubicBezTo>
                  <a:pt x="86463" y="476963"/>
                  <a:pt x="90696" y="441509"/>
                  <a:pt x="76409" y="409230"/>
                </a:cubicBezTo>
                <a:cubicBezTo>
                  <a:pt x="62121" y="376951"/>
                  <a:pt x="3913" y="300222"/>
                  <a:pt x="209" y="288580"/>
                </a:cubicBezTo>
                <a:cubicBezTo>
                  <a:pt x="-3495" y="276938"/>
                  <a:pt x="43071" y="346788"/>
                  <a:pt x="54184" y="339380"/>
                </a:cubicBezTo>
                <a:cubicBezTo>
                  <a:pt x="65296" y="331972"/>
                  <a:pt x="70059" y="269530"/>
                  <a:pt x="66884" y="244130"/>
                </a:cubicBezTo>
                <a:cubicBezTo>
                  <a:pt x="63709" y="218730"/>
                  <a:pt x="37251" y="191742"/>
                  <a:pt x="35134" y="186980"/>
                </a:cubicBezTo>
                <a:cubicBezTo>
                  <a:pt x="33017" y="182218"/>
                  <a:pt x="47305" y="222963"/>
                  <a:pt x="54184" y="215555"/>
                </a:cubicBezTo>
                <a:cubicBezTo>
                  <a:pt x="61063" y="208147"/>
                  <a:pt x="65297" y="175867"/>
                  <a:pt x="76409" y="142530"/>
                </a:cubicBezTo>
                <a:cubicBezTo>
                  <a:pt x="87521" y="109193"/>
                  <a:pt x="150492" y="22938"/>
                  <a:pt x="155784" y="6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798A13A7-FC60-9FF1-AF01-8948EE9EE703}"/>
              </a:ext>
            </a:extLst>
          </p:cNvPr>
          <p:cNvSpPr/>
          <p:nvPr/>
        </p:nvSpPr>
        <p:spPr>
          <a:xfrm>
            <a:off x="6137577" y="8803139"/>
            <a:ext cx="1017984" cy="240384"/>
          </a:xfrm>
          <a:custGeom>
            <a:avLst/>
            <a:gdLst>
              <a:gd name="connsiteX0" fmla="*/ 9223 w 1017984"/>
              <a:gd name="connsiteY0" fmla="*/ 4311 h 240384"/>
              <a:gd name="connsiteX1" fmla="*/ 425148 w 1017984"/>
              <a:gd name="connsiteY1" fmla="*/ 166236 h 240384"/>
              <a:gd name="connsiteX2" fmla="*/ 714073 w 1017984"/>
              <a:gd name="connsiteY2" fmla="*/ 229736 h 240384"/>
              <a:gd name="connsiteX3" fmla="*/ 609298 w 1017984"/>
              <a:gd name="connsiteY3" fmla="*/ 232911 h 240384"/>
              <a:gd name="connsiteX4" fmla="*/ 933148 w 1017984"/>
              <a:gd name="connsiteY4" fmla="*/ 223386 h 240384"/>
              <a:gd name="connsiteX5" fmla="*/ 1015698 w 1017984"/>
              <a:gd name="connsiteY5" fmla="*/ 182111 h 240384"/>
              <a:gd name="connsiteX6" fmla="*/ 977598 w 1017984"/>
              <a:gd name="connsiteY6" fmla="*/ 213861 h 240384"/>
              <a:gd name="connsiteX7" fmla="*/ 802973 w 1017984"/>
              <a:gd name="connsiteY7" fmla="*/ 239261 h 240384"/>
              <a:gd name="connsiteX8" fmla="*/ 425148 w 1017984"/>
              <a:gd name="connsiteY8" fmla="*/ 175761 h 240384"/>
              <a:gd name="connsiteX9" fmla="*/ 479123 w 1017984"/>
              <a:gd name="connsiteY9" fmla="*/ 197986 h 240384"/>
              <a:gd name="connsiteX10" fmla="*/ 393398 w 1017984"/>
              <a:gd name="connsiteY10" fmla="*/ 131311 h 240384"/>
              <a:gd name="connsiteX11" fmla="*/ 285448 w 1017984"/>
              <a:gd name="connsiteY11" fmla="*/ 109086 h 240384"/>
              <a:gd name="connsiteX12" fmla="*/ 145748 w 1017984"/>
              <a:gd name="connsiteY12" fmla="*/ 51936 h 240384"/>
              <a:gd name="connsiteX13" fmla="*/ 9223 w 1017984"/>
              <a:gd name="connsiteY13" fmla="*/ 4311 h 24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17984" h="240384">
                <a:moveTo>
                  <a:pt x="9223" y="4311"/>
                </a:moveTo>
                <a:cubicBezTo>
                  <a:pt x="55790" y="23361"/>
                  <a:pt x="307673" y="128665"/>
                  <a:pt x="425148" y="166236"/>
                </a:cubicBezTo>
                <a:cubicBezTo>
                  <a:pt x="542623" y="203807"/>
                  <a:pt x="683381" y="218624"/>
                  <a:pt x="714073" y="229736"/>
                </a:cubicBezTo>
                <a:cubicBezTo>
                  <a:pt x="744765" y="240849"/>
                  <a:pt x="609298" y="232911"/>
                  <a:pt x="609298" y="232911"/>
                </a:cubicBezTo>
                <a:cubicBezTo>
                  <a:pt x="645810" y="231853"/>
                  <a:pt x="865415" y="231853"/>
                  <a:pt x="933148" y="223386"/>
                </a:cubicBezTo>
                <a:cubicBezTo>
                  <a:pt x="1000881" y="214919"/>
                  <a:pt x="1008290" y="183698"/>
                  <a:pt x="1015698" y="182111"/>
                </a:cubicBezTo>
                <a:cubicBezTo>
                  <a:pt x="1023106" y="180524"/>
                  <a:pt x="1013052" y="204336"/>
                  <a:pt x="977598" y="213861"/>
                </a:cubicBezTo>
                <a:cubicBezTo>
                  <a:pt x="942144" y="223386"/>
                  <a:pt x="895048" y="245611"/>
                  <a:pt x="802973" y="239261"/>
                </a:cubicBezTo>
                <a:cubicBezTo>
                  <a:pt x="710898" y="232911"/>
                  <a:pt x="479123" y="182640"/>
                  <a:pt x="425148" y="175761"/>
                </a:cubicBezTo>
                <a:cubicBezTo>
                  <a:pt x="371173" y="168882"/>
                  <a:pt x="484415" y="205394"/>
                  <a:pt x="479123" y="197986"/>
                </a:cubicBezTo>
                <a:cubicBezTo>
                  <a:pt x="473831" y="190578"/>
                  <a:pt x="425677" y="146128"/>
                  <a:pt x="393398" y="131311"/>
                </a:cubicBezTo>
                <a:cubicBezTo>
                  <a:pt x="361119" y="116494"/>
                  <a:pt x="326723" y="122315"/>
                  <a:pt x="285448" y="109086"/>
                </a:cubicBezTo>
                <a:cubicBezTo>
                  <a:pt x="244173" y="95857"/>
                  <a:pt x="185965" y="69398"/>
                  <a:pt x="145748" y="51936"/>
                </a:cubicBezTo>
                <a:cubicBezTo>
                  <a:pt x="105531" y="34474"/>
                  <a:pt x="-37344" y="-14739"/>
                  <a:pt x="9223" y="4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68CBAE0C-CE60-0F1C-6177-C311C6679D67}"/>
              </a:ext>
            </a:extLst>
          </p:cNvPr>
          <p:cNvSpPr/>
          <p:nvPr/>
        </p:nvSpPr>
        <p:spPr>
          <a:xfrm>
            <a:off x="6971958" y="9007134"/>
            <a:ext cx="1000919" cy="495863"/>
          </a:xfrm>
          <a:custGeom>
            <a:avLst/>
            <a:gdLst>
              <a:gd name="connsiteX0" fmla="*/ 3517 w 1000919"/>
              <a:gd name="connsiteY0" fmla="*/ 60666 h 495863"/>
              <a:gd name="connsiteX1" fmla="*/ 314667 w 1000919"/>
              <a:gd name="connsiteY1" fmla="*/ 35266 h 495863"/>
              <a:gd name="connsiteX2" fmla="*/ 292442 w 1000919"/>
              <a:gd name="connsiteY2" fmla="*/ 51141 h 495863"/>
              <a:gd name="connsiteX3" fmla="*/ 432142 w 1000919"/>
              <a:gd name="connsiteY3" fmla="*/ 89241 h 495863"/>
              <a:gd name="connsiteX4" fmla="*/ 641692 w 1000919"/>
              <a:gd name="connsiteY4" fmla="*/ 225766 h 495863"/>
              <a:gd name="connsiteX5" fmla="*/ 625817 w 1000919"/>
              <a:gd name="connsiteY5" fmla="*/ 190841 h 495863"/>
              <a:gd name="connsiteX6" fmla="*/ 1000467 w 1000919"/>
              <a:gd name="connsiteY6" fmla="*/ 495641 h 495863"/>
              <a:gd name="connsiteX7" fmla="*/ 698842 w 1000919"/>
              <a:gd name="connsiteY7" fmla="*/ 238466 h 495863"/>
              <a:gd name="connsiteX8" fmla="*/ 536917 w 1000919"/>
              <a:gd name="connsiteY8" fmla="*/ 146391 h 495863"/>
              <a:gd name="connsiteX9" fmla="*/ 374992 w 1000919"/>
              <a:gd name="connsiteY9" fmla="*/ 57491 h 495863"/>
              <a:gd name="connsiteX10" fmla="*/ 219417 w 1000919"/>
              <a:gd name="connsiteY10" fmla="*/ 54316 h 495863"/>
              <a:gd name="connsiteX11" fmla="*/ 98767 w 1000919"/>
              <a:gd name="connsiteY11" fmla="*/ 341 h 495863"/>
              <a:gd name="connsiteX12" fmla="*/ 143217 w 1000919"/>
              <a:gd name="connsiteY12" fmla="*/ 32091 h 495863"/>
              <a:gd name="connsiteX13" fmla="*/ 3517 w 1000919"/>
              <a:gd name="connsiteY13" fmla="*/ 60666 h 49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919" h="495863">
                <a:moveTo>
                  <a:pt x="3517" y="60666"/>
                </a:moveTo>
                <a:cubicBezTo>
                  <a:pt x="32092" y="61195"/>
                  <a:pt x="266513" y="36853"/>
                  <a:pt x="314667" y="35266"/>
                </a:cubicBezTo>
                <a:cubicBezTo>
                  <a:pt x="362821" y="33679"/>
                  <a:pt x="272863" y="42145"/>
                  <a:pt x="292442" y="51141"/>
                </a:cubicBezTo>
                <a:cubicBezTo>
                  <a:pt x="312021" y="60137"/>
                  <a:pt x="373934" y="60137"/>
                  <a:pt x="432142" y="89241"/>
                </a:cubicBezTo>
                <a:cubicBezTo>
                  <a:pt x="490350" y="118345"/>
                  <a:pt x="609413" y="208833"/>
                  <a:pt x="641692" y="225766"/>
                </a:cubicBezTo>
                <a:cubicBezTo>
                  <a:pt x="673971" y="242699"/>
                  <a:pt x="566021" y="145862"/>
                  <a:pt x="625817" y="190841"/>
                </a:cubicBezTo>
                <a:cubicBezTo>
                  <a:pt x="685613" y="235820"/>
                  <a:pt x="988296" y="487704"/>
                  <a:pt x="1000467" y="495641"/>
                </a:cubicBezTo>
                <a:cubicBezTo>
                  <a:pt x="1012638" y="503578"/>
                  <a:pt x="776100" y="296674"/>
                  <a:pt x="698842" y="238466"/>
                </a:cubicBezTo>
                <a:cubicBezTo>
                  <a:pt x="621584" y="180258"/>
                  <a:pt x="536917" y="146391"/>
                  <a:pt x="536917" y="146391"/>
                </a:cubicBezTo>
                <a:cubicBezTo>
                  <a:pt x="482942" y="116229"/>
                  <a:pt x="427909" y="72837"/>
                  <a:pt x="374992" y="57491"/>
                </a:cubicBezTo>
                <a:cubicBezTo>
                  <a:pt x="322075" y="42145"/>
                  <a:pt x="265455" y="63841"/>
                  <a:pt x="219417" y="54316"/>
                </a:cubicBezTo>
                <a:cubicBezTo>
                  <a:pt x="173380" y="44791"/>
                  <a:pt x="111467" y="4045"/>
                  <a:pt x="98767" y="341"/>
                </a:cubicBezTo>
                <a:cubicBezTo>
                  <a:pt x="86067" y="-3363"/>
                  <a:pt x="156975" y="24153"/>
                  <a:pt x="143217" y="32091"/>
                </a:cubicBezTo>
                <a:cubicBezTo>
                  <a:pt x="129459" y="40028"/>
                  <a:pt x="-25058" y="60137"/>
                  <a:pt x="3517" y="60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35E57922-3E42-71E3-7211-2EE3A3006718}"/>
              </a:ext>
            </a:extLst>
          </p:cNvPr>
          <p:cNvSpPr/>
          <p:nvPr/>
        </p:nvSpPr>
        <p:spPr>
          <a:xfrm>
            <a:off x="7991319" y="9512282"/>
            <a:ext cx="486707" cy="314675"/>
          </a:xfrm>
          <a:custGeom>
            <a:avLst/>
            <a:gdLst>
              <a:gd name="connsiteX0" fmla="*/ 156 w 486707"/>
              <a:gd name="connsiteY0" fmla="*/ 18 h 314675"/>
              <a:gd name="connsiteX1" fmla="*/ 206531 w 486707"/>
              <a:gd name="connsiteY1" fmla="*/ 117493 h 314675"/>
              <a:gd name="connsiteX2" fmla="*/ 181131 w 486707"/>
              <a:gd name="connsiteY2" fmla="*/ 104793 h 314675"/>
              <a:gd name="connsiteX3" fmla="*/ 368456 w 486707"/>
              <a:gd name="connsiteY3" fmla="*/ 273068 h 314675"/>
              <a:gd name="connsiteX4" fmla="*/ 317656 w 486707"/>
              <a:gd name="connsiteY4" fmla="*/ 228618 h 314675"/>
              <a:gd name="connsiteX5" fmla="*/ 485931 w 486707"/>
              <a:gd name="connsiteY5" fmla="*/ 314343 h 314675"/>
              <a:gd name="connsiteX6" fmla="*/ 374806 w 486707"/>
              <a:gd name="connsiteY6" fmla="*/ 254018 h 314675"/>
              <a:gd name="connsiteX7" fmla="*/ 244631 w 486707"/>
              <a:gd name="connsiteY7" fmla="*/ 149243 h 314675"/>
              <a:gd name="connsiteX8" fmla="*/ 120806 w 486707"/>
              <a:gd name="connsiteY8" fmla="*/ 114318 h 314675"/>
              <a:gd name="connsiteX9" fmla="*/ 171606 w 486707"/>
              <a:gd name="connsiteY9" fmla="*/ 127018 h 314675"/>
              <a:gd name="connsiteX10" fmla="*/ 156 w 486707"/>
              <a:gd name="connsiteY10" fmla="*/ 18 h 3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6707" h="314675">
                <a:moveTo>
                  <a:pt x="156" y="18"/>
                </a:moveTo>
                <a:cubicBezTo>
                  <a:pt x="5977" y="-1570"/>
                  <a:pt x="176369" y="100031"/>
                  <a:pt x="206531" y="117493"/>
                </a:cubicBezTo>
                <a:cubicBezTo>
                  <a:pt x="236693" y="134955"/>
                  <a:pt x="154144" y="78864"/>
                  <a:pt x="181131" y="104793"/>
                </a:cubicBezTo>
                <a:cubicBezTo>
                  <a:pt x="208118" y="130722"/>
                  <a:pt x="345702" y="252431"/>
                  <a:pt x="368456" y="273068"/>
                </a:cubicBezTo>
                <a:cubicBezTo>
                  <a:pt x="391210" y="293705"/>
                  <a:pt x="298077" y="221739"/>
                  <a:pt x="317656" y="228618"/>
                </a:cubicBezTo>
                <a:cubicBezTo>
                  <a:pt x="337235" y="235497"/>
                  <a:pt x="476406" y="310110"/>
                  <a:pt x="485931" y="314343"/>
                </a:cubicBezTo>
                <a:cubicBezTo>
                  <a:pt x="495456" y="318576"/>
                  <a:pt x="415023" y="281535"/>
                  <a:pt x="374806" y="254018"/>
                </a:cubicBezTo>
                <a:cubicBezTo>
                  <a:pt x="334589" y="226501"/>
                  <a:pt x="286964" y="172526"/>
                  <a:pt x="244631" y="149243"/>
                </a:cubicBezTo>
                <a:cubicBezTo>
                  <a:pt x="202298" y="125960"/>
                  <a:pt x="132977" y="118022"/>
                  <a:pt x="120806" y="114318"/>
                </a:cubicBezTo>
                <a:cubicBezTo>
                  <a:pt x="108635" y="110614"/>
                  <a:pt x="190127" y="145539"/>
                  <a:pt x="171606" y="127018"/>
                </a:cubicBezTo>
                <a:cubicBezTo>
                  <a:pt x="153085" y="108497"/>
                  <a:pt x="-5665" y="1606"/>
                  <a:pt x="156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2AC25B9C-1652-05F8-4096-05E6805EC678}"/>
              </a:ext>
            </a:extLst>
          </p:cNvPr>
          <p:cNvSpPr/>
          <p:nvPr/>
        </p:nvSpPr>
        <p:spPr>
          <a:xfrm>
            <a:off x="8360937" y="9787913"/>
            <a:ext cx="698769" cy="847274"/>
          </a:xfrm>
          <a:custGeom>
            <a:avLst/>
            <a:gdLst>
              <a:gd name="connsiteX0" fmla="*/ 2013 w 698769"/>
              <a:gd name="connsiteY0" fmla="*/ 16487 h 847274"/>
              <a:gd name="connsiteX1" fmla="*/ 217913 w 698769"/>
              <a:gd name="connsiteY1" fmla="*/ 6962 h 847274"/>
              <a:gd name="connsiteX2" fmla="*/ 202038 w 698769"/>
              <a:gd name="connsiteY2" fmla="*/ 38712 h 847274"/>
              <a:gd name="connsiteX3" fmla="*/ 338563 w 698769"/>
              <a:gd name="connsiteY3" fmla="*/ 111737 h 847274"/>
              <a:gd name="connsiteX4" fmla="*/ 319513 w 698769"/>
              <a:gd name="connsiteY4" fmla="*/ 83162 h 847274"/>
              <a:gd name="connsiteX5" fmla="*/ 468738 w 698769"/>
              <a:gd name="connsiteY5" fmla="*/ 327637 h 847274"/>
              <a:gd name="connsiteX6" fmla="*/ 456038 w 698769"/>
              <a:gd name="connsiteY6" fmla="*/ 283187 h 847274"/>
              <a:gd name="connsiteX7" fmla="*/ 595738 w 698769"/>
              <a:gd name="connsiteY7" fmla="*/ 616562 h 847274"/>
              <a:gd name="connsiteX8" fmla="*/ 583038 w 698769"/>
              <a:gd name="connsiteY8" fmla="*/ 575287 h 847274"/>
              <a:gd name="connsiteX9" fmla="*/ 697338 w 698769"/>
              <a:gd name="connsiteY9" fmla="*/ 845162 h 847274"/>
              <a:gd name="connsiteX10" fmla="*/ 490963 w 698769"/>
              <a:gd name="connsiteY10" fmla="*/ 407012 h 847274"/>
              <a:gd name="connsiteX11" fmla="*/ 313163 w 698769"/>
              <a:gd name="connsiteY11" fmla="*/ 124437 h 847274"/>
              <a:gd name="connsiteX12" fmla="*/ 236963 w 698769"/>
              <a:gd name="connsiteY12" fmla="*/ 32362 h 847274"/>
              <a:gd name="connsiteX13" fmla="*/ 119488 w 698769"/>
              <a:gd name="connsiteY13" fmla="*/ 612 h 847274"/>
              <a:gd name="connsiteX14" fmla="*/ 2013 w 698769"/>
              <a:gd name="connsiteY14" fmla="*/ 16487 h 84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8769" h="847274">
                <a:moveTo>
                  <a:pt x="2013" y="16487"/>
                </a:moveTo>
                <a:cubicBezTo>
                  <a:pt x="18417" y="17545"/>
                  <a:pt x="184575" y="3258"/>
                  <a:pt x="217913" y="6962"/>
                </a:cubicBezTo>
                <a:cubicBezTo>
                  <a:pt x="251251" y="10666"/>
                  <a:pt x="181930" y="21250"/>
                  <a:pt x="202038" y="38712"/>
                </a:cubicBezTo>
                <a:cubicBezTo>
                  <a:pt x="222146" y="56174"/>
                  <a:pt x="318984" y="104329"/>
                  <a:pt x="338563" y="111737"/>
                </a:cubicBezTo>
                <a:cubicBezTo>
                  <a:pt x="358142" y="119145"/>
                  <a:pt x="297817" y="47179"/>
                  <a:pt x="319513" y="83162"/>
                </a:cubicBezTo>
                <a:cubicBezTo>
                  <a:pt x="341209" y="119145"/>
                  <a:pt x="445984" y="294300"/>
                  <a:pt x="468738" y="327637"/>
                </a:cubicBezTo>
                <a:cubicBezTo>
                  <a:pt x="491492" y="360975"/>
                  <a:pt x="434871" y="235033"/>
                  <a:pt x="456038" y="283187"/>
                </a:cubicBezTo>
                <a:cubicBezTo>
                  <a:pt x="477205" y="331341"/>
                  <a:pt x="574571" y="567879"/>
                  <a:pt x="595738" y="616562"/>
                </a:cubicBezTo>
                <a:cubicBezTo>
                  <a:pt x="616905" y="665245"/>
                  <a:pt x="566105" y="537187"/>
                  <a:pt x="583038" y="575287"/>
                </a:cubicBezTo>
                <a:cubicBezTo>
                  <a:pt x="599971" y="613387"/>
                  <a:pt x="712684" y="873208"/>
                  <a:pt x="697338" y="845162"/>
                </a:cubicBezTo>
                <a:cubicBezTo>
                  <a:pt x="681992" y="817116"/>
                  <a:pt x="554992" y="527133"/>
                  <a:pt x="490963" y="407012"/>
                </a:cubicBezTo>
                <a:cubicBezTo>
                  <a:pt x="426934" y="286891"/>
                  <a:pt x="355496" y="186879"/>
                  <a:pt x="313163" y="124437"/>
                </a:cubicBezTo>
                <a:cubicBezTo>
                  <a:pt x="270830" y="61995"/>
                  <a:pt x="269242" y="53000"/>
                  <a:pt x="236963" y="32362"/>
                </a:cubicBezTo>
                <a:cubicBezTo>
                  <a:pt x="204684" y="11724"/>
                  <a:pt x="165526" y="4845"/>
                  <a:pt x="119488" y="612"/>
                </a:cubicBezTo>
                <a:cubicBezTo>
                  <a:pt x="73451" y="-3621"/>
                  <a:pt x="-14391" y="15429"/>
                  <a:pt x="2013" y="16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10745F4B-06A7-CEAA-8409-65B944AE8ABE}"/>
              </a:ext>
            </a:extLst>
          </p:cNvPr>
          <p:cNvSpPr/>
          <p:nvPr/>
        </p:nvSpPr>
        <p:spPr>
          <a:xfrm>
            <a:off x="9026229" y="10582770"/>
            <a:ext cx="325646" cy="958317"/>
          </a:xfrm>
          <a:custGeom>
            <a:avLst/>
            <a:gdLst>
              <a:gd name="connsiteX0" fmla="*/ 296 w 325646"/>
              <a:gd name="connsiteY0" fmla="*/ 2680 h 958317"/>
              <a:gd name="connsiteX1" fmla="*/ 105071 w 325646"/>
              <a:gd name="connsiteY1" fmla="*/ 294780 h 958317"/>
              <a:gd name="connsiteX2" fmla="*/ 101896 w 325646"/>
              <a:gd name="connsiteY2" fmla="*/ 228105 h 958317"/>
              <a:gd name="connsiteX3" fmla="*/ 136821 w 325646"/>
              <a:gd name="connsiteY3" fmla="*/ 399555 h 958317"/>
              <a:gd name="connsiteX4" fmla="*/ 139996 w 325646"/>
              <a:gd name="connsiteY4" fmla="*/ 342405 h 958317"/>
              <a:gd name="connsiteX5" fmla="*/ 228896 w 325646"/>
              <a:gd name="connsiteY5" fmla="*/ 637680 h 958317"/>
              <a:gd name="connsiteX6" fmla="*/ 324146 w 325646"/>
              <a:gd name="connsiteY6" fmla="*/ 955180 h 958317"/>
              <a:gd name="connsiteX7" fmla="*/ 149521 w 325646"/>
              <a:gd name="connsiteY7" fmla="*/ 434480 h 958317"/>
              <a:gd name="connsiteX8" fmla="*/ 70146 w 325646"/>
              <a:gd name="connsiteY8" fmla="*/ 91580 h 958317"/>
              <a:gd name="connsiteX9" fmla="*/ 73321 w 325646"/>
              <a:gd name="connsiteY9" fmla="*/ 145555 h 958317"/>
              <a:gd name="connsiteX10" fmla="*/ 296 w 325646"/>
              <a:gd name="connsiteY10" fmla="*/ 2680 h 95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646" h="958317">
                <a:moveTo>
                  <a:pt x="296" y="2680"/>
                </a:moveTo>
                <a:cubicBezTo>
                  <a:pt x="5588" y="27551"/>
                  <a:pt x="88138" y="257209"/>
                  <a:pt x="105071" y="294780"/>
                </a:cubicBezTo>
                <a:cubicBezTo>
                  <a:pt x="122004" y="332351"/>
                  <a:pt x="96604" y="210643"/>
                  <a:pt x="101896" y="228105"/>
                </a:cubicBezTo>
                <a:cubicBezTo>
                  <a:pt x="107188" y="245567"/>
                  <a:pt x="130471" y="380505"/>
                  <a:pt x="136821" y="399555"/>
                </a:cubicBezTo>
                <a:cubicBezTo>
                  <a:pt x="143171" y="418605"/>
                  <a:pt x="124650" y="302718"/>
                  <a:pt x="139996" y="342405"/>
                </a:cubicBezTo>
                <a:cubicBezTo>
                  <a:pt x="155342" y="382092"/>
                  <a:pt x="228896" y="637680"/>
                  <a:pt x="228896" y="637680"/>
                </a:cubicBezTo>
                <a:cubicBezTo>
                  <a:pt x="259588" y="739809"/>
                  <a:pt x="337375" y="989047"/>
                  <a:pt x="324146" y="955180"/>
                </a:cubicBezTo>
                <a:cubicBezTo>
                  <a:pt x="310917" y="921313"/>
                  <a:pt x="191854" y="578413"/>
                  <a:pt x="149521" y="434480"/>
                </a:cubicBezTo>
                <a:cubicBezTo>
                  <a:pt x="107188" y="290547"/>
                  <a:pt x="82846" y="139734"/>
                  <a:pt x="70146" y="91580"/>
                </a:cubicBezTo>
                <a:cubicBezTo>
                  <a:pt x="57446" y="43426"/>
                  <a:pt x="84434" y="157197"/>
                  <a:pt x="73321" y="145555"/>
                </a:cubicBezTo>
                <a:cubicBezTo>
                  <a:pt x="62209" y="133913"/>
                  <a:pt x="-4996" y="-22191"/>
                  <a:pt x="296" y="2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A1816EDE-AD60-0623-F358-25029D38BF03}"/>
              </a:ext>
            </a:extLst>
          </p:cNvPr>
          <p:cNvSpPr/>
          <p:nvPr/>
        </p:nvSpPr>
        <p:spPr>
          <a:xfrm>
            <a:off x="921020" y="7772224"/>
            <a:ext cx="1113363" cy="550596"/>
          </a:xfrm>
          <a:custGeom>
            <a:avLst/>
            <a:gdLst>
              <a:gd name="connsiteX0" fmla="*/ 1110980 w 1113363"/>
              <a:gd name="connsiteY0" fmla="*/ 176 h 550596"/>
              <a:gd name="connsiteX1" fmla="*/ 634730 w 1113363"/>
              <a:gd name="connsiteY1" fmla="*/ 130351 h 550596"/>
              <a:gd name="connsiteX2" fmla="*/ 650605 w 1113363"/>
              <a:gd name="connsiteY2" fmla="*/ 139876 h 550596"/>
              <a:gd name="connsiteX3" fmla="*/ 352155 w 1113363"/>
              <a:gd name="connsiteY3" fmla="*/ 295451 h 550596"/>
              <a:gd name="connsiteX4" fmla="*/ 371205 w 1113363"/>
              <a:gd name="connsiteY4" fmla="*/ 276401 h 550596"/>
              <a:gd name="connsiteX5" fmla="*/ 2905 w 1113363"/>
              <a:gd name="connsiteY5" fmla="*/ 549451 h 550596"/>
              <a:gd name="connsiteX6" fmla="*/ 599805 w 1113363"/>
              <a:gd name="connsiteY6" fmla="*/ 155751 h 550596"/>
              <a:gd name="connsiteX7" fmla="*/ 866505 w 1113363"/>
              <a:gd name="connsiteY7" fmla="*/ 92251 h 550596"/>
              <a:gd name="connsiteX8" fmla="*/ 822055 w 1113363"/>
              <a:gd name="connsiteY8" fmla="*/ 101776 h 550596"/>
              <a:gd name="connsiteX9" fmla="*/ 1110980 w 1113363"/>
              <a:gd name="connsiteY9" fmla="*/ 176 h 55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3363" h="550596">
                <a:moveTo>
                  <a:pt x="1110980" y="176"/>
                </a:moveTo>
                <a:cubicBezTo>
                  <a:pt x="1079759" y="4938"/>
                  <a:pt x="711459" y="107068"/>
                  <a:pt x="634730" y="130351"/>
                </a:cubicBezTo>
                <a:cubicBezTo>
                  <a:pt x="558001" y="153634"/>
                  <a:pt x="697701" y="112359"/>
                  <a:pt x="650605" y="139876"/>
                </a:cubicBezTo>
                <a:cubicBezTo>
                  <a:pt x="603509" y="167393"/>
                  <a:pt x="398722" y="272697"/>
                  <a:pt x="352155" y="295451"/>
                </a:cubicBezTo>
                <a:cubicBezTo>
                  <a:pt x="305588" y="318205"/>
                  <a:pt x="429413" y="234068"/>
                  <a:pt x="371205" y="276401"/>
                </a:cubicBezTo>
                <a:cubicBezTo>
                  <a:pt x="312997" y="318734"/>
                  <a:pt x="-35195" y="569559"/>
                  <a:pt x="2905" y="549451"/>
                </a:cubicBezTo>
                <a:cubicBezTo>
                  <a:pt x="41005" y="529343"/>
                  <a:pt x="455872" y="231951"/>
                  <a:pt x="599805" y="155751"/>
                </a:cubicBezTo>
                <a:cubicBezTo>
                  <a:pt x="743738" y="79551"/>
                  <a:pt x="829463" y="101247"/>
                  <a:pt x="866505" y="92251"/>
                </a:cubicBezTo>
                <a:cubicBezTo>
                  <a:pt x="903547" y="83255"/>
                  <a:pt x="787130" y="115005"/>
                  <a:pt x="822055" y="101776"/>
                </a:cubicBezTo>
                <a:cubicBezTo>
                  <a:pt x="856980" y="88547"/>
                  <a:pt x="1142201" y="-4586"/>
                  <a:pt x="1110980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F902FB7C-F683-C54D-F7DC-6AAD924F4B8C}"/>
              </a:ext>
            </a:extLst>
          </p:cNvPr>
          <p:cNvSpPr/>
          <p:nvPr/>
        </p:nvSpPr>
        <p:spPr>
          <a:xfrm>
            <a:off x="1035693" y="7845806"/>
            <a:ext cx="931749" cy="545914"/>
          </a:xfrm>
          <a:custGeom>
            <a:avLst/>
            <a:gdLst>
              <a:gd name="connsiteX0" fmla="*/ 929632 w 931749"/>
              <a:gd name="connsiteY0" fmla="*/ 2794 h 545914"/>
              <a:gd name="connsiteX1" fmla="*/ 593082 w 931749"/>
              <a:gd name="connsiteY1" fmla="*/ 107569 h 545914"/>
              <a:gd name="connsiteX2" fmla="*/ 447032 w 931749"/>
              <a:gd name="connsiteY2" fmla="*/ 183769 h 545914"/>
              <a:gd name="connsiteX3" fmla="*/ 716907 w 931749"/>
              <a:gd name="connsiteY3" fmla="*/ 31369 h 545914"/>
              <a:gd name="connsiteX4" fmla="*/ 459732 w 931749"/>
              <a:gd name="connsiteY4" fmla="*/ 161544 h 545914"/>
              <a:gd name="connsiteX5" fmla="*/ 342257 w 931749"/>
              <a:gd name="connsiteY5" fmla="*/ 291719 h 545914"/>
              <a:gd name="connsiteX6" fmla="*/ 415282 w 931749"/>
              <a:gd name="connsiteY6" fmla="*/ 212344 h 545914"/>
              <a:gd name="connsiteX7" fmla="*/ 262882 w 931749"/>
              <a:gd name="connsiteY7" fmla="*/ 298069 h 545914"/>
              <a:gd name="connsiteX8" fmla="*/ 27932 w 931749"/>
              <a:gd name="connsiteY8" fmla="*/ 437769 h 545914"/>
              <a:gd name="connsiteX9" fmla="*/ 24757 w 931749"/>
              <a:gd name="connsiteY9" fmla="*/ 494919 h 545914"/>
              <a:gd name="connsiteX10" fmla="*/ 97782 w 931749"/>
              <a:gd name="connsiteY10" fmla="*/ 545719 h 545914"/>
              <a:gd name="connsiteX11" fmla="*/ 50157 w 931749"/>
              <a:gd name="connsiteY11" fmla="*/ 510794 h 545914"/>
              <a:gd name="connsiteX12" fmla="*/ 15232 w 931749"/>
              <a:gd name="connsiteY12" fmla="*/ 469519 h 545914"/>
              <a:gd name="connsiteX13" fmla="*/ 316857 w 931749"/>
              <a:gd name="connsiteY13" fmla="*/ 244094 h 545914"/>
              <a:gd name="connsiteX14" fmla="*/ 259707 w 931749"/>
              <a:gd name="connsiteY14" fmla="*/ 279019 h 545914"/>
              <a:gd name="connsiteX15" fmla="*/ 713732 w 931749"/>
              <a:gd name="connsiteY15" fmla="*/ 53594 h 545914"/>
              <a:gd name="connsiteX16" fmla="*/ 929632 w 931749"/>
              <a:gd name="connsiteY16" fmla="*/ 2794 h 54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31749" h="545914">
                <a:moveTo>
                  <a:pt x="929632" y="2794"/>
                </a:moveTo>
                <a:cubicBezTo>
                  <a:pt x="909524" y="11790"/>
                  <a:pt x="673515" y="77407"/>
                  <a:pt x="593082" y="107569"/>
                </a:cubicBezTo>
                <a:cubicBezTo>
                  <a:pt x="512649" y="137731"/>
                  <a:pt x="426395" y="196469"/>
                  <a:pt x="447032" y="183769"/>
                </a:cubicBezTo>
                <a:cubicBezTo>
                  <a:pt x="467669" y="171069"/>
                  <a:pt x="714790" y="35073"/>
                  <a:pt x="716907" y="31369"/>
                </a:cubicBezTo>
                <a:cubicBezTo>
                  <a:pt x="719024" y="27665"/>
                  <a:pt x="522174" y="118152"/>
                  <a:pt x="459732" y="161544"/>
                </a:cubicBezTo>
                <a:cubicBezTo>
                  <a:pt x="397290" y="204936"/>
                  <a:pt x="349665" y="283252"/>
                  <a:pt x="342257" y="291719"/>
                </a:cubicBezTo>
                <a:cubicBezTo>
                  <a:pt x="334849" y="300186"/>
                  <a:pt x="428511" y="211286"/>
                  <a:pt x="415282" y="212344"/>
                </a:cubicBezTo>
                <a:cubicBezTo>
                  <a:pt x="402053" y="213402"/>
                  <a:pt x="327440" y="260498"/>
                  <a:pt x="262882" y="298069"/>
                </a:cubicBezTo>
                <a:cubicBezTo>
                  <a:pt x="198324" y="335640"/>
                  <a:pt x="67620" y="404961"/>
                  <a:pt x="27932" y="437769"/>
                </a:cubicBezTo>
                <a:cubicBezTo>
                  <a:pt x="-11756" y="470577"/>
                  <a:pt x="13115" y="476927"/>
                  <a:pt x="24757" y="494919"/>
                </a:cubicBezTo>
                <a:cubicBezTo>
                  <a:pt x="36399" y="512911"/>
                  <a:pt x="93549" y="543073"/>
                  <a:pt x="97782" y="545719"/>
                </a:cubicBezTo>
                <a:cubicBezTo>
                  <a:pt x="102015" y="548365"/>
                  <a:pt x="63915" y="523494"/>
                  <a:pt x="50157" y="510794"/>
                </a:cubicBezTo>
                <a:cubicBezTo>
                  <a:pt x="36399" y="498094"/>
                  <a:pt x="-29218" y="513969"/>
                  <a:pt x="15232" y="469519"/>
                </a:cubicBezTo>
                <a:cubicBezTo>
                  <a:pt x="59682" y="425069"/>
                  <a:pt x="276111" y="275844"/>
                  <a:pt x="316857" y="244094"/>
                </a:cubicBezTo>
                <a:cubicBezTo>
                  <a:pt x="357603" y="212344"/>
                  <a:pt x="193561" y="310769"/>
                  <a:pt x="259707" y="279019"/>
                </a:cubicBezTo>
                <a:cubicBezTo>
                  <a:pt x="325853" y="247269"/>
                  <a:pt x="604724" y="101748"/>
                  <a:pt x="713732" y="53594"/>
                </a:cubicBezTo>
                <a:cubicBezTo>
                  <a:pt x="822740" y="5440"/>
                  <a:pt x="949740" y="-6202"/>
                  <a:pt x="929632" y="2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F0858958-095E-BBF1-FBF7-C834DF6D8C39}"/>
              </a:ext>
            </a:extLst>
          </p:cNvPr>
          <p:cNvSpPr/>
          <p:nvPr/>
        </p:nvSpPr>
        <p:spPr>
          <a:xfrm>
            <a:off x="1000428" y="7981560"/>
            <a:ext cx="486811" cy="311545"/>
          </a:xfrm>
          <a:custGeom>
            <a:avLst/>
            <a:gdLst>
              <a:gd name="connsiteX0" fmla="*/ 482297 w 486811"/>
              <a:gd name="connsiteY0" fmla="*/ 3565 h 311545"/>
              <a:gd name="connsiteX1" fmla="*/ 6047 w 486811"/>
              <a:gd name="connsiteY1" fmla="*/ 308365 h 311545"/>
              <a:gd name="connsiteX2" fmla="*/ 231472 w 486811"/>
              <a:gd name="connsiteY2" fmla="*/ 152790 h 311545"/>
              <a:gd name="connsiteX3" fmla="*/ 482297 w 486811"/>
              <a:gd name="connsiteY3" fmla="*/ 3565 h 31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811" h="311545">
                <a:moveTo>
                  <a:pt x="482297" y="3565"/>
                </a:moveTo>
                <a:cubicBezTo>
                  <a:pt x="444726" y="29494"/>
                  <a:pt x="47851" y="283494"/>
                  <a:pt x="6047" y="308365"/>
                </a:cubicBezTo>
                <a:cubicBezTo>
                  <a:pt x="-35757" y="333236"/>
                  <a:pt x="149980" y="205707"/>
                  <a:pt x="231472" y="152790"/>
                </a:cubicBezTo>
                <a:cubicBezTo>
                  <a:pt x="312964" y="99873"/>
                  <a:pt x="519868" y="-22364"/>
                  <a:pt x="482297" y="3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64314535-E978-AC05-C5E0-424142C55C8B}"/>
              </a:ext>
            </a:extLst>
          </p:cNvPr>
          <p:cNvSpPr/>
          <p:nvPr/>
        </p:nvSpPr>
        <p:spPr>
          <a:xfrm>
            <a:off x="-49922" y="7959725"/>
            <a:ext cx="1494547" cy="556058"/>
          </a:xfrm>
          <a:custGeom>
            <a:avLst/>
            <a:gdLst>
              <a:gd name="connsiteX0" fmla="*/ 1494547 w 1494547"/>
              <a:gd name="connsiteY0" fmla="*/ 0 h 556058"/>
              <a:gd name="connsiteX1" fmla="*/ 973847 w 1494547"/>
              <a:gd name="connsiteY1" fmla="*/ 250825 h 556058"/>
              <a:gd name="connsiteX2" fmla="*/ 437272 w 1494547"/>
              <a:gd name="connsiteY2" fmla="*/ 371475 h 556058"/>
              <a:gd name="connsiteX3" fmla="*/ 513472 w 1494547"/>
              <a:gd name="connsiteY3" fmla="*/ 365125 h 556058"/>
              <a:gd name="connsiteX4" fmla="*/ 2297 w 1494547"/>
              <a:gd name="connsiteY4" fmla="*/ 555625 h 556058"/>
              <a:gd name="connsiteX5" fmla="*/ 351547 w 1494547"/>
              <a:gd name="connsiteY5" fmla="*/ 412750 h 556058"/>
              <a:gd name="connsiteX6" fmla="*/ 961147 w 1494547"/>
              <a:gd name="connsiteY6" fmla="*/ 269875 h 556058"/>
              <a:gd name="connsiteX7" fmla="*/ 948447 w 1494547"/>
              <a:gd name="connsiteY7" fmla="*/ 254000 h 556058"/>
              <a:gd name="connsiteX8" fmla="*/ 1231022 w 1494547"/>
              <a:gd name="connsiteY8" fmla="*/ 127000 h 556058"/>
              <a:gd name="connsiteX9" fmla="*/ 1202447 w 1494547"/>
              <a:gd name="connsiteY9" fmla="*/ 142875 h 556058"/>
              <a:gd name="connsiteX10" fmla="*/ 1494547 w 1494547"/>
              <a:gd name="connsiteY10" fmla="*/ 0 h 55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4547" h="556058">
                <a:moveTo>
                  <a:pt x="1494547" y="0"/>
                </a:moveTo>
                <a:cubicBezTo>
                  <a:pt x="1322303" y="94456"/>
                  <a:pt x="1150059" y="188913"/>
                  <a:pt x="973847" y="250825"/>
                </a:cubicBezTo>
                <a:cubicBezTo>
                  <a:pt x="797635" y="312737"/>
                  <a:pt x="514001" y="352425"/>
                  <a:pt x="437272" y="371475"/>
                </a:cubicBezTo>
                <a:cubicBezTo>
                  <a:pt x="360543" y="390525"/>
                  <a:pt x="585968" y="334433"/>
                  <a:pt x="513472" y="365125"/>
                </a:cubicBezTo>
                <a:cubicBezTo>
                  <a:pt x="440976" y="395817"/>
                  <a:pt x="29284" y="547688"/>
                  <a:pt x="2297" y="555625"/>
                </a:cubicBezTo>
                <a:cubicBezTo>
                  <a:pt x="-24690" y="563562"/>
                  <a:pt x="191739" y="460375"/>
                  <a:pt x="351547" y="412750"/>
                </a:cubicBezTo>
                <a:cubicBezTo>
                  <a:pt x="511355" y="365125"/>
                  <a:pt x="861664" y="296333"/>
                  <a:pt x="961147" y="269875"/>
                </a:cubicBezTo>
                <a:cubicBezTo>
                  <a:pt x="1060630" y="243417"/>
                  <a:pt x="903468" y="277813"/>
                  <a:pt x="948447" y="254000"/>
                </a:cubicBezTo>
                <a:cubicBezTo>
                  <a:pt x="993426" y="230188"/>
                  <a:pt x="1188689" y="145521"/>
                  <a:pt x="1231022" y="127000"/>
                </a:cubicBezTo>
                <a:cubicBezTo>
                  <a:pt x="1273355" y="108479"/>
                  <a:pt x="1202447" y="142875"/>
                  <a:pt x="1202447" y="142875"/>
                </a:cubicBezTo>
                <a:lnTo>
                  <a:pt x="149454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71D7BD4D-1B52-7D06-451A-E5C2F1A29159}"/>
              </a:ext>
            </a:extLst>
          </p:cNvPr>
          <p:cNvSpPr/>
          <p:nvPr/>
        </p:nvSpPr>
        <p:spPr>
          <a:xfrm>
            <a:off x="1092183" y="7918449"/>
            <a:ext cx="809651" cy="596901"/>
          </a:xfrm>
          <a:custGeom>
            <a:avLst/>
            <a:gdLst>
              <a:gd name="connsiteX0" fmla="*/ 809642 w 809651"/>
              <a:gd name="connsiteY0" fmla="*/ 1 h 596901"/>
              <a:gd name="connsiteX1" fmla="*/ 323867 w 809651"/>
              <a:gd name="connsiteY1" fmla="*/ 263526 h 596901"/>
              <a:gd name="connsiteX2" fmla="*/ 17 w 809651"/>
              <a:gd name="connsiteY2" fmla="*/ 596901 h 596901"/>
              <a:gd name="connsiteX3" fmla="*/ 336567 w 809651"/>
              <a:gd name="connsiteY3" fmla="*/ 260351 h 596901"/>
              <a:gd name="connsiteX4" fmla="*/ 809642 w 809651"/>
              <a:gd name="connsiteY4" fmla="*/ 1 h 59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9651" h="596901">
                <a:moveTo>
                  <a:pt x="809642" y="1"/>
                </a:moveTo>
                <a:cubicBezTo>
                  <a:pt x="807525" y="530"/>
                  <a:pt x="458804" y="164043"/>
                  <a:pt x="323867" y="263526"/>
                </a:cubicBezTo>
                <a:cubicBezTo>
                  <a:pt x="188930" y="363009"/>
                  <a:pt x="-2100" y="597430"/>
                  <a:pt x="17" y="596901"/>
                </a:cubicBezTo>
                <a:cubicBezTo>
                  <a:pt x="2134" y="596372"/>
                  <a:pt x="202159" y="355601"/>
                  <a:pt x="336567" y="260351"/>
                </a:cubicBezTo>
                <a:cubicBezTo>
                  <a:pt x="470975" y="165101"/>
                  <a:pt x="811759" y="-528"/>
                  <a:pt x="80964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BA4987DC-88E7-6131-D750-E663D96BDE74}"/>
              </a:ext>
            </a:extLst>
          </p:cNvPr>
          <p:cNvSpPr/>
          <p:nvPr/>
        </p:nvSpPr>
        <p:spPr>
          <a:xfrm>
            <a:off x="1107855" y="8063538"/>
            <a:ext cx="607318" cy="444722"/>
          </a:xfrm>
          <a:custGeom>
            <a:avLst/>
            <a:gdLst>
              <a:gd name="connsiteX0" fmla="*/ 600295 w 607318"/>
              <a:gd name="connsiteY0" fmla="*/ 7312 h 444722"/>
              <a:gd name="connsiteX1" fmla="*/ 158970 w 607318"/>
              <a:gd name="connsiteY1" fmla="*/ 299412 h 444722"/>
              <a:gd name="connsiteX2" fmla="*/ 9745 w 607318"/>
              <a:gd name="connsiteY2" fmla="*/ 439112 h 444722"/>
              <a:gd name="connsiteX3" fmla="*/ 400270 w 607318"/>
              <a:gd name="connsiteY3" fmla="*/ 118437 h 444722"/>
              <a:gd name="connsiteX4" fmla="*/ 600295 w 607318"/>
              <a:gd name="connsiteY4" fmla="*/ 7312 h 4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318" h="444722">
                <a:moveTo>
                  <a:pt x="600295" y="7312"/>
                </a:moveTo>
                <a:cubicBezTo>
                  <a:pt x="560078" y="37474"/>
                  <a:pt x="257395" y="227445"/>
                  <a:pt x="158970" y="299412"/>
                </a:cubicBezTo>
                <a:cubicBezTo>
                  <a:pt x="60545" y="371379"/>
                  <a:pt x="-30472" y="469274"/>
                  <a:pt x="9745" y="439112"/>
                </a:cubicBezTo>
                <a:cubicBezTo>
                  <a:pt x="49962" y="408950"/>
                  <a:pt x="301316" y="191462"/>
                  <a:pt x="400270" y="118437"/>
                </a:cubicBezTo>
                <a:cubicBezTo>
                  <a:pt x="499224" y="45412"/>
                  <a:pt x="640512" y="-22850"/>
                  <a:pt x="600295" y="7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F46344D8-5A41-1BE0-3FFE-88A46E71EE14}"/>
              </a:ext>
            </a:extLst>
          </p:cNvPr>
          <p:cNvSpPr/>
          <p:nvPr/>
        </p:nvSpPr>
        <p:spPr>
          <a:xfrm>
            <a:off x="869671" y="8488396"/>
            <a:ext cx="248747" cy="329108"/>
          </a:xfrm>
          <a:custGeom>
            <a:avLst/>
            <a:gdLst>
              <a:gd name="connsiteX0" fmla="*/ 247929 w 248747"/>
              <a:gd name="connsiteY0" fmla="*/ 1554 h 329108"/>
              <a:gd name="connsiteX1" fmla="*/ 6629 w 248747"/>
              <a:gd name="connsiteY1" fmla="*/ 322229 h 329108"/>
              <a:gd name="connsiteX2" fmla="*/ 82829 w 248747"/>
              <a:gd name="connsiteY2" fmla="*/ 204754 h 329108"/>
              <a:gd name="connsiteX3" fmla="*/ 247929 w 248747"/>
              <a:gd name="connsiteY3" fmla="*/ 1554 h 32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747" h="329108">
                <a:moveTo>
                  <a:pt x="247929" y="1554"/>
                </a:moveTo>
                <a:cubicBezTo>
                  <a:pt x="235229" y="21133"/>
                  <a:pt x="34146" y="288362"/>
                  <a:pt x="6629" y="322229"/>
                </a:cubicBezTo>
                <a:cubicBezTo>
                  <a:pt x="-20888" y="356096"/>
                  <a:pt x="43671" y="256612"/>
                  <a:pt x="82829" y="204754"/>
                </a:cubicBezTo>
                <a:cubicBezTo>
                  <a:pt x="121987" y="152896"/>
                  <a:pt x="260629" y="-18025"/>
                  <a:pt x="247929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EE88B73B-3505-EE99-6843-0665B5B28918}"/>
              </a:ext>
            </a:extLst>
          </p:cNvPr>
          <p:cNvSpPr/>
          <p:nvPr/>
        </p:nvSpPr>
        <p:spPr>
          <a:xfrm>
            <a:off x="653734" y="8331130"/>
            <a:ext cx="575303" cy="768493"/>
          </a:xfrm>
          <a:custGeom>
            <a:avLst/>
            <a:gdLst>
              <a:gd name="connsiteX0" fmla="*/ 574991 w 575303"/>
              <a:gd name="connsiteY0" fmla="*/ 70 h 768493"/>
              <a:gd name="connsiteX1" fmla="*/ 197166 w 575303"/>
              <a:gd name="connsiteY1" fmla="*/ 323920 h 768493"/>
              <a:gd name="connsiteX2" fmla="*/ 216216 w 575303"/>
              <a:gd name="connsiteY2" fmla="*/ 314395 h 768493"/>
              <a:gd name="connsiteX3" fmla="*/ 133666 w 575303"/>
              <a:gd name="connsiteY3" fmla="*/ 498545 h 768493"/>
              <a:gd name="connsiteX4" fmla="*/ 140016 w 575303"/>
              <a:gd name="connsiteY4" fmla="*/ 447745 h 768493"/>
              <a:gd name="connsiteX5" fmla="*/ 316 w 575303"/>
              <a:gd name="connsiteY5" fmla="*/ 768420 h 768493"/>
              <a:gd name="connsiteX6" fmla="*/ 184466 w 575303"/>
              <a:gd name="connsiteY6" fmla="*/ 415995 h 768493"/>
              <a:gd name="connsiteX7" fmla="*/ 368616 w 575303"/>
              <a:gd name="connsiteY7" fmla="*/ 247720 h 768493"/>
              <a:gd name="connsiteX8" fmla="*/ 197166 w 575303"/>
              <a:gd name="connsiteY8" fmla="*/ 381070 h 768493"/>
              <a:gd name="connsiteX9" fmla="*/ 260666 w 575303"/>
              <a:gd name="connsiteY9" fmla="*/ 295345 h 768493"/>
              <a:gd name="connsiteX10" fmla="*/ 574991 w 575303"/>
              <a:gd name="connsiteY10" fmla="*/ 70 h 76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5303" h="768493">
                <a:moveTo>
                  <a:pt x="574991" y="70"/>
                </a:moveTo>
                <a:cubicBezTo>
                  <a:pt x="564408" y="4833"/>
                  <a:pt x="256962" y="271533"/>
                  <a:pt x="197166" y="323920"/>
                </a:cubicBezTo>
                <a:cubicBezTo>
                  <a:pt x="137370" y="376307"/>
                  <a:pt x="226799" y="285291"/>
                  <a:pt x="216216" y="314395"/>
                </a:cubicBezTo>
                <a:cubicBezTo>
                  <a:pt x="205633" y="343499"/>
                  <a:pt x="146366" y="476320"/>
                  <a:pt x="133666" y="498545"/>
                </a:cubicBezTo>
                <a:cubicBezTo>
                  <a:pt x="120966" y="520770"/>
                  <a:pt x="162241" y="402766"/>
                  <a:pt x="140016" y="447745"/>
                </a:cubicBezTo>
                <a:cubicBezTo>
                  <a:pt x="117791" y="492724"/>
                  <a:pt x="-7092" y="773712"/>
                  <a:pt x="316" y="768420"/>
                </a:cubicBezTo>
                <a:cubicBezTo>
                  <a:pt x="7724" y="763128"/>
                  <a:pt x="123083" y="502778"/>
                  <a:pt x="184466" y="415995"/>
                </a:cubicBezTo>
                <a:cubicBezTo>
                  <a:pt x="245849" y="329212"/>
                  <a:pt x="366499" y="253541"/>
                  <a:pt x="368616" y="247720"/>
                </a:cubicBezTo>
                <a:cubicBezTo>
                  <a:pt x="370733" y="241899"/>
                  <a:pt x="215158" y="373133"/>
                  <a:pt x="197166" y="381070"/>
                </a:cubicBezTo>
                <a:cubicBezTo>
                  <a:pt x="179174" y="389008"/>
                  <a:pt x="196637" y="357787"/>
                  <a:pt x="260666" y="295345"/>
                </a:cubicBezTo>
                <a:cubicBezTo>
                  <a:pt x="324695" y="232903"/>
                  <a:pt x="585574" y="-4693"/>
                  <a:pt x="574991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52CA8F6D-1E67-CD1A-A5CF-5CEE9AE10654}"/>
              </a:ext>
            </a:extLst>
          </p:cNvPr>
          <p:cNvSpPr/>
          <p:nvPr/>
        </p:nvSpPr>
        <p:spPr>
          <a:xfrm>
            <a:off x="6350" y="8546913"/>
            <a:ext cx="749539" cy="273399"/>
          </a:xfrm>
          <a:custGeom>
            <a:avLst/>
            <a:gdLst>
              <a:gd name="connsiteX0" fmla="*/ 0 w 749539"/>
              <a:gd name="connsiteY0" fmla="*/ 6537 h 273399"/>
              <a:gd name="connsiteX1" fmla="*/ 358775 w 749539"/>
              <a:gd name="connsiteY1" fmla="*/ 66862 h 273399"/>
              <a:gd name="connsiteX2" fmla="*/ 311150 w 749539"/>
              <a:gd name="connsiteY2" fmla="*/ 187 h 273399"/>
              <a:gd name="connsiteX3" fmla="*/ 374650 w 749539"/>
              <a:gd name="connsiteY3" fmla="*/ 47812 h 273399"/>
              <a:gd name="connsiteX4" fmla="*/ 501650 w 749539"/>
              <a:gd name="connsiteY4" fmla="*/ 76387 h 273399"/>
              <a:gd name="connsiteX5" fmla="*/ 428625 w 749539"/>
              <a:gd name="connsiteY5" fmla="*/ 38287 h 273399"/>
              <a:gd name="connsiteX6" fmla="*/ 508000 w 749539"/>
              <a:gd name="connsiteY6" fmla="*/ 101787 h 273399"/>
              <a:gd name="connsiteX7" fmla="*/ 622300 w 749539"/>
              <a:gd name="connsiteY7" fmla="*/ 187512 h 273399"/>
              <a:gd name="connsiteX8" fmla="*/ 577850 w 749539"/>
              <a:gd name="connsiteY8" fmla="*/ 120837 h 273399"/>
              <a:gd name="connsiteX9" fmla="*/ 676275 w 749539"/>
              <a:gd name="connsiteY9" fmla="*/ 174812 h 273399"/>
              <a:gd name="connsiteX10" fmla="*/ 746125 w 749539"/>
              <a:gd name="connsiteY10" fmla="*/ 273237 h 273399"/>
              <a:gd name="connsiteX11" fmla="*/ 692150 w 749539"/>
              <a:gd name="connsiteY11" fmla="*/ 193862 h 273399"/>
              <a:gd name="connsiteX12" fmla="*/ 307975 w 749539"/>
              <a:gd name="connsiteY12" fmla="*/ 41462 h 273399"/>
              <a:gd name="connsiteX13" fmla="*/ 327025 w 749539"/>
              <a:gd name="connsiteY13" fmla="*/ 57337 h 273399"/>
              <a:gd name="connsiteX14" fmla="*/ 0 w 749539"/>
              <a:gd name="connsiteY14" fmla="*/ 6537 h 273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9539" h="273399">
                <a:moveTo>
                  <a:pt x="0" y="6537"/>
                </a:moveTo>
                <a:cubicBezTo>
                  <a:pt x="5292" y="8124"/>
                  <a:pt x="306917" y="67920"/>
                  <a:pt x="358775" y="66862"/>
                </a:cubicBezTo>
                <a:cubicBezTo>
                  <a:pt x="410633" y="65804"/>
                  <a:pt x="308504" y="3362"/>
                  <a:pt x="311150" y="187"/>
                </a:cubicBezTo>
                <a:cubicBezTo>
                  <a:pt x="313796" y="-2988"/>
                  <a:pt x="342900" y="35112"/>
                  <a:pt x="374650" y="47812"/>
                </a:cubicBezTo>
                <a:cubicBezTo>
                  <a:pt x="406400" y="60512"/>
                  <a:pt x="492654" y="77974"/>
                  <a:pt x="501650" y="76387"/>
                </a:cubicBezTo>
                <a:cubicBezTo>
                  <a:pt x="510646" y="74800"/>
                  <a:pt x="427567" y="34054"/>
                  <a:pt x="428625" y="38287"/>
                </a:cubicBezTo>
                <a:cubicBezTo>
                  <a:pt x="429683" y="42520"/>
                  <a:pt x="475721" y="76916"/>
                  <a:pt x="508000" y="101787"/>
                </a:cubicBezTo>
                <a:cubicBezTo>
                  <a:pt x="540279" y="126658"/>
                  <a:pt x="610658" y="184337"/>
                  <a:pt x="622300" y="187512"/>
                </a:cubicBezTo>
                <a:cubicBezTo>
                  <a:pt x="633942" y="190687"/>
                  <a:pt x="568854" y="122954"/>
                  <a:pt x="577850" y="120837"/>
                </a:cubicBezTo>
                <a:cubicBezTo>
                  <a:pt x="586846" y="118720"/>
                  <a:pt x="648229" y="149412"/>
                  <a:pt x="676275" y="174812"/>
                </a:cubicBezTo>
                <a:cubicBezTo>
                  <a:pt x="704321" y="200212"/>
                  <a:pt x="743479" y="270062"/>
                  <a:pt x="746125" y="273237"/>
                </a:cubicBezTo>
                <a:cubicBezTo>
                  <a:pt x="748771" y="276412"/>
                  <a:pt x="765175" y="232491"/>
                  <a:pt x="692150" y="193862"/>
                </a:cubicBezTo>
                <a:cubicBezTo>
                  <a:pt x="619125" y="155233"/>
                  <a:pt x="368829" y="64216"/>
                  <a:pt x="307975" y="41462"/>
                </a:cubicBezTo>
                <a:cubicBezTo>
                  <a:pt x="247121" y="18708"/>
                  <a:pt x="373063" y="64216"/>
                  <a:pt x="327025" y="57337"/>
                </a:cubicBezTo>
                <a:lnTo>
                  <a:pt x="0" y="65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FB6C3B11-C254-BE76-41A8-74E89DF614C3}"/>
              </a:ext>
            </a:extLst>
          </p:cNvPr>
          <p:cNvSpPr/>
          <p:nvPr/>
        </p:nvSpPr>
        <p:spPr>
          <a:xfrm>
            <a:off x="-12956" y="8568463"/>
            <a:ext cx="813322" cy="175389"/>
          </a:xfrm>
          <a:custGeom>
            <a:avLst/>
            <a:gdLst>
              <a:gd name="connsiteX0" fmla="*/ 256 w 813322"/>
              <a:gd name="connsiteY0" fmla="*/ 862 h 175389"/>
              <a:gd name="connsiteX1" fmla="*/ 428881 w 813322"/>
              <a:gd name="connsiteY1" fmla="*/ 99287 h 175389"/>
              <a:gd name="connsiteX2" fmla="*/ 644781 w 813322"/>
              <a:gd name="connsiteY2" fmla="*/ 172312 h 175389"/>
              <a:gd name="connsiteX3" fmla="*/ 574931 w 813322"/>
              <a:gd name="connsiteY3" fmla="*/ 162787 h 175389"/>
              <a:gd name="connsiteX4" fmla="*/ 813056 w 813322"/>
              <a:gd name="connsiteY4" fmla="*/ 172312 h 175389"/>
              <a:gd name="connsiteX5" fmla="*/ 625731 w 813322"/>
              <a:gd name="connsiteY5" fmla="*/ 124687 h 175389"/>
              <a:gd name="connsiteX6" fmla="*/ 317756 w 813322"/>
              <a:gd name="connsiteY6" fmla="*/ 51662 h 175389"/>
              <a:gd name="connsiteX7" fmla="*/ 365381 w 813322"/>
              <a:gd name="connsiteY7" fmla="*/ 51662 h 175389"/>
              <a:gd name="connsiteX8" fmla="*/ 256 w 813322"/>
              <a:gd name="connsiteY8" fmla="*/ 862 h 17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322" h="175389">
                <a:moveTo>
                  <a:pt x="256" y="862"/>
                </a:moveTo>
                <a:cubicBezTo>
                  <a:pt x="10839" y="8799"/>
                  <a:pt x="321460" y="70712"/>
                  <a:pt x="428881" y="99287"/>
                </a:cubicBezTo>
                <a:cubicBezTo>
                  <a:pt x="536302" y="127862"/>
                  <a:pt x="620439" y="161729"/>
                  <a:pt x="644781" y="172312"/>
                </a:cubicBezTo>
                <a:cubicBezTo>
                  <a:pt x="669123" y="182895"/>
                  <a:pt x="546885" y="162787"/>
                  <a:pt x="574931" y="162787"/>
                </a:cubicBezTo>
                <a:cubicBezTo>
                  <a:pt x="602977" y="162787"/>
                  <a:pt x="804589" y="178662"/>
                  <a:pt x="813056" y="172312"/>
                </a:cubicBezTo>
                <a:cubicBezTo>
                  <a:pt x="821523" y="165962"/>
                  <a:pt x="625731" y="124687"/>
                  <a:pt x="625731" y="124687"/>
                </a:cubicBezTo>
                <a:lnTo>
                  <a:pt x="317756" y="51662"/>
                </a:lnTo>
                <a:cubicBezTo>
                  <a:pt x="274364" y="39491"/>
                  <a:pt x="421473" y="61187"/>
                  <a:pt x="365381" y="51662"/>
                </a:cubicBezTo>
                <a:cubicBezTo>
                  <a:pt x="309289" y="42137"/>
                  <a:pt x="-10327" y="-7075"/>
                  <a:pt x="256" y="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4634D4B4-3E77-2DA7-1D9D-6DF66024C77C}"/>
              </a:ext>
            </a:extLst>
          </p:cNvPr>
          <p:cNvSpPr/>
          <p:nvPr/>
        </p:nvSpPr>
        <p:spPr>
          <a:xfrm>
            <a:off x="443415" y="8820103"/>
            <a:ext cx="423365" cy="1494336"/>
          </a:xfrm>
          <a:custGeom>
            <a:avLst/>
            <a:gdLst>
              <a:gd name="connsiteX0" fmla="*/ 423360 w 423365"/>
              <a:gd name="connsiteY0" fmla="*/ 47 h 1494336"/>
              <a:gd name="connsiteX1" fmla="*/ 236035 w 423365"/>
              <a:gd name="connsiteY1" fmla="*/ 469947 h 1494336"/>
              <a:gd name="connsiteX2" fmla="*/ 245560 w 423365"/>
              <a:gd name="connsiteY2" fmla="*/ 400097 h 1494336"/>
              <a:gd name="connsiteX3" fmla="*/ 124910 w 423365"/>
              <a:gd name="connsiteY3" fmla="*/ 708072 h 1494336"/>
              <a:gd name="connsiteX4" fmla="*/ 150310 w 423365"/>
              <a:gd name="connsiteY4" fmla="*/ 654097 h 1494336"/>
              <a:gd name="connsiteX5" fmla="*/ 121735 w 423365"/>
              <a:gd name="connsiteY5" fmla="*/ 828722 h 1494336"/>
              <a:gd name="connsiteX6" fmla="*/ 7435 w 423365"/>
              <a:gd name="connsiteY6" fmla="*/ 1463722 h 1494336"/>
              <a:gd name="connsiteX7" fmla="*/ 20135 w 423365"/>
              <a:gd name="connsiteY7" fmla="*/ 1336722 h 1494336"/>
              <a:gd name="connsiteX8" fmla="*/ 93160 w 423365"/>
              <a:gd name="connsiteY8" fmla="*/ 835072 h 1494336"/>
              <a:gd name="connsiteX9" fmla="*/ 93160 w 423365"/>
              <a:gd name="connsiteY9" fmla="*/ 920797 h 1494336"/>
              <a:gd name="connsiteX10" fmla="*/ 197935 w 423365"/>
              <a:gd name="connsiteY10" fmla="*/ 447722 h 1494336"/>
              <a:gd name="connsiteX11" fmla="*/ 191585 w 423365"/>
              <a:gd name="connsiteY11" fmla="*/ 501697 h 1494336"/>
              <a:gd name="connsiteX12" fmla="*/ 331285 w 423365"/>
              <a:gd name="connsiteY12" fmla="*/ 44497 h 1494336"/>
              <a:gd name="connsiteX13" fmla="*/ 229685 w 423365"/>
              <a:gd name="connsiteY13" fmla="*/ 438197 h 1494336"/>
              <a:gd name="connsiteX14" fmla="*/ 423360 w 423365"/>
              <a:gd name="connsiteY14" fmla="*/ 47 h 149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3365" h="1494336">
                <a:moveTo>
                  <a:pt x="423360" y="47"/>
                </a:moveTo>
                <a:cubicBezTo>
                  <a:pt x="424418" y="5338"/>
                  <a:pt x="265668" y="403272"/>
                  <a:pt x="236035" y="469947"/>
                </a:cubicBezTo>
                <a:cubicBezTo>
                  <a:pt x="206402" y="536622"/>
                  <a:pt x="264081" y="360410"/>
                  <a:pt x="245560" y="400097"/>
                </a:cubicBezTo>
                <a:cubicBezTo>
                  <a:pt x="227039" y="439784"/>
                  <a:pt x="140785" y="665739"/>
                  <a:pt x="124910" y="708072"/>
                </a:cubicBezTo>
                <a:cubicBezTo>
                  <a:pt x="109035" y="750405"/>
                  <a:pt x="150839" y="633989"/>
                  <a:pt x="150310" y="654097"/>
                </a:cubicBezTo>
                <a:cubicBezTo>
                  <a:pt x="149781" y="674205"/>
                  <a:pt x="145547" y="693785"/>
                  <a:pt x="121735" y="828722"/>
                </a:cubicBezTo>
                <a:cubicBezTo>
                  <a:pt x="97923" y="963659"/>
                  <a:pt x="24368" y="1379055"/>
                  <a:pt x="7435" y="1463722"/>
                </a:cubicBezTo>
                <a:cubicBezTo>
                  <a:pt x="-9498" y="1548389"/>
                  <a:pt x="5848" y="1441497"/>
                  <a:pt x="20135" y="1336722"/>
                </a:cubicBezTo>
                <a:cubicBezTo>
                  <a:pt x="34422" y="1231947"/>
                  <a:pt x="80989" y="904393"/>
                  <a:pt x="93160" y="835072"/>
                </a:cubicBezTo>
                <a:cubicBezTo>
                  <a:pt x="105331" y="765751"/>
                  <a:pt x="75697" y="985355"/>
                  <a:pt x="93160" y="920797"/>
                </a:cubicBezTo>
                <a:cubicBezTo>
                  <a:pt x="110623" y="856239"/>
                  <a:pt x="181531" y="517572"/>
                  <a:pt x="197935" y="447722"/>
                </a:cubicBezTo>
                <a:cubicBezTo>
                  <a:pt x="214339" y="377872"/>
                  <a:pt x="169360" y="568901"/>
                  <a:pt x="191585" y="501697"/>
                </a:cubicBezTo>
                <a:cubicBezTo>
                  <a:pt x="213810" y="434493"/>
                  <a:pt x="324935" y="55080"/>
                  <a:pt x="331285" y="44497"/>
                </a:cubicBezTo>
                <a:cubicBezTo>
                  <a:pt x="337635" y="33914"/>
                  <a:pt x="217514" y="442959"/>
                  <a:pt x="229685" y="438197"/>
                </a:cubicBezTo>
                <a:cubicBezTo>
                  <a:pt x="241856" y="433435"/>
                  <a:pt x="422302" y="-5244"/>
                  <a:pt x="423360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135611A0-8ADE-B7A2-FF52-16E5970E53E2}"/>
              </a:ext>
            </a:extLst>
          </p:cNvPr>
          <p:cNvSpPr/>
          <p:nvPr/>
        </p:nvSpPr>
        <p:spPr>
          <a:xfrm>
            <a:off x="332676" y="10366371"/>
            <a:ext cx="124550" cy="1160196"/>
          </a:xfrm>
          <a:custGeom>
            <a:avLst/>
            <a:gdLst>
              <a:gd name="connsiteX0" fmla="*/ 124524 w 124550"/>
              <a:gd name="connsiteY0" fmla="*/ 4 h 1160196"/>
              <a:gd name="connsiteX1" fmla="*/ 35624 w 124550"/>
              <a:gd name="connsiteY1" fmla="*/ 485779 h 1160196"/>
              <a:gd name="connsiteX2" fmla="*/ 3874 w 124550"/>
              <a:gd name="connsiteY2" fmla="*/ 685804 h 1160196"/>
              <a:gd name="connsiteX3" fmla="*/ 10224 w 124550"/>
              <a:gd name="connsiteY3" fmla="*/ 638179 h 1160196"/>
              <a:gd name="connsiteX4" fmla="*/ 7049 w 124550"/>
              <a:gd name="connsiteY4" fmla="*/ 923929 h 1160196"/>
              <a:gd name="connsiteX5" fmla="*/ 10224 w 124550"/>
              <a:gd name="connsiteY5" fmla="*/ 1152529 h 1160196"/>
              <a:gd name="connsiteX6" fmla="*/ 699 w 124550"/>
              <a:gd name="connsiteY6" fmla="*/ 635004 h 1160196"/>
              <a:gd name="connsiteX7" fmla="*/ 32449 w 124550"/>
              <a:gd name="connsiteY7" fmla="*/ 228604 h 1160196"/>
              <a:gd name="connsiteX8" fmla="*/ 26099 w 124550"/>
              <a:gd name="connsiteY8" fmla="*/ 476254 h 1160196"/>
              <a:gd name="connsiteX9" fmla="*/ 124524 w 124550"/>
              <a:gd name="connsiteY9" fmla="*/ 4 h 116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50" h="1160196">
                <a:moveTo>
                  <a:pt x="124524" y="4"/>
                </a:moveTo>
                <a:cubicBezTo>
                  <a:pt x="126111" y="1591"/>
                  <a:pt x="55732" y="371479"/>
                  <a:pt x="35624" y="485779"/>
                </a:cubicBezTo>
                <a:cubicBezTo>
                  <a:pt x="15516" y="600079"/>
                  <a:pt x="8107" y="660404"/>
                  <a:pt x="3874" y="685804"/>
                </a:cubicBezTo>
                <a:cubicBezTo>
                  <a:pt x="-359" y="711204"/>
                  <a:pt x="9695" y="598492"/>
                  <a:pt x="10224" y="638179"/>
                </a:cubicBezTo>
                <a:cubicBezTo>
                  <a:pt x="10753" y="677866"/>
                  <a:pt x="7049" y="838204"/>
                  <a:pt x="7049" y="923929"/>
                </a:cubicBezTo>
                <a:cubicBezTo>
                  <a:pt x="7049" y="1009654"/>
                  <a:pt x="11282" y="1200683"/>
                  <a:pt x="10224" y="1152529"/>
                </a:cubicBezTo>
                <a:cubicBezTo>
                  <a:pt x="9166" y="1104375"/>
                  <a:pt x="-3005" y="788991"/>
                  <a:pt x="699" y="635004"/>
                </a:cubicBezTo>
                <a:cubicBezTo>
                  <a:pt x="4403" y="481017"/>
                  <a:pt x="28216" y="255062"/>
                  <a:pt x="32449" y="228604"/>
                </a:cubicBezTo>
                <a:cubicBezTo>
                  <a:pt x="36682" y="202146"/>
                  <a:pt x="9166" y="515941"/>
                  <a:pt x="26099" y="476254"/>
                </a:cubicBezTo>
                <a:cubicBezTo>
                  <a:pt x="43032" y="436567"/>
                  <a:pt x="122937" y="-1583"/>
                  <a:pt x="12452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19AC05BE-0DA6-AD32-C8EB-80C92F36109A}"/>
              </a:ext>
            </a:extLst>
          </p:cNvPr>
          <p:cNvSpPr/>
          <p:nvPr/>
        </p:nvSpPr>
        <p:spPr>
          <a:xfrm>
            <a:off x="274549" y="10452075"/>
            <a:ext cx="112809" cy="1089756"/>
          </a:xfrm>
          <a:custGeom>
            <a:avLst/>
            <a:gdLst>
              <a:gd name="connsiteX0" fmla="*/ 112801 w 112809"/>
              <a:gd name="connsiteY0" fmla="*/ 25 h 1089756"/>
              <a:gd name="connsiteX1" fmla="*/ 4851 w 112809"/>
              <a:gd name="connsiteY1" fmla="*/ 346100 h 1089756"/>
              <a:gd name="connsiteX2" fmla="*/ 58826 w 112809"/>
              <a:gd name="connsiteY2" fmla="*/ 146075 h 1089756"/>
              <a:gd name="connsiteX3" fmla="*/ 33426 w 112809"/>
              <a:gd name="connsiteY3" fmla="*/ 393725 h 1089756"/>
              <a:gd name="connsiteX4" fmla="*/ 4851 w 112809"/>
              <a:gd name="connsiteY4" fmla="*/ 615975 h 1089756"/>
              <a:gd name="connsiteX5" fmla="*/ 11201 w 112809"/>
              <a:gd name="connsiteY5" fmla="*/ 530250 h 1089756"/>
              <a:gd name="connsiteX6" fmla="*/ 20726 w 112809"/>
              <a:gd name="connsiteY6" fmla="*/ 708050 h 1089756"/>
              <a:gd name="connsiteX7" fmla="*/ 1676 w 112809"/>
              <a:gd name="connsiteY7" fmla="*/ 816000 h 1089756"/>
              <a:gd name="connsiteX8" fmla="*/ 1676 w 112809"/>
              <a:gd name="connsiteY8" fmla="*/ 1089050 h 1089756"/>
              <a:gd name="connsiteX9" fmla="*/ 8026 w 112809"/>
              <a:gd name="connsiteY9" fmla="*/ 889025 h 1089756"/>
              <a:gd name="connsiteX10" fmla="*/ 55651 w 112809"/>
              <a:gd name="connsiteY10" fmla="*/ 704875 h 1089756"/>
              <a:gd name="connsiteX11" fmla="*/ 42951 w 112809"/>
              <a:gd name="connsiteY11" fmla="*/ 847750 h 1089756"/>
              <a:gd name="connsiteX12" fmla="*/ 42951 w 112809"/>
              <a:gd name="connsiteY12" fmla="*/ 1016025 h 1089756"/>
              <a:gd name="connsiteX13" fmla="*/ 30251 w 112809"/>
              <a:gd name="connsiteY13" fmla="*/ 695350 h 1089756"/>
              <a:gd name="connsiteX14" fmla="*/ 27076 w 112809"/>
              <a:gd name="connsiteY14" fmla="*/ 428650 h 1089756"/>
              <a:gd name="connsiteX15" fmla="*/ 77876 w 112809"/>
              <a:gd name="connsiteY15" fmla="*/ 203225 h 1089756"/>
              <a:gd name="connsiteX16" fmla="*/ 11201 w 112809"/>
              <a:gd name="connsiteY16" fmla="*/ 327050 h 1089756"/>
              <a:gd name="connsiteX17" fmla="*/ 112801 w 112809"/>
              <a:gd name="connsiteY17" fmla="*/ 25 h 108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2809" h="1089756">
                <a:moveTo>
                  <a:pt x="112801" y="25"/>
                </a:moveTo>
                <a:cubicBezTo>
                  <a:pt x="111743" y="3200"/>
                  <a:pt x="13847" y="321758"/>
                  <a:pt x="4851" y="346100"/>
                </a:cubicBezTo>
                <a:cubicBezTo>
                  <a:pt x="-4145" y="370442"/>
                  <a:pt x="54063" y="138138"/>
                  <a:pt x="58826" y="146075"/>
                </a:cubicBezTo>
                <a:cubicBezTo>
                  <a:pt x="63588" y="154013"/>
                  <a:pt x="42422" y="315408"/>
                  <a:pt x="33426" y="393725"/>
                </a:cubicBezTo>
                <a:cubicBezTo>
                  <a:pt x="24430" y="472042"/>
                  <a:pt x="8555" y="593221"/>
                  <a:pt x="4851" y="615975"/>
                </a:cubicBezTo>
                <a:cubicBezTo>
                  <a:pt x="1147" y="638729"/>
                  <a:pt x="8555" y="514904"/>
                  <a:pt x="11201" y="530250"/>
                </a:cubicBezTo>
                <a:cubicBezTo>
                  <a:pt x="13847" y="545596"/>
                  <a:pt x="22313" y="660425"/>
                  <a:pt x="20726" y="708050"/>
                </a:cubicBezTo>
                <a:cubicBezTo>
                  <a:pt x="19139" y="755675"/>
                  <a:pt x="4851" y="752500"/>
                  <a:pt x="1676" y="816000"/>
                </a:cubicBezTo>
                <a:cubicBezTo>
                  <a:pt x="-1499" y="879500"/>
                  <a:pt x="618" y="1076879"/>
                  <a:pt x="1676" y="1089050"/>
                </a:cubicBezTo>
                <a:cubicBezTo>
                  <a:pt x="2734" y="1101221"/>
                  <a:pt x="-970" y="953054"/>
                  <a:pt x="8026" y="889025"/>
                </a:cubicBezTo>
                <a:cubicBezTo>
                  <a:pt x="17022" y="824996"/>
                  <a:pt x="49830" y="711754"/>
                  <a:pt x="55651" y="704875"/>
                </a:cubicBezTo>
                <a:cubicBezTo>
                  <a:pt x="61472" y="697996"/>
                  <a:pt x="45068" y="795892"/>
                  <a:pt x="42951" y="847750"/>
                </a:cubicBezTo>
                <a:cubicBezTo>
                  <a:pt x="40834" y="899608"/>
                  <a:pt x="45068" y="1041425"/>
                  <a:pt x="42951" y="1016025"/>
                </a:cubicBezTo>
                <a:cubicBezTo>
                  <a:pt x="40834" y="990625"/>
                  <a:pt x="32897" y="793246"/>
                  <a:pt x="30251" y="695350"/>
                </a:cubicBezTo>
                <a:cubicBezTo>
                  <a:pt x="27605" y="597454"/>
                  <a:pt x="19139" y="510671"/>
                  <a:pt x="27076" y="428650"/>
                </a:cubicBezTo>
                <a:cubicBezTo>
                  <a:pt x="35013" y="346629"/>
                  <a:pt x="80522" y="220158"/>
                  <a:pt x="77876" y="203225"/>
                </a:cubicBezTo>
                <a:cubicBezTo>
                  <a:pt x="75230" y="186292"/>
                  <a:pt x="8555" y="360917"/>
                  <a:pt x="11201" y="327050"/>
                </a:cubicBezTo>
                <a:cubicBezTo>
                  <a:pt x="13847" y="293183"/>
                  <a:pt x="113859" y="-3150"/>
                  <a:pt x="11280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F3883184-FB21-E98E-4F4E-710D133076FF}"/>
              </a:ext>
            </a:extLst>
          </p:cNvPr>
          <p:cNvSpPr/>
          <p:nvPr/>
        </p:nvSpPr>
        <p:spPr>
          <a:xfrm>
            <a:off x="119557" y="8197790"/>
            <a:ext cx="947258" cy="314366"/>
          </a:xfrm>
          <a:custGeom>
            <a:avLst/>
            <a:gdLst>
              <a:gd name="connsiteX0" fmla="*/ 947243 w 947258"/>
              <a:gd name="connsiteY0" fmla="*/ 60 h 314366"/>
              <a:gd name="connsiteX1" fmla="*/ 788493 w 947258"/>
              <a:gd name="connsiteY1" fmla="*/ 111185 h 314366"/>
              <a:gd name="connsiteX2" fmla="*/ 699593 w 947258"/>
              <a:gd name="connsiteY2" fmla="*/ 98485 h 314366"/>
              <a:gd name="connsiteX3" fmla="*/ 636093 w 947258"/>
              <a:gd name="connsiteY3" fmla="*/ 117535 h 314366"/>
              <a:gd name="connsiteX4" fmla="*/ 515443 w 947258"/>
              <a:gd name="connsiteY4" fmla="*/ 117535 h 314366"/>
              <a:gd name="connsiteX5" fmla="*/ 604343 w 947258"/>
              <a:gd name="connsiteY5" fmla="*/ 130235 h 314366"/>
              <a:gd name="connsiteX6" fmla="*/ 401143 w 947258"/>
              <a:gd name="connsiteY6" fmla="*/ 161985 h 314366"/>
              <a:gd name="connsiteX7" fmla="*/ 286843 w 947258"/>
              <a:gd name="connsiteY7" fmla="*/ 222310 h 314366"/>
              <a:gd name="connsiteX8" fmla="*/ 331293 w 947258"/>
              <a:gd name="connsiteY8" fmla="*/ 111185 h 314366"/>
              <a:gd name="connsiteX9" fmla="*/ 267793 w 947258"/>
              <a:gd name="connsiteY9" fmla="*/ 231835 h 314366"/>
              <a:gd name="connsiteX10" fmla="*/ 210643 w 947258"/>
              <a:gd name="connsiteY10" fmla="*/ 247710 h 314366"/>
              <a:gd name="connsiteX11" fmla="*/ 61418 w 947258"/>
              <a:gd name="connsiteY11" fmla="*/ 279460 h 314366"/>
              <a:gd name="connsiteX12" fmla="*/ 26493 w 947258"/>
              <a:gd name="connsiteY12" fmla="*/ 308035 h 314366"/>
              <a:gd name="connsiteX13" fmla="*/ 445593 w 947258"/>
              <a:gd name="connsiteY13" fmla="*/ 149285 h 314366"/>
              <a:gd name="connsiteX14" fmla="*/ 702768 w 947258"/>
              <a:gd name="connsiteY14" fmla="*/ 104835 h 314366"/>
              <a:gd name="connsiteX15" fmla="*/ 791668 w 947258"/>
              <a:gd name="connsiteY15" fmla="*/ 104835 h 314366"/>
              <a:gd name="connsiteX16" fmla="*/ 740868 w 947258"/>
              <a:gd name="connsiteY16" fmla="*/ 69910 h 314366"/>
              <a:gd name="connsiteX17" fmla="*/ 798018 w 947258"/>
              <a:gd name="connsiteY17" fmla="*/ 95310 h 314366"/>
              <a:gd name="connsiteX18" fmla="*/ 947243 w 947258"/>
              <a:gd name="connsiteY18" fmla="*/ 60 h 31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47258" h="314366">
                <a:moveTo>
                  <a:pt x="947243" y="60"/>
                </a:moveTo>
                <a:cubicBezTo>
                  <a:pt x="945655" y="2706"/>
                  <a:pt x="829768" y="94781"/>
                  <a:pt x="788493" y="111185"/>
                </a:cubicBezTo>
                <a:cubicBezTo>
                  <a:pt x="747218" y="127589"/>
                  <a:pt x="724993" y="97427"/>
                  <a:pt x="699593" y="98485"/>
                </a:cubicBezTo>
                <a:cubicBezTo>
                  <a:pt x="674193" y="99543"/>
                  <a:pt x="666785" y="114360"/>
                  <a:pt x="636093" y="117535"/>
                </a:cubicBezTo>
                <a:cubicBezTo>
                  <a:pt x="605401" y="120710"/>
                  <a:pt x="520735" y="115418"/>
                  <a:pt x="515443" y="117535"/>
                </a:cubicBezTo>
                <a:cubicBezTo>
                  <a:pt x="510151" y="119652"/>
                  <a:pt x="623393" y="122827"/>
                  <a:pt x="604343" y="130235"/>
                </a:cubicBezTo>
                <a:cubicBezTo>
                  <a:pt x="585293" y="137643"/>
                  <a:pt x="454060" y="146639"/>
                  <a:pt x="401143" y="161985"/>
                </a:cubicBezTo>
                <a:cubicBezTo>
                  <a:pt x="348226" y="177331"/>
                  <a:pt x="298485" y="230777"/>
                  <a:pt x="286843" y="222310"/>
                </a:cubicBezTo>
                <a:cubicBezTo>
                  <a:pt x="275201" y="213843"/>
                  <a:pt x="334468" y="109598"/>
                  <a:pt x="331293" y="111185"/>
                </a:cubicBezTo>
                <a:cubicBezTo>
                  <a:pt x="328118" y="112772"/>
                  <a:pt x="287901" y="209081"/>
                  <a:pt x="267793" y="231835"/>
                </a:cubicBezTo>
                <a:cubicBezTo>
                  <a:pt x="247685" y="254589"/>
                  <a:pt x="245039" y="239773"/>
                  <a:pt x="210643" y="247710"/>
                </a:cubicBezTo>
                <a:cubicBezTo>
                  <a:pt x="176247" y="255647"/>
                  <a:pt x="92110" y="269406"/>
                  <a:pt x="61418" y="279460"/>
                </a:cubicBezTo>
                <a:cubicBezTo>
                  <a:pt x="30726" y="289514"/>
                  <a:pt x="-37536" y="329731"/>
                  <a:pt x="26493" y="308035"/>
                </a:cubicBezTo>
                <a:cubicBezTo>
                  <a:pt x="90522" y="286339"/>
                  <a:pt x="332881" y="183152"/>
                  <a:pt x="445593" y="149285"/>
                </a:cubicBezTo>
                <a:cubicBezTo>
                  <a:pt x="558305" y="115418"/>
                  <a:pt x="645089" y="112243"/>
                  <a:pt x="702768" y="104835"/>
                </a:cubicBezTo>
                <a:cubicBezTo>
                  <a:pt x="760447" y="97427"/>
                  <a:pt x="785318" y="110656"/>
                  <a:pt x="791668" y="104835"/>
                </a:cubicBezTo>
                <a:cubicBezTo>
                  <a:pt x="798018" y="99014"/>
                  <a:pt x="739810" y="71498"/>
                  <a:pt x="740868" y="69910"/>
                </a:cubicBezTo>
                <a:cubicBezTo>
                  <a:pt x="741926" y="68322"/>
                  <a:pt x="765739" y="108539"/>
                  <a:pt x="798018" y="95310"/>
                </a:cubicBezTo>
                <a:cubicBezTo>
                  <a:pt x="830297" y="82081"/>
                  <a:pt x="948831" y="-2586"/>
                  <a:pt x="94724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77E78A66-27EB-6BE0-2F07-AD7B7B972A96}"/>
              </a:ext>
            </a:extLst>
          </p:cNvPr>
          <p:cNvSpPr/>
          <p:nvPr/>
        </p:nvSpPr>
        <p:spPr>
          <a:xfrm>
            <a:off x="457199" y="8299319"/>
            <a:ext cx="549558" cy="127744"/>
          </a:xfrm>
          <a:custGeom>
            <a:avLst/>
            <a:gdLst>
              <a:gd name="connsiteX0" fmla="*/ 549276 w 549558"/>
              <a:gd name="connsiteY0" fmla="*/ 131 h 127744"/>
              <a:gd name="connsiteX1" fmla="*/ 206376 w 549558"/>
              <a:gd name="connsiteY1" fmla="*/ 73156 h 127744"/>
              <a:gd name="connsiteX2" fmla="*/ 1 w 549558"/>
              <a:gd name="connsiteY2" fmla="*/ 127131 h 127744"/>
              <a:gd name="connsiteX3" fmla="*/ 203201 w 549558"/>
              <a:gd name="connsiteY3" fmla="*/ 101731 h 127744"/>
              <a:gd name="connsiteX4" fmla="*/ 390526 w 549558"/>
              <a:gd name="connsiteY4" fmla="*/ 92206 h 127744"/>
              <a:gd name="connsiteX5" fmla="*/ 146051 w 549558"/>
              <a:gd name="connsiteY5" fmla="*/ 101731 h 127744"/>
              <a:gd name="connsiteX6" fmla="*/ 146051 w 549558"/>
              <a:gd name="connsiteY6" fmla="*/ 92206 h 127744"/>
              <a:gd name="connsiteX7" fmla="*/ 549276 w 549558"/>
              <a:gd name="connsiteY7" fmla="*/ 131 h 1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558" h="127744">
                <a:moveTo>
                  <a:pt x="549276" y="131"/>
                </a:moveTo>
                <a:cubicBezTo>
                  <a:pt x="559330" y="-3044"/>
                  <a:pt x="297922" y="51989"/>
                  <a:pt x="206376" y="73156"/>
                </a:cubicBezTo>
                <a:cubicBezTo>
                  <a:pt x="114830" y="94323"/>
                  <a:pt x="530" y="122369"/>
                  <a:pt x="1" y="127131"/>
                </a:cubicBezTo>
                <a:cubicBezTo>
                  <a:pt x="-528" y="131894"/>
                  <a:pt x="138114" y="107552"/>
                  <a:pt x="203201" y="101731"/>
                </a:cubicBezTo>
                <a:cubicBezTo>
                  <a:pt x="268288" y="95910"/>
                  <a:pt x="400051" y="92206"/>
                  <a:pt x="390526" y="92206"/>
                </a:cubicBezTo>
                <a:cubicBezTo>
                  <a:pt x="381001" y="92206"/>
                  <a:pt x="186797" y="101731"/>
                  <a:pt x="146051" y="101731"/>
                </a:cubicBezTo>
                <a:cubicBezTo>
                  <a:pt x="105305" y="101731"/>
                  <a:pt x="84139" y="108610"/>
                  <a:pt x="146051" y="92206"/>
                </a:cubicBezTo>
                <a:cubicBezTo>
                  <a:pt x="207963" y="75802"/>
                  <a:pt x="539222" y="3306"/>
                  <a:pt x="549276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DD863272-6300-EDAF-3BA7-28B51F7AC67C}"/>
              </a:ext>
            </a:extLst>
          </p:cNvPr>
          <p:cNvSpPr/>
          <p:nvPr/>
        </p:nvSpPr>
        <p:spPr>
          <a:xfrm>
            <a:off x="698477" y="8334298"/>
            <a:ext cx="334671" cy="133467"/>
          </a:xfrm>
          <a:custGeom>
            <a:avLst/>
            <a:gdLst>
              <a:gd name="connsiteX0" fmla="*/ 333398 w 334671"/>
              <a:gd name="connsiteY0" fmla="*/ 77 h 133467"/>
              <a:gd name="connsiteX1" fmla="*/ 263548 w 334671"/>
              <a:gd name="connsiteY1" fmla="*/ 57227 h 133467"/>
              <a:gd name="connsiteX2" fmla="*/ 200048 w 334671"/>
              <a:gd name="connsiteY2" fmla="*/ 104852 h 133467"/>
              <a:gd name="connsiteX3" fmla="*/ 266723 w 334671"/>
              <a:gd name="connsiteY3" fmla="*/ 73102 h 133467"/>
              <a:gd name="connsiteX4" fmla="*/ 333398 w 334671"/>
              <a:gd name="connsiteY4" fmla="*/ 133427 h 133467"/>
              <a:gd name="connsiteX5" fmla="*/ 215923 w 334671"/>
              <a:gd name="connsiteY5" fmla="*/ 82627 h 133467"/>
              <a:gd name="connsiteX6" fmla="*/ 184173 w 334671"/>
              <a:gd name="connsiteY6" fmla="*/ 95327 h 133467"/>
              <a:gd name="connsiteX7" fmla="*/ 23 w 334671"/>
              <a:gd name="connsiteY7" fmla="*/ 38177 h 133467"/>
              <a:gd name="connsiteX8" fmla="*/ 171473 w 334671"/>
              <a:gd name="connsiteY8" fmla="*/ 69927 h 133467"/>
              <a:gd name="connsiteX9" fmla="*/ 174648 w 334671"/>
              <a:gd name="connsiteY9" fmla="*/ 35002 h 133467"/>
              <a:gd name="connsiteX10" fmla="*/ 231798 w 334671"/>
              <a:gd name="connsiteY10" fmla="*/ 47702 h 133467"/>
              <a:gd name="connsiteX11" fmla="*/ 146073 w 334671"/>
              <a:gd name="connsiteY11" fmla="*/ 35002 h 133467"/>
              <a:gd name="connsiteX12" fmla="*/ 200048 w 334671"/>
              <a:gd name="connsiteY12" fmla="*/ 69927 h 133467"/>
              <a:gd name="connsiteX13" fmla="*/ 333398 w 334671"/>
              <a:gd name="connsiteY13" fmla="*/ 77 h 13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4671" h="133467">
                <a:moveTo>
                  <a:pt x="333398" y="77"/>
                </a:moveTo>
                <a:cubicBezTo>
                  <a:pt x="343981" y="-2040"/>
                  <a:pt x="285773" y="39765"/>
                  <a:pt x="263548" y="57227"/>
                </a:cubicBezTo>
                <a:cubicBezTo>
                  <a:pt x="241323" y="74689"/>
                  <a:pt x="199519" y="102206"/>
                  <a:pt x="200048" y="104852"/>
                </a:cubicBezTo>
                <a:cubicBezTo>
                  <a:pt x="200577" y="107498"/>
                  <a:pt x="244498" y="68340"/>
                  <a:pt x="266723" y="73102"/>
                </a:cubicBezTo>
                <a:cubicBezTo>
                  <a:pt x="288948" y="77865"/>
                  <a:pt x="341865" y="131840"/>
                  <a:pt x="333398" y="133427"/>
                </a:cubicBezTo>
                <a:cubicBezTo>
                  <a:pt x="324931" y="135014"/>
                  <a:pt x="240794" y="88977"/>
                  <a:pt x="215923" y="82627"/>
                </a:cubicBezTo>
                <a:cubicBezTo>
                  <a:pt x="191052" y="76277"/>
                  <a:pt x="220156" y="102735"/>
                  <a:pt x="184173" y="95327"/>
                </a:cubicBezTo>
                <a:cubicBezTo>
                  <a:pt x="148190" y="87919"/>
                  <a:pt x="2140" y="42410"/>
                  <a:pt x="23" y="38177"/>
                </a:cubicBezTo>
                <a:cubicBezTo>
                  <a:pt x="-2094" y="33944"/>
                  <a:pt x="142369" y="70456"/>
                  <a:pt x="171473" y="69927"/>
                </a:cubicBezTo>
                <a:cubicBezTo>
                  <a:pt x="200577" y="69398"/>
                  <a:pt x="164594" y="38706"/>
                  <a:pt x="174648" y="35002"/>
                </a:cubicBezTo>
                <a:cubicBezTo>
                  <a:pt x="184702" y="31298"/>
                  <a:pt x="236560" y="47702"/>
                  <a:pt x="231798" y="47702"/>
                </a:cubicBezTo>
                <a:cubicBezTo>
                  <a:pt x="227036" y="47702"/>
                  <a:pt x="151365" y="31298"/>
                  <a:pt x="146073" y="35002"/>
                </a:cubicBezTo>
                <a:cubicBezTo>
                  <a:pt x="140781" y="38706"/>
                  <a:pt x="164065" y="76277"/>
                  <a:pt x="200048" y="69927"/>
                </a:cubicBezTo>
                <a:cubicBezTo>
                  <a:pt x="236031" y="63577"/>
                  <a:pt x="322815" y="2194"/>
                  <a:pt x="333398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AB1D219D-D78B-681C-C855-42D5241E4923}"/>
              </a:ext>
            </a:extLst>
          </p:cNvPr>
          <p:cNvSpPr/>
          <p:nvPr/>
        </p:nvSpPr>
        <p:spPr>
          <a:xfrm>
            <a:off x="1986353" y="8372473"/>
            <a:ext cx="448905" cy="1356260"/>
          </a:xfrm>
          <a:custGeom>
            <a:avLst/>
            <a:gdLst>
              <a:gd name="connsiteX0" fmla="*/ 448872 w 448905"/>
              <a:gd name="connsiteY0" fmla="*/ 2 h 1356260"/>
              <a:gd name="connsiteX1" fmla="*/ 185347 w 448905"/>
              <a:gd name="connsiteY1" fmla="*/ 473077 h 1356260"/>
              <a:gd name="connsiteX2" fmla="*/ 198047 w 448905"/>
              <a:gd name="connsiteY2" fmla="*/ 441327 h 1356260"/>
              <a:gd name="connsiteX3" fmla="*/ 7547 w 448905"/>
              <a:gd name="connsiteY3" fmla="*/ 831852 h 1356260"/>
              <a:gd name="connsiteX4" fmla="*/ 45647 w 448905"/>
              <a:gd name="connsiteY4" fmla="*/ 730252 h 1356260"/>
              <a:gd name="connsiteX5" fmla="*/ 13897 w 448905"/>
              <a:gd name="connsiteY5" fmla="*/ 1019177 h 1356260"/>
              <a:gd name="connsiteX6" fmla="*/ 39297 w 448905"/>
              <a:gd name="connsiteY6" fmla="*/ 955677 h 1356260"/>
              <a:gd name="connsiteX7" fmla="*/ 4372 w 448905"/>
              <a:gd name="connsiteY7" fmla="*/ 1349377 h 1356260"/>
              <a:gd name="connsiteX8" fmla="*/ 7547 w 448905"/>
              <a:gd name="connsiteY8" fmla="*/ 1184277 h 1356260"/>
              <a:gd name="connsiteX9" fmla="*/ 67872 w 448905"/>
              <a:gd name="connsiteY9" fmla="*/ 904877 h 1356260"/>
              <a:gd name="connsiteX10" fmla="*/ 96447 w 448905"/>
              <a:gd name="connsiteY10" fmla="*/ 762002 h 1356260"/>
              <a:gd name="connsiteX11" fmla="*/ 42472 w 448905"/>
              <a:gd name="connsiteY11" fmla="*/ 936627 h 1356260"/>
              <a:gd name="connsiteX12" fmla="*/ 45647 w 448905"/>
              <a:gd name="connsiteY12" fmla="*/ 793752 h 1356260"/>
              <a:gd name="connsiteX13" fmla="*/ 261547 w 448905"/>
              <a:gd name="connsiteY13" fmla="*/ 349252 h 1356260"/>
              <a:gd name="connsiteX14" fmla="*/ 166297 w 448905"/>
              <a:gd name="connsiteY14" fmla="*/ 479427 h 1356260"/>
              <a:gd name="connsiteX15" fmla="*/ 448872 w 448905"/>
              <a:gd name="connsiteY15" fmla="*/ 2 h 13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8905" h="1356260">
                <a:moveTo>
                  <a:pt x="448872" y="2"/>
                </a:moveTo>
                <a:cubicBezTo>
                  <a:pt x="452047" y="-1056"/>
                  <a:pt x="227151" y="399523"/>
                  <a:pt x="185347" y="473077"/>
                </a:cubicBezTo>
                <a:cubicBezTo>
                  <a:pt x="143543" y="546631"/>
                  <a:pt x="227680" y="381531"/>
                  <a:pt x="198047" y="441327"/>
                </a:cubicBezTo>
                <a:cubicBezTo>
                  <a:pt x="168414" y="501123"/>
                  <a:pt x="32947" y="783698"/>
                  <a:pt x="7547" y="831852"/>
                </a:cubicBezTo>
                <a:cubicBezTo>
                  <a:pt x="-17853" y="880006"/>
                  <a:pt x="44589" y="699031"/>
                  <a:pt x="45647" y="730252"/>
                </a:cubicBezTo>
                <a:cubicBezTo>
                  <a:pt x="46705" y="761473"/>
                  <a:pt x="14955" y="981606"/>
                  <a:pt x="13897" y="1019177"/>
                </a:cubicBezTo>
                <a:cubicBezTo>
                  <a:pt x="12839" y="1056748"/>
                  <a:pt x="40884" y="900644"/>
                  <a:pt x="39297" y="955677"/>
                </a:cubicBezTo>
                <a:cubicBezTo>
                  <a:pt x="37710" y="1010710"/>
                  <a:pt x="9664" y="1311277"/>
                  <a:pt x="4372" y="1349377"/>
                </a:cubicBezTo>
                <a:cubicBezTo>
                  <a:pt x="-920" y="1387477"/>
                  <a:pt x="-3036" y="1258360"/>
                  <a:pt x="7547" y="1184277"/>
                </a:cubicBezTo>
                <a:cubicBezTo>
                  <a:pt x="18130" y="1110194"/>
                  <a:pt x="53055" y="975256"/>
                  <a:pt x="67872" y="904877"/>
                </a:cubicBezTo>
                <a:cubicBezTo>
                  <a:pt x="82689" y="834498"/>
                  <a:pt x="100680" y="756710"/>
                  <a:pt x="96447" y="762002"/>
                </a:cubicBezTo>
                <a:cubicBezTo>
                  <a:pt x="92214" y="767294"/>
                  <a:pt x="50939" y="931335"/>
                  <a:pt x="42472" y="936627"/>
                </a:cubicBezTo>
                <a:cubicBezTo>
                  <a:pt x="34005" y="941919"/>
                  <a:pt x="9134" y="891648"/>
                  <a:pt x="45647" y="793752"/>
                </a:cubicBezTo>
                <a:cubicBezTo>
                  <a:pt x="82160" y="695856"/>
                  <a:pt x="241439" y="401640"/>
                  <a:pt x="261547" y="349252"/>
                </a:cubicBezTo>
                <a:cubicBezTo>
                  <a:pt x="281655" y="296865"/>
                  <a:pt x="139839" y="532873"/>
                  <a:pt x="166297" y="479427"/>
                </a:cubicBezTo>
                <a:cubicBezTo>
                  <a:pt x="192755" y="425981"/>
                  <a:pt x="445697" y="1060"/>
                  <a:pt x="44887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39604535-CEDE-66CC-10AC-7FBD295E77EA}"/>
              </a:ext>
            </a:extLst>
          </p:cNvPr>
          <p:cNvSpPr/>
          <p:nvPr/>
        </p:nvSpPr>
        <p:spPr>
          <a:xfrm>
            <a:off x="2185318" y="8502595"/>
            <a:ext cx="434076" cy="774336"/>
          </a:xfrm>
          <a:custGeom>
            <a:avLst/>
            <a:gdLst>
              <a:gd name="connsiteX0" fmla="*/ 434057 w 434076"/>
              <a:gd name="connsiteY0" fmla="*/ 55 h 774336"/>
              <a:gd name="connsiteX1" fmla="*/ 268957 w 434076"/>
              <a:gd name="connsiteY1" fmla="*/ 282630 h 774336"/>
              <a:gd name="connsiteX2" fmla="*/ 2257 w 434076"/>
              <a:gd name="connsiteY2" fmla="*/ 768405 h 774336"/>
              <a:gd name="connsiteX3" fmla="*/ 148307 w 434076"/>
              <a:gd name="connsiteY3" fmla="*/ 527105 h 774336"/>
              <a:gd name="connsiteX4" fmla="*/ 281657 w 434076"/>
              <a:gd name="connsiteY4" fmla="*/ 149280 h 774336"/>
              <a:gd name="connsiteX5" fmla="*/ 259432 w 434076"/>
              <a:gd name="connsiteY5" fmla="*/ 257230 h 774336"/>
              <a:gd name="connsiteX6" fmla="*/ 434057 w 434076"/>
              <a:gd name="connsiteY6" fmla="*/ 55 h 77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76" h="774336">
                <a:moveTo>
                  <a:pt x="434057" y="55"/>
                </a:moveTo>
                <a:cubicBezTo>
                  <a:pt x="435644" y="4288"/>
                  <a:pt x="340924" y="154572"/>
                  <a:pt x="268957" y="282630"/>
                </a:cubicBezTo>
                <a:cubicBezTo>
                  <a:pt x="196990" y="410688"/>
                  <a:pt x="22365" y="727659"/>
                  <a:pt x="2257" y="768405"/>
                </a:cubicBezTo>
                <a:cubicBezTo>
                  <a:pt x="-17851" y="809151"/>
                  <a:pt x="101740" y="630293"/>
                  <a:pt x="148307" y="527105"/>
                </a:cubicBezTo>
                <a:cubicBezTo>
                  <a:pt x="194874" y="423917"/>
                  <a:pt x="263136" y="194259"/>
                  <a:pt x="281657" y="149280"/>
                </a:cubicBezTo>
                <a:cubicBezTo>
                  <a:pt x="300178" y="104301"/>
                  <a:pt x="236678" y="279455"/>
                  <a:pt x="259432" y="257230"/>
                </a:cubicBezTo>
                <a:cubicBezTo>
                  <a:pt x="282186" y="235005"/>
                  <a:pt x="432470" y="-4178"/>
                  <a:pt x="434057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0CF262DB-1C37-404B-D6BC-95952B270992}"/>
              </a:ext>
            </a:extLst>
          </p:cNvPr>
          <p:cNvSpPr/>
          <p:nvPr/>
        </p:nvSpPr>
        <p:spPr>
          <a:xfrm>
            <a:off x="2139990" y="8464245"/>
            <a:ext cx="362055" cy="762004"/>
          </a:xfrm>
          <a:custGeom>
            <a:avLst/>
            <a:gdLst>
              <a:gd name="connsiteX0" fmla="*/ 361910 w 362055"/>
              <a:gd name="connsiteY0" fmla="*/ 305 h 762004"/>
              <a:gd name="connsiteX1" fmla="*/ 69810 w 362055"/>
              <a:gd name="connsiteY1" fmla="*/ 409880 h 762004"/>
              <a:gd name="connsiteX2" fmla="*/ 3135 w 362055"/>
              <a:gd name="connsiteY2" fmla="*/ 752780 h 762004"/>
              <a:gd name="connsiteX3" fmla="*/ 12660 w 362055"/>
              <a:gd name="connsiteY3" fmla="*/ 648005 h 762004"/>
              <a:gd name="connsiteX4" fmla="*/ 28535 w 362055"/>
              <a:gd name="connsiteY4" fmla="*/ 476555 h 762004"/>
              <a:gd name="connsiteX5" fmla="*/ 361910 w 362055"/>
              <a:gd name="connsiteY5" fmla="*/ 305 h 76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055" h="762004">
                <a:moveTo>
                  <a:pt x="361910" y="305"/>
                </a:moveTo>
                <a:cubicBezTo>
                  <a:pt x="368789" y="-10807"/>
                  <a:pt x="129606" y="284468"/>
                  <a:pt x="69810" y="409880"/>
                </a:cubicBezTo>
                <a:cubicBezTo>
                  <a:pt x="10014" y="535292"/>
                  <a:pt x="12660" y="713093"/>
                  <a:pt x="3135" y="752780"/>
                </a:cubicBezTo>
                <a:cubicBezTo>
                  <a:pt x="-6390" y="792468"/>
                  <a:pt x="8427" y="694043"/>
                  <a:pt x="12660" y="648005"/>
                </a:cubicBezTo>
                <a:cubicBezTo>
                  <a:pt x="16893" y="601968"/>
                  <a:pt x="-22794" y="581859"/>
                  <a:pt x="28535" y="476555"/>
                </a:cubicBezTo>
                <a:cubicBezTo>
                  <a:pt x="79864" y="371251"/>
                  <a:pt x="355031" y="11417"/>
                  <a:pt x="361910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BB4B8EB8-0F30-AA64-F2DC-BEF529A6F3DC}"/>
              </a:ext>
            </a:extLst>
          </p:cNvPr>
          <p:cNvSpPr/>
          <p:nvPr/>
        </p:nvSpPr>
        <p:spPr>
          <a:xfrm>
            <a:off x="2081498" y="9157693"/>
            <a:ext cx="201613" cy="847732"/>
          </a:xfrm>
          <a:custGeom>
            <a:avLst/>
            <a:gdLst>
              <a:gd name="connsiteX0" fmla="*/ 201327 w 201613"/>
              <a:gd name="connsiteY0" fmla="*/ 2182 h 847732"/>
              <a:gd name="connsiteX1" fmla="*/ 45752 w 201613"/>
              <a:gd name="connsiteY1" fmla="*/ 357782 h 847732"/>
              <a:gd name="connsiteX2" fmla="*/ 42577 w 201613"/>
              <a:gd name="connsiteY2" fmla="*/ 497482 h 847732"/>
              <a:gd name="connsiteX3" fmla="*/ 42577 w 201613"/>
              <a:gd name="connsiteY3" fmla="*/ 424457 h 847732"/>
              <a:gd name="connsiteX4" fmla="*/ 17177 w 201613"/>
              <a:gd name="connsiteY4" fmla="*/ 646707 h 847732"/>
              <a:gd name="connsiteX5" fmla="*/ 1302 w 201613"/>
              <a:gd name="connsiteY5" fmla="*/ 843557 h 847732"/>
              <a:gd name="connsiteX6" fmla="*/ 1302 w 201613"/>
              <a:gd name="connsiteY6" fmla="*/ 745132 h 847732"/>
              <a:gd name="connsiteX7" fmla="*/ 4477 w 201613"/>
              <a:gd name="connsiteY7" fmla="*/ 345082 h 847732"/>
              <a:gd name="connsiteX8" fmla="*/ 20352 w 201613"/>
              <a:gd name="connsiteY8" fmla="*/ 475257 h 847732"/>
              <a:gd name="connsiteX9" fmla="*/ 80677 w 201613"/>
              <a:gd name="connsiteY9" fmla="*/ 62507 h 847732"/>
              <a:gd name="connsiteX10" fmla="*/ 80677 w 201613"/>
              <a:gd name="connsiteY10" fmla="*/ 275232 h 847732"/>
              <a:gd name="connsiteX11" fmla="*/ 83852 w 201613"/>
              <a:gd name="connsiteY11" fmla="*/ 211732 h 847732"/>
              <a:gd name="connsiteX12" fmla="*/ 201327 w 201613"/>
              <a:gd name="connsiteY12" fmla="*/ 2182 h 84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613" h="847732">
                <a:moveTo>
                  <a:pt x="201327" y="2182"/>
                </a:moveTo>
                <a:cubicBezTo>
                  <a:pt x="194977" y="26524"/>
                  <a:pt x="72210" y="275232"/>
                  <a:pt x="45752" y="357782"/>
                </a:cubicBezTo>
                <a:cubicBezTo>
                  <a:pt x="19294" y="440332"/>
                  <a:pt x="43106" y="486370"/>
                  <a:pt x="42577" y="497482"/>
                </a:cubicBezTo>
                <a:cubicBezTo>
                  <a:pt x="42048" y="508594"/>
                  <a:pt x="46810" y="399586"/>
                  <a:pt x="42577" y="424457"/>
                </a:cubicBezTo>
                <a:cubicBezTo>
                  <a:pt x="38344" y="449328"/>
                  <a:pt x="24056" y="576857"/>
                  <a:pt x="17177" y="646707"/>
                </a:cubicBezTo>
                <a:cubicBezTo>
                  <a:pt x="10298" y="716557"/>
                  <a:pt x="3948" y="827153"/>
                  <a:pt x="1302" y="843557"/>
                </a:cubicBezTo>
                <a:cubicBezTo>
                  <a:pt x="-1344" y="859961"/>
                  <a:pt x="773" y="828211"/>
                  <a:pt x="1302" y="745132"/>
                </a:cubicBezTo>
                <a:cubicBezTo>
                  <a:pt x="1831" y="662053"/>
                  <a:pt x="1302" y="390061"/>
                  <a:pt x="4477" y="345082"/>
                </a:cubicBezTo>
                <a:cubicBezTo>
                  <a:pt x="7652" y="300103"/>
                  <a:pt x="7652" y="522353"/>
                  <a:pt x="20352" y="475257"/>
                </a:cubicBezTo>
                <a:cubicBezTo>
                  <a:pt x="33052" y="428161"/>
                  <a:pt x="70623" y="95845"/>
                  <a:pt x="80677" y="62507"/>
                </a:cubicBezTo>
                <a:cubicBezTo>
                  <a:pt x="90731" y="29169"/>
                  <a:pt x="80148" y="250361"/>
                  <a:pt x="80677" y="275232"/>
                </a:cubicBezTo>
                <a:cubicBezTo>
                  <a:pt x="81206" y="300103"/>
                  <a:pt x="61098" y="259357"/>
                  <a:pt x="83852" y="211732"/>
                </a:cubicBezTo>
                <a:cubicBezTo>
                  <a:pt x="106606" y="164107"/>
                  <a:pt x="207677" y="-22160"/>
                  <a:pt x="201327" y="2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3A839460-B9F6-BA5D-D761-AFE43DD05CC3}"/>
              </a:ext>
            </a:extLst>
          </p:cNvPr>
          <p:cNvSpPr/>
          <p:nvPr/>
        </p:nvSpPr>
        <p:spPr>
          <a:xfrm>
            <a:off x="2006431" y="9531507"/>
            <a:ext cx="66970" cy="820824"/>
          </a:xfrm>
          <a:custGeom>
            <a:avLst/>
            <a:gdLst>
              <a:gd name="connsiteX0" fmla="*/ 66844 w 66970"/>
              <a:gd name="connsiteY0" fmla="*/ 6193 h 820824"/>
              <a:gd name="connsiteX1" fmla="*/ 6519 w 66970"/>
              <a:gd name="connsiteY1" fmla="*/ 530068 h 820824"/>
              <a:gd name="connsiteX2" fmla="*/ 9694 w 66970"/>
              <a:gd name="connsiteY2" fmla="*/ 488793 h 820824"/>
              <a:gd name="connsiteX3" fmla="*/ 169 w 66970"/>
              <a:gd name="connsiteY3" fmla="*/ 815818 h 820824"/>
              <a:gd name="connsiteX4" fmla="*/ 19219 w 66970"/>
              <a:gd name="connsiteY4" fmla="*/ 193518 h 820824"/>
              <a:gd name="connsiteX5" fmla="*/ 22394 w 66970"/>
              <a:gd name="connsiteY5" fmla="*/ 237968 h 820824"/>
              <a:gd name="connsiteX6" fmla="*/ 66844 w 66970"/>
              <a:gd name="connsiteY6" fmla="*/ 6193 h 82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70" h="820824">
                <a:moveTo>
                  <a:pt x="66844" y="6193"/>
                </a:moveTo>
                <a:cubicBezTo>
                  <a:pt x="64198" y="54876"/>
                  <a:pt x="16044" y="449635"/>
                  <a:pt x="6519" y="530068"/>
                </a:cubicBezTo>
                <a:cubicBezTo>
                  <a:pt x="-3006" y="610501"/>
                  <a:pt x="10752" y="441168"/>
                  <a:pt x="9694" y="488793"/>
                </a:cubicBezTo>
                <a:cubicBezTo>
                  <a:pt x="8636" y="536418"/>
                  <a:pt x="-1418" y="865030"/>
                  <a:pt x="169" y="815818"/>
                </a:cubicBezTo>
                <a:cubicBezTo>
                  <a:pt x="1756" y="766606"/>
                  <a:pt x="15515" y="289826"/>
                  <a:pt x="19219" y="193518"/>
                </a:cubicBezTo>
                <a:cubicBezTo>
                  <a:pt x="22923" y="97210"/>
                  <a:pt x="14986" y="264955"/>
                  <a:pt x="22394" y="237968"/>
                </a:cubicBezTo>
                <a:cubicBezTo>
                  <a:pt x="29802" y="210981"/>
                  <a:pt x="69490" y="-42490"/>
                  <a:pt x="66844" y="6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40C97172-F22C-5090-DF6C-1ABAC5CF5472}"/>
              </a:ext>
            </a:extLst>
          </p:cNvPr>
          <p:cNvSpPr/>
          <p:nvPr/>
        </p:nvSpPr>
        <p:spPr>
          <a:xfrm>
            <a:off x="1999422" y="9907238"/>
            <a:ext cx="83475" cy="802644"/>
          </a:xfrm>
          <a:custGeom>
            <a:avLst/>
            <a:gdLst>
              <a:gd name="connsiteX0" fmla="*/ 83378 w 83475"/>
              <a:gd name="connsiteY0" fmla="*/ 5112 h 802644"/>
              <a:gd name="connsiteX1" fmla="*/ 4003 w 83475"/>
              <a:gd name="connsiteY1" fmla="*/ 789337 h 802644"/>
              <a:gd name="connsiteX2" fmla="*/ 19878 w 83475"/>
              <a:gd name="connsiteY2" fmla="*/ 465487 h 802644"/>
              <a:gd name="connsiteX3" fmla="*/ 83378 w 83475"/>
              <a:gd name="connsiteY3" fmla="*/ 5112 h 80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75" h="802644">
                <a:moveTo>
                  <a:pt x="83378" y="5112"/>
                </a:moveTo>
                <a:cubicBezTo>
                  <a:pt x="80732" y="59087"/>
                  <a:pt x="14586" y="712608"/>
                  <a:pt x="4003" y="789337"/>
                </a:cubicBezTo>
                <a:cubicBezTo>
                  <a:pt x="-6580" y="866066"/>
                  <a:pt x="5591" y="591429"/>
                  <a:pt x="19878" y="465487"/>
                </a:cubicBezTo>
                <a:cubicBezTo>
                  <a:pt x="34165" y="339545"/>
                  <a:pt x="86024" y="-48863"/>
                  <a:pt x="83378" y="5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CD5BCA7B-FC6A-D12D-536A-29C70788B07E}"/>
              </a:ext>
            </a:extLst>
          </p:cNvPr>
          <p:cNvSpPr/>
          <p:nvPr/>
        </p:nvSpPr>
        <p:spPr>
          <a:xfrm>
            <a:off x="1921741" y="9831338"/>
            <a:ext cx="145833" cy="911080"/>
          </a:xfrm>
          <a:custGeom>
            <a:avLst/>
            <a:gdLst>
              <a:gd name="connsiteX0" fmla="*/ 145184 w 145833"/>
              <a:gd name="connsiteY0" fmla="*/ 4812 h 911080"/>
              <a:gd name="connsiteX1" fmla="*/ 2309 w 145833"/>
              <a:gd name="connsiteY1" fmla="*/ 506462 h 911080"/>
              <a:gd name="connsiteX2" fmla="*/ 53109 w 145833"/>
              <a:gd name="connsiteY2" fmla="*/ 369937 h 911080"/>
              <a:gd name="connsiteX3" fmla="*/ 65809 w 145833"/>
              <a:gd name="connsiteY3" fmla="*/ 388987 h 911080"/>
              <a:gd name="connsiteX4" fmla="*/ 40409 w 145833"/>
              <a:gd name="connsiteY4" fmla="*/ 709662 h 911080"/>
              <a:gd name="connsiteX5" fmla="*/ 40409 w 145833"/>
              <a:gd name="connsiteY5" fmla="*/ 900162 h 911080"/>
              <a:gd name="connsiteX6" fmla="*/ 91209 w 145833"/>
              <a:gd name="connsiteY6" fmla="*/ 385812 h 911080"/>
              <a:gd name="connsiteX7" fmla="*/ 59459 w 145833"/>
              <a:gd name="connsiteY7" fmla="*/ 576312 h 911080"/>
              <a:gd name="connsiteX8" fmla="*/ 65809 w 145833"/>
              <a:gd name="connsiteY8" fmla="*/ 338187 h 911080"/>
              <a:gd name="connsiteX9" fmla="*/ 56284 w 145833"/>
              <a:gd name="connsiteY9" fmla="*/ 255637 h 911080"/>
              <a:gd name="connsiteX10" fmla="*/ 145184 w 145833"/>
              <a:gd name="connsiteY10" fmla="*/ 4812 h 91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833" h="911080">
                <a:moveTo>
                  <a:pt x="145184" y="4812"/>
                </a:moveTo>
                <a:cubicBezTo>
                  <a:pt x="136188" y="46616"/>
                  <a:pt x="17655" y="445608"/>
                  <a:pt x="2309" y="506462"/>
                </a:cubicBezTo>
                <a:cubicBezTo>
                  <a:pt x="-13037" y="567316"/>
                  <a:pt x="53109" y="369937"/>
                  <a:pt x="53109" y="369937"/>
                </a:cubicBezTo>
                <a:cubicBezTo>
                  <a:pt x="63692" y="350358"/>
                  <a:pt x="67926" y="332366"/>
                  <a:pt x="65809" y="388987"/>
                </a:cubicBezTo>
                <a:cubicBezTo>
                  <a:pt x="63692" y="445608"/>
                  <a:pt x="44642" y="624466"/>
                  <a:pt x="40409" y="709662"/>
                </a:cubicBezTo>
                <a:cubicBezTo>
                  <a:pt x="36176" y="794858"/>
                  <a:pt x="31942" y="954137"/>
                  <a:pt x="40409" y="900162"/>
                </a:cubicBezTo>
                <a:cubicBezTo>
                  <a:pt x="48876" y="846187"/>
                  <a:pt x="88034" y="439787"/>
                  <a:pt x="91209" y="385812"/>
                </a:cubicBezTo>
                <a:cubicBezTo>
                  <a:pt x="94384" y="331837"/>
                  <a:pt x="63692" y="584249"/>
                  <a:pt x="59459" y="576312"/>
                </a:cubicBezTo>
                <a:cubicBezTo>
                  <a:pt x="55226" y="568375"/>
                  <a:pt x="66338" y="391633"/>
                  <a:pt x="65809" y="338187"/>
                </a:cubicBezTo>
                <a:cubicBezTo>
                  <a:pt x="65280" y="284741"/>
                  <a:pt x="45701" y="305379"/>
                  <a:pt x="56284" y="255637"/>
                </a:cubicBezTo>
                <a:cubicBezTo>
                  <a:pt x="66867" y="205895"/>
                  <a:pt x="154180" y="-36992"/>
                  <a:pt x="145184" y="4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62BFAE10-C0E7-08F1-8D94-89DEE31F5131}"/>
              </a:ext>
            </a:extLst>
          </p:cNvPr>
          <p:cNvSpPr/>
          <p:nvPr/>
        </p:nvSpPr>
        <p:spPr>
          <a:xfrm>
            <a:off x="1792835" y="10658391"/>
            <a:ext cx="156934" cy="904963"/>
          </a:xfrm>
          <a:custGeom>
            <a:avLst/>
            <a:gdLst>
              <a:gd name="connsiteX0" fmla="*/ 128040 w 156934"/>
              <a:gd name="connsiteY0" fmla="*/ 84 h 904963"/>
              <a:gd name="connsiteX1" fmla="*/ 156615 w 156934"/>
              <a:gd name="connsiteY1" fmla="*/ 168359 h 904963"/>
              <a:gd name="connsiteX2" fmla="*/ 105815 w 156934"/>
              <a:gd name="connsiteY2" fmla="*/ 314409 h 904963"/>
              <a:gd name="connsiteX3" fmla="*/ 1040 w 156934"/>
              <a:gd name="connsiteY3" fmla="*/ 558884 h 904963"/>
              <a:gd name="connsiteX4" fmla="*/ 55015 w 156934"/>
              <a:gd name="connsiteY4" fmla="*/ 431884 h 904963"/>
              <a:gd name="connsiteX5" fmla="*/ 102640 w 156934"/>
              <a:gd name="connsiteY5" fmla="*/ 377909 h 904963"/>
              <a:gd name="connsiteX6" fmla="*/ 86765 w 156934"/>
              <a:gd name="connsiteY6" fmla="*/ 562059 h 904963"/>
              <a:gd name="connsiteX7" fmla="*/ 99465 w 156934"/>
              <a:gd name="connsiteY7" fmla="*/ 679534 h 904963"/>
              <a:gd name="connsiteX8" fmla="*/ 99465 w 156934"/>
              <a:gd name="connsiteY8" fmla="*/ 600159 h 904963"/>
              <a:gd name="connsiteX9" fmla="*/ 121690 w 156934"/>
              <a:gd name="connsiteY9" fmla="*/ 904959 h 904963"/>
              <a:gd name="connsiteX10" fmla="*/ 99465 w 156934"/>
              <a:gd name="connsiteY10" fmla="*/ 606509 h 904963"/>
              <a:gd name="connsiteX11" fmla="*/ 74065 w 156934"/>
              <a:gd name="connsiteY11" fmla="*/ 314409 h 904963"/>
              <a:gd name="connsiteX12" fmla="*/ 74065 w 156934"/>
              <a:gd name="connsiteY12" fmla="*/ 393784 h 904963"/>
              <a:gd name="connsiteX13" fmla="*/ 115340 w 156934"/>
              <a:gd name="connsiteY13" fmla="*/ 88984 h 904963"/>
              <a:gd name="connsiteX14" fmla="*/ 93115 w 156934"/>
              <a:gd name="connsiteY14" fmla="*/ 298534 h 904963"/>
              <a:gd name="connsiteX15" fmla="*/ 140740 w 156934"/>
              <a:gd name="connsiteY15" fmla="*/ 190584 h 904963"/>
              <a:gd name="connsiteX16" fmla="*/ 128040 w 156934"/>
              <a:gd name="connsiteY16" fmla="*/ 84 h 90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6934" h="904963">
                <a:moveTo>
                  <a:pt x="128040" y="84"/>
                </a:moveTo>
                <a:cubicBezTo>
                  <a:pt x="130686" y="-3620"/>
                  <a:pt x="160319" y="115972"/>
                  <a:pt x="156615" y="168359"/>
                </a:cubicBezTo>
                <a:cubicBezTo>
                  <a:pt x="152911" y="220747"/>
                  <a:pt x="131744" y="249321"/>
                  <a:pt x="105815" y="314409"/>
                </a:cubicBezTo>
                <a:cubicBezTo>
                  <a:pt x="79886" y="379497"/>
                  <a:pt x="9507" y="539305"/>
                  <a:pt x="1040" y="558884"/>
                </a:cubicBezTo>
                <a:cubicBezTo>
                  <a:pt x="-7427" y="578463"/>
                  <a:pt x="38082" y="462046"/>
                  <a:pt x="55015" y="431884"/>
                </a:cubicBezTo>
                <a:cubicBezTo>
                  <a:pt x="71948" y="401722"/>
                  <a:pt x="97348" y="356213"/>
                  <a:pt x="102640" y="377909"/>
                </a:cubicBezTo>
                <a:cubicBezTo>
                  <a:pt x="107932" y="399605"/>
                  <a:pt x="87294" y="511788"/>
                  <a:pt x="86765" y="562059"/>
                </a:cubicBezTo>
                <a:cubicBezTo>
                  <a:pt x="86236" y="612330"/>
                  <a:pt x="97348" y="673184"/>
                  <a:pt x="99465" y="679534"/>
                </a:cubicBezTo>
                <a:cubicBezTo>
                  <a:pt x="101582" y="685884"/>
                  <a:pt x="95761" y="562588"/>
                  <a:pt x="99465" y="600159"/>
                </a:cubicBezTo>
                <a:cubicBezTo>
                  <a:pt x="103169" y="637730"/>
                  <a:pt x="121690" y="903901"/>
                  <a:pt x="121690" y="904959"/>
                </a:cubicBezTo>
                <a:cubicBezTo>
                  <a:pt x="121690" y="906017"/>
                  <a:pt x="107402" y="704934"/>
                  <a:pt x="99465" y="606509"/>
                </a:cubicBezTo>
                <a:cubicBezTo>
                  <a:pt x="91527" y="508084"/>
                  <a:pt x="78298" y="349863"/>
                  <a:pt x="74065" y="314409"/>
                </a:cubicBezTo>
                <a:cubicBezTo>
                  <a:pt x="69832" y="278955"/>
                  <a:pt x="67186" y="431355"/>
                  <a:pt x="74065" y="393784"/>
                </a:cubicBezTo>
                <a:cubicBezTo>
                  <a:pt x="80944" y="356213"/>
                  <a:pt x="112165" y="104859"/>
                  <a:pt x="115340" y="88984"/>
                </a:cubicBezTo>
                <a:cubicBezTo>
                  <a:pt x="118515" y="73109"/>
                  <a:pt x="88882" y="281601"/>
                  <a:pt x="93115" y="298534"/>
                </a:cubicBezTo>
                <a:cubicBezTo>
                  <a:pt x="97348" y="315467"/>
                  <a:pt x="138094" y="235034"/>
                  <a:pt x="140740" y="190584"/>
                </a:cubicBezTo>
                <a:cubicBezTo>
                  <a:pt x="143386" y="146134"/>
                  <a:pt x="125394" y="3788"/>
                  <a:pt x="128040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A79576B5-5179-F9CC-60CF-1D80AE3F2132}"/>
              </a:ext>
            </a:extLst>
          </p:cNvPr>
          <p:cNvSpPr/>
          <p:nvPr/>
        </p:nvSpPr>
        <p:spPr>
          <a:xfrm>
            <a:off x="2395503" y="7894895"/>
            <a:ext cx="805203" cy="1409538"/>
          </a:xfrm>
          <a:custGeom>
            <a:avLst/>
            <a:gdLst>
              <a:gd name="connsiteX0" fmla="*/ 802223 w 805203"/>
              <a:gd name="connsiteY0" fmla="*/ 3168 h 1409538"/>
              <a:gd name="connsiteX1" fmla="*/ 165886 w 805203"/>
              <a:gd name="connsiteY1" fmla="*/ 821316 h 1409538"/>
              <a:gd name="connsiteX2" fmla="*/ 214013 w 805203"/>
              <a:gd name="connsiteY2" fmla="*/ 746452 h 1409538"/>
              <a:gd name="connsiteX3" fmla="*/ 176581 w 805203"/>
              <a:gd name="connsiteY3" fmla="*/ 890831 h 1409538"/>
              <a:gd name="connsiteX4" fmla="*/ 118 w 805203"/>
              <a:gd name="connsiteY4" fmla="*/ 1409526 h 1409538"/>
              <a:gd name="connsiteX5" fmla="*/ 149844 w 805203"/>
              <a:gd name="connsiteY5" fmla="*/ 874789 h 1409538"/>
              <a:gd name="connsiteX6" fmla="*/ 187276 w 805203"/>
              <a:gd name="connsiteY6" fmla="*/ 858747 h 1409538"/>
              <a:gd name="connsiteX7" fmla="*/ 556244 w 805203"/>
              <a:gd name="connsiteY7" fmla="*/ 377484 h 1409538"/>
              <a:gd name="connsiteX8" fmla="*/ 411865 w 805203"/>
              <a:gd name="connsiteY8" fmla="*/ 532558 h 1409538"/>
              <a:gd name="connsiteX9" fmla="*/ 802223 w 805203"/>
              <a:gd name="connsiteY9" fmla="*/ 3168 h 14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5203" h="1409538">
                <a:moveTo>
                  <a:pt x="802223" y="3168"/>
                </a:moveTo>
                <a:cubicBezTo>
                  <a:pt x="761226" y="51294"/>
                  <a:pt x="263921" y="697435"/>
                  <a:pt x="165886" y="821316"/>
                </a:cubicBezTo>
                <a:cubicBezTo>
                  <a:pt x="67851" y="945197"/>
                  <a:pt x="212230" y="734866"/>
                  <a:pt x="214013" y="746452"/>
                </a:cubicBezTo>
                <a:cubicBezTo>
                  <a:pt x="215796" y="758038"/>
                  <a:pt x="212230" y="780319"/>
                  <a:pt x="176581" y="890831"/>
                </a:cubicBezTo>
                <a:cubicBezTo>
                  <a:pt x="140932" y="1001343"/>
                  <a:pt x="4574" y="1412200"/>
                  <a:pt x="118" y="1409526"/>
                </a:cubicBezTo>
                <a:cubicBezTo>
                  <a:pt x="-4338" y="1406852"/>
                  <a:pt x="118651" y="966585"/>
                  <a:pt x="149844" y="874789"/>
                </a:cubicBezTo>
                <a:cubicBezTo>
                  <a:pt x="181037" y="782993"/>
                  <a:pt x="119543" y="941631"/>
                  <a:pt x="187276" y="858747"/>
                </a:cubicBezTo>
                <a:cubicBezTo>
                  <a:pt x="255009" y="775863"/>
                  <a:pt x="518812" y="431849"/>
                  <a:pt x="556244" y="377484"/>
                </a:cubicBezTo>
                <a:cubicBezTo>
                  <a:pt x="593675" y="323119"/>
                  <a:pt x="375325" y="594944"/>
                  <a:pt x="411865" y="532558"/>
                </a:cubicBezTo>
                <a:cubicBezTo>
                  <a:pt x="448405" y="470172"/>
                  <a:pt x="843220" y="-44958"/>
                  <a:pt x="802223" y="3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255FA199-E1E3-6423-960B-051744B34362}"/>
              </a:ext>
            </a:extLst>
          </p:cNvPr>
          <p:cNvSpPr/>
          <p:nvPr/>
        </p:nvSpPr>
        <p:spPr>
          <a:xfrm>
            <a:off x="4346065" y="10235558"/>
            <a:ext cx="661031" cy="767197"/>
          </a:xfrm>
          <a:custGeom>
            <a:avLst/>
            <a:gdLst>
              <a:gd name="connsiteX0" fmla="*/ 659072 w 661031"/>
              <a:gd name="connsiteY0" fmla="*/ 4653 h 767197"/>
              <a:gd name="connsiteX1" fmla="*/ 306146 w 661031"/>
              <a:gd name="connsiteY1" fmla="*/ 427095 h 767197"/>
              <a:gd name="connsiteX2" fmla="*/ 1346 w 661031"/>
              <a:gd name="connsiteY2" fmla="*/ 763979 h 767197"/>
              <a:gd name="connsiteX3" fmla="*/ 204546 w 661031"/>
              <a:gd name="connsiteY3" fmla="*/ 576821 h 767197"/>
              <a:gd name="connsiteX4" fmla="*/ 439830 w 661031"/>
              <a:gd name="connsiteY4" fmla="*/ 245284 h 767197"/>
              <a:gd name="connsiteX5" fmla="*/ 252672 w 661031"/>
              <a:gd name="connsiteY5" fmla="*/ 373621 h 767197"/>
              <a:gd name="connsiteX6" fmla="*/ 477261 w 661031"/>
              <a:gd name="connsiteY6" fmla="*/ 202505 h 767197"/>
              <a:gd name="connsiteX7" fmla="*/ 450524 w 661031"/>
              <a:gd name="connsiteY7" fmla="*/ 202505 h 767197"/>
              <a:gd name="connsiteX8" fmla="*/ 659072 w 661031"/>
              <a:gd name="connsiteY8" fmla="*/ 4653 h 76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1031" h="767197">
                <a:moveTo>
                  <a:pt x="659072" y="4653"/>
                </a:moveTo>
                <a:cubicBezTo>
                  <a:pt x="635009" y="42085"/>
                  <a:pt x="415767" y="300541"/>
                  <a:pt x="306146" y="427095"/>
                </a:cubicBezTo>
                <a:cubicBezTo>
                  <a:pt x="196525" y="553649"/>
                  <a:pt x="18279" y="739025"/>
                  <a:pt x="1346" y="763979"/>
                </a:cubicBezTo>
                <a:cubicBezTo>
                  <a:pt x="-15587" y="788933"/>
                  <a:pt x="131465" y="663270"/>
                  <a:pt x="204546" y="576821"/>
                </a:cubicBezTo>
                <a:cubicBezTo>
                  <a:pt x="277627" y="490372"/>
                  <a:pt x="431809" y="279151"/>
                  <a:pt x="439830" y="245284"/>
                </a:cubicBezTo>
                <a:cubicBezTo>
                  <a:pt x="447851" y="211417"/>
                  <a:pt x="246434" y="380751"/>
                  <a:pt x="252672" y="373621"/>
                </a:cubicBezTo>
                <a:cubicBezTo>
                  <a:pt x="258910" y="366491"/>
                  <a:pt x="444286" y="231024"/>
                  <a:pt x="477261" y="202505"/>
                </a:cubicBezTo>
                <a:cubicBezTo>
                  <a:pt x="510236" y="173986"/>
                  <a:pt x="422896" y="238154"/>
                  <a:pt x="450524" y="202505"/>
                </a:cubicBezTo>
                <a:cubicBezTo>
                  <a:pt x="478152" y="166856"/>
                  <a:pt x="683135" y="-32779"/>
                  <a:pt x="659072" y="4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6C8BEA4B-0C48-D5BD-9587-301D530E129C}"/>
              </a:ext>
            </a:extLst>
          </p:cNvPr>
          <p:cNvSpPr/>
          <p:nvPr/>
        </p:nvSpPr>
        <p:spPr>
          <a:xfrm>
            <a:off x="4273063" y="10336298"/>
            <a:ext cx="544919" cy="664037"/>
          </a:xfrm>
          <a:custGeom>
            <a:avLst/>
            <a:gdLst>
              <a:gd name="connsiteX0" fmla="*/ 544916 w 544919"/>
              <a:gd name="connsiteY0" fmla="*/ 165 h 664037"/>
              <a:gd name="connsiteX1" fmla="*/ 288242 w 544919"/>
              <a:gd name="connsiteY1" fmla="*/ 203365 h 664037"/>
              <a:gd name="connsiteX2" fmla="*/ 159905 w 544919"/>
              <a:gd name="connsiteY2" fmla="*/ 353091 h 664037"/>
              <a:gd name="connsiteX3" fmla="*/ 224074 w 544919"/>
              <a:gd name="connsiteY3" fmla="*/ 299618 h 664037"/>
              <a:gd name="connsiteX4" fmla="*/ 15526 w 544919"/>
              <a:gd name="connsiteY4" fmla="*/ 647197 h 664037"/>
              <a:gd name="connsiteX5" fmla="*/ 52958 w 544919"/>
              <a:gd name="connsiteY5" fmla="*/ 577681 h 664037"/>
              <a:gd name="connsiteX6" fmla="*/ 352411 w 544919"/>
              <a:gd name="connsiteY6" fmla="*/ 299618 h 664037"/>
              <a:gd name="connsiteX7" fmla="*/ 170600 w 544919"/>
              <a:gd name="connsiteY7" fmla="*/ 449344 h 664037"/>
              <a:gd name="connsiteX8" fmla="*/ 197337 w 544919"/>
              <a:gd name="connsiteY8" fmla="*/ 331702 h 664037"/>
              <a:gd name="connsiteX9" fmla="*/ 175948 w 544919"/>
              <a:gd name="connsiteY9" fmla="*/ 315660 h 664037"/>
              <a:gd name="connsiteX10" fmla="*/ 293590 w 544919"/>
              <a:gd name="connsiteY10" fmla="*/ 171281 h 664037"/>
              <a:gd name="connsiteX11" fmla="*/ 544916 w 544919"/>
              <a:gd name="connsiteY11" fmla="*/ 165 h 66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4919" h="664037">
                <a:moveTo>
                  <a:pt x="544916" y="165"/>
                </a:moveTo>
                <a:cubicBezTo>
                  <a:pt x="544025" y="5512"/>
                  <a:pt x="352410" y="144544"/>
                  <a:pt x="288242" y="203365"/>
                </a:cubicBezTo>
                <a:cubicBezTo>
                  <a:pt x="224074" y="262186"/>
                  <a:pt x="170600" y="337049"/>
                  <a:pt x="159905" y="353091"/>
                </a:cubicBezTo>
                <a:cubicBezTo>
                  <a:pt x="149210" y="369133"/>
                  <a:pt x="248137" y="250600"/>
                  <a:pt x="224074" y="299618"/>
                </a:cubicBezTo>
                <a:cubicBezTo>
                  <a:pt x="200011" y="348636"/>
                  <a:pt x="44045" y="600853"/>
                  <a:pt x="15526" y="647197"/>
                </a:cubicBezTo>
                <a:cubicBezTo>
                  <a:pt x="-12993" y="693541"/>
                  <a:pt x="-3189" y="635611"/>
                  <a:pt x="52958" y="577681"/>
                </a:cubicBezTo>
                <a:cubicBezTo>
                  <a:pt x="109105" y="519751"/>
                  <a:pt x="332804" y="321008"/>
                  <a:pt x="352411" y="299618"/>
                </a:cubicBezTo>
                <a:cubicBezTo>
                  <a:pt x="372018" y="278229"/>
                  <a:pt x="196446" y="443997"/>
                  <a:pt x="170600" y="449344"/>
                </a:cubicBezTo>
                <a:cubicBezTo>
                  <a:pt x="144754" y="454691"/>
                  <a:pt x="197337" y="331702"/>
                  <a:pt x="197337" y="331702"/>
                </a:cubicBezTo>
                <a:cubicBezTo>
                  <a:pt x="198228" y="309421"/>
                  <a:pt x="159906" y="342397"/>
                  <a:pt x="175948" y="315660"/>
                </a:cubicBezTo>
                <a:cubicBezTo>
                  <a:pt x="191990" y="288923"/>
                  <a:pt x="234769" y="222081"/>
                  <a:pt x="293590" y="171281"/>
                </a:cubicBezTo>
                <a:cubicBezTo>
                  <a:pt x="352411" y="120481"/>
                  <a:pt x="545807" y="-5182"/>
                  <a:pt x="544916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5239FCFC-F9BD-97F8-4F89-1A41815D3CD1}"/>
              </a:ext>
            </a:extLst>
          </p:cNvPr>
          <p:cNvSpPr/>
          <p:nvPr/>
        </p:nvSpPr>
        <p:spPr>
          <a:xfrm>
            <a:off x="4763790" y="6988950"/>
            <a:ext cx="377355" cy="1038075"/>
          </a:xfrm>
          <a:custGeom>
            <a:avLst/>
            <a:gdLst>
              <a:gd name="connsiteX0" fmla="*/ 11410 w 377355"/>
              <a:gd name="connsiteY0" fmla="*/ 61 h 1038075"/>
              <a:gd name="connsiteX1" fmla="*/ 59536 w 377355"/>
              <a:gd name="connsiteY1" fmla="*/ 582924 h 1038075"/>
              <a:gd name="connsiteX2" fmla="*/ 48842 w 377355"/>
              <a:gd name="connsiteY2" fmla="*/ 540145 h 1038075"/>
              <a:gd name="connsiteX3" fmla="*/ 134399 w 377355"/>
              <a:gd name="connsiteY3" fmla="*/ 796818 h 1038075"/>
              <a:gd name="connsiteX4" fmla="*/ 123705 w 377355"/>
              <a:gd name="connsiteY4" fmla="*/ 754039 h 1038075"/>
              <a:gd name="connsiteX5" fmla="*/ 369684 w 377355"/>
              <a:gd name="connsiteY5" fmla="*/ 1032103 h 1038075"/>
              <a:gd name="connsiteX6" fmla="*/ 289473 w 377355"/>
              <a:gd name="connsiteY6" fmla="*/ 930503 h 1038075"/>
              <a:gd name="connsiteX7" fmla="*/ 32799 w 377355"/>
              <a:gd name="connsiteY7" fmla="*/ 764734 h 1038075"/>
              <a:gd name="connsiteX8" fmla="*/ 70231 w 377355"/>
              <a:gd name="connsiteY8" fmla="*/ 780776 h 1038075"/>
              <a:gd name="connsiteX9" fmla="*/ 715 w 377355"/>
              <a:gd name="connsiteY9" fmla="*/ 465282 h 1038075"/>
              <a:gd name="connsiteX10" fmla="*/ 32799 w 377355"/>
              <a:gd name="connsiteY10" fmla="*/ 545492 h 1038075"/>
              <a:gd name="connsiteX11" fmla="*/ 11410 w 377355"/>
              <a:gd name="connsiteY11" fmla="*/ 61 h 103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7355" h="1038075">
                <a:moveTo>
                  <a:pt x="11410" y="61"/>
                </a:moveTo>
                <a:cubicBezTo>
                  <a:pt x="15866" y="6300"/>
                  <a:pt x="53297" y="492910"/>
                  <a:pt x="59536" y="582924"/>
                </a:cubicBezTo>
                <a:cubicBezTo>
                  <a:pt x="65775" y="672938"/>
                  <a:pt x="36365" y="504496"/>
                  <a:pt x="48842" y="540145"/>
                </a:cubicBezTo>
                <a:cubicBezTo>
                  <a:pt x="61319" y="575794"/>
                  <a:pt x="121922" y="761169"/>
                  <a:pt x="134399" y="796818"/>
                </a:cubicBezTo>
                <a:cubicBezTo>
                  <a:pt x="146876" y="832467"/>
                  <a:pt x="84491" y="714825"/>
                  <a:pt x="123705" y="754039"/>
                </a:cubicBezTo>
                <a:cubicBezTo>
                  <a:pt x="162919" y="793253"/>
                  <a:pt x="342056" y="1002692"/>
                  <a:pt x="369684" y="1032103"/>
                </a:cubicBezTo>
                <a:cubicBezTo>
                  <a:pt x="397312" y="1061514"/>
                  <a:pt x="345620" y="975064"/>
                  <a:pt x="289473" y="930503"/>
                </a:cubicBezTo>
                <a:cubicBezTo>
                  <a:pt x="233326" y="885942"/>
                  <a:pt x="69339" y="789689"/>
                  <a:pt x="32799" y="764734"/>
                </a:cubicBezTo>
                <a:cubicBezTo>
                  <a:pt x="-3741" y="739780"/>
                  <a:pt x="75578" y="830685"/>
                  <a:pt x="70231" y="780776"/>
                </a:cubicBezTo>
                <a:cubicBezTo>
                  <a:pt x="64884" y="730867"/>
                  <a:pt x="6954" y="504496"/>
                  <a:pt x="715" y="465282"/>
                </a:cubicBezTo>
                <a:cubicBezTo>
                  <a:pt x="-5524" y="426068"/>
                  <a:pt x="31017" y="625703"/>
                  <a:pt x="32799" y="545492"/>
                </a:cubicBezTo>
                <a:cubicBezTo>
                  <a:pt x="34582" y="465281"/>
                  <a:pt x="6954" y="-6178"/>
                  <a:pt x="11410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E2D3C758-69B3-2E97-C0F3-27FB34D9C6B9}"/>
              </a:ext>
            </a:extLst>
          </p:cNvPr>
          <p:cNvSpPr/>
          <p:nvPr/>
        </p:nvSpPr>
        <p:spPr>
          <a:xfrm>
            <a:off x="4679354" y="8191655"/>
            <a:ext cx="1032992" cy="321896"/>
          </a:xfrm>
          <a:custGeom>
            <a:avLst/>
            <a:gdLst>
              <a:gd name="connsiteX0" fmla="*/ 10288 w 1032992"/>
              <a:gd name="connsiteY0" fmla="*/ 513 h 321896"/>
              <a:gd name="connsiteX1" fmla="*/ 753572 w 1032992"/>
              <a:gd name="connsiteY1" fmla="*/ 53987 h 321896"/>
              <a:gd name="connsiteX2" fmla="*/ 459467 w 1032992"/>
              <a:gd name="connsiteY2" fmla="*/ 64682 h 321896"/>
              <a:gd name="connsiteX3" fmla="*/ 523635 w 1032992"/>
              <a:gd name="connsiteY3" fmla="*/ 118156 h 321896"/>
              <a:gd name="connsiteX4" fmla="*/ 769614 w 1032992"/>
              <a:gd name="connsiteY4" fmla="*/ 182324 h 321896"/>
              <a:gd name="connsiteX5" fmla="*/ 1031635 w 1032992"/>
              <a:gd name="connsiteY5" fmla="*/ 321356 h 321896"/>
              <a:gd name="connsiteX6" fmla="*/ 855172 w 1032992"/>
              <a:gd name="connsiteY6" fmla="*/ 225103 h 321896"/>
              <a:gd name="connsiteX7" fmla="*/ 491551 w 1032992"/>
              <a:gd name="connsiteY7" fmla="*/ 91419 h 321896"/>
              <a:gd name="connsiteX8" fmla="*/ 561067 w 1032992"/>
              <a:gd name="connsiteY8" fmla="*/ 70029 h 321896"/>
              <a:gd name="connsiteX9" fmla="*/ 454120 w 1032992"/>
              <a:gd name="connsiteY9" fmla="*/ 48640 h 321896"/>
              <a:gd name="connsiteX10" fmla="*/ 571762 w 1032992"/>
              <a:gd name="connsiteY10" fmla="*/ 32598 h 321896"/>
              <a:gd name="connsiteX11" fmla="*/ 336478 w 1032992"/>
              <a:gd name="connsiteY11" fmla="*/ 27250 h 321896"/>
              <a:gd name="connsiteX12" fmla="*/ 10288 w 1032992"/>
              <a:gd name="connsiteY12" fmla="*/ 513 h 32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2992" h="321896">
                <a:moveTo>
                  <a:pt x="10288" y="513"/>
                </a:moveTo>
                <a:lnTo>
                  <a:pt x="753572" y="53987"/>
                </a:lnTo>
                <a:cubicBezTo>
                  <a:pt x="828435" y="64682"/>
                  <a:pt x="497790" y="53987"/>
                  <a:pt x="459467" y="64682"/>
                </a:cubicBezTo>
                <a:cubicBezTo>
                  <a:pt x="421144" y="75377"/>
                  <a:pt x="471944" y="98549"/>
                  <a:pt x="523635" y="118156"/>
                </a:cubicBezTo>
                <a:cubicBezTo>
                  <a:pt x="575326" y="137763"/>
                  <a:pt x="684947" y="148457"/>
                  <a:pt x="769614" y="182324"/>
                </a:cubicBezTo>
                <a:cubicBezTo>
                  <a:pt x="854281" y="216191"/>
                  <a:pt x="1017376" y="314226"/>
                  <a:pt x="1031635" y="321356"/>
                </a:cubicBezTo>
                <a:cubicBezTo>
                  <a:pt x="1045894" y="328486"/>
                  <a:pt x="945186" y="263426"/>
                  <a:pt x="855172" y="225103"/>
                </a:cubicBezTo>
                <a:cubicBezTo>
                  <a:pt x="765158" y="186780"/>
                  <a:pt x="540569" y="117265"/>
                  <a:pt x="491551" y="91419"/>
                </a:cubicBezTo>
                <a:cubicBezTo>
                  <a:pt x="442534" y="65573"/>
                  <a:pt x="567305" y="77159"/>
                  <a:pt x="561067" y="70029"/>
                </a:cubicBezTo>
                <a:cubicBezTo>
                  <a:pt x="554829" y="62899"/>
                  <a:pt x="452338" y="54879"/>
                  <a:pt x="454120" y="48640"/>
                </a:cubicBezTo>
                <a:cubicBezTo>
                  <a:pt x="455903" y="42402"/>
                  <a:pt x="591369" y="36163"/>
                  <a:pt x="571762" y="32598"/>
                </a:cubicBezTo>
                <a:cubicBezTo>
                  <a:pt x="552155" y="29033"/>
                  <a:pt x="430057" y="32597"/>
                  <a:pt x="336478" y="27250"/>
                </a:cubicBezTo>
                <a:cubicBezTo>
                  <a:pt x="242899" y="21903"/>
                  <a:pt x="-59228" y="-3943"/>
                  <a:pt x="10288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70FDE239-2B46-081C-1965-C08CAEA39E9E}"/>
              </a:ext>
            </a:extLst>
          </p:cNvPr>
          <p:cNvSpPr/>
          <p:nvPr/>
        </p:nvSpPr>
        <p:spPr>
          <a:xfrm>
            <a:off x="4347416" y="8640488"/>
            <a:ext cx="1156396" cy="381306"/>
          </a:xfrm>
          <a:custGeom>
            <a:avLst/>
            <a:gdLst>
              <a:gd name="connsiteX0" fmla="*/ 155068 w 1156396"/>
              <a:gd name="connsiteY0" fmla="*/ 70375 h 381306"/>
              <a:gd name="connsiteX1" fmla="*/ 1122942 w 1156396"/>
              <a:gd name="connsiteY1" fmla="*/ 16901 h 381306"/>
              <a:gd name="connsiteX2" fmla="*/ 925089 w 1156396"/>
              <a:gd name="connsiteY2" fmla="*/ 48986 h 381306"/>
              <a:gd name="connsiteX3" fmla="*/ 839531 w 1156396"/>
              <a:gd name="connsiteY3" fmla="*/ 209407 h 381306"/>
              <a:gd name="connsiteX4" fmla="*/ 876963 w 1156396"/>
              <a:gd name="connsiteY4" fmla="*/ 129196 h 381306"/>
              <a:gd name="connsiteX5" fmla="*/ 818142 w 1156396"/>
              <a:gd name="connsiteY5" fmla="*/ 380523 h 381306"/>
              <a:gd name="connsiteX6" fmla="*/ 855573 w 1156396"/>
              <a:gd name="connsiteY6" fmla="*/ 204059 h 381306"/>
              <a:gd name="connsiteX7" fmla="*/ 775363 w 1156396"/>
              <a:gd name="connsiteY7" fmla="*/ 86417 h 381306"/>
              <a:gd name="connsiteX8" fmla="*/ 828837 w 1156396"/>
              <a:gd name="connsiteY8" fmla="*/ 129196 h 381306"/>
              <a:gd name="connsiteX9" fmla="*/ 893005 w 1156396"/>
              <a:gd name="connsiteY9" fmla="*/ 27596 h 381306"/>
              <a:gd name="connsiteX10" fmla="*/ 855573 w 1156396"/>
              <a:gd name="connsiteY10" fmla="*/ 859 h 381306"/>
              <a:gd name="connsiteX11" fmla="*/ 887658 w 1156396"/>
              <a:gd name="connsiteY11" fmla="*/ 11554 h 381306"/>
              <a:gd name="connsiteX12" fmla="*/ 74858 w 1156396"/>
              <a:gd name="connsiteY12" fmla="*/ 59680 h 381306"/>
              <a:gd name="connsiteX13" fmla="*/ 155068 w 1156396"/>
              <a:gd name="connsiteY13" fmla="*/ 70375 h 38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6396" h="381306">
                <a:moveTo>
                  <a:pt x="155068" y="70375"/>
                </a:moveTo>
                <a:cubicBezTo>
                  <a:pt x="329749" y="63245"/>
                  <a:pt x="994605" y="20466"/>
                  <a:pt x="1122942" y="16901"/>
                </a:cubicBezTo>
                <a:cubicBezTo>
                  <a:pt x="1251279" y="13336"/>
                  <a:pt x="972324" y="16902"/>
                  <a:pt x="925089" y="48986"/>
                </a:cubicBezTo>
                <a:cubicBezTo>
                  <a:pt x="877854" y="81070"/>
                  <a:pt x="847552" y="196039"/>
                  <a:pt x="839531" y="209407"/>
                </a:cubicBezTo>
                <a:cubicBezTo>
                  <a:pt x="831510" y="222775"/>
                  <a:pt x="880528" y="100677"/>
                  <a:pt x="876963" y="129196"/>
                </a:cubicBezTo>
                <a:cubicBezTo>
                  <a:pt x="873398" y="157715"/>
                  <a:pt x="821707" y="368046"/>
                  <a:pt x="818142" y="380523"/>
                </a:cubicBezTo>
                <a:cubicBezTo>
                  <a:pt x="814577" y="393000"/>
                  <a:pt x="862703" y="253077"/>
                  <a:pt x="855573" y="204059"/>
                </a:cubicBezTo>
                <a:cubicBezTo>
                  <a:pt x="848443" y="155041"/>
                  <a:pt x="779819" y="98894"/>
                  <a:pt x="775363" y="86417"/>
                </a:cubicBezTo>
                <a:cubicBezTo>
                  <a:pt x="770907" y="73940"/>
                  <a:pt x="809230" y="138999"/>
                  <a:pt x="828837" y="129196"/>
                </a:cubicBezTo>
                <a:cubicBezTo>
                  <a:pt x="848444" y="119393"/>
                  <a:pt x="888549" y="48985"/>
                  <a:pt x="893005" y="27596"/>
                </a:cubicBezTo>
                <a:cubicBezTo>
                  <a:pt x="897461" y="6206"/>
                  <a:pt x="856464" y="3533"/>
                  <a:pt x="855573" y="859"/>
                </a:cubicBezTo>
                <a:cubicBezTo>
                  <a:pt x="854682" y="-1815"/>
                  <a:pt x="1017777" y="1751"/>
                  <a:pt x="887658" y="11554"/>
                </a:cubicBezTo>
                <a:cubicBezTo>
                  <a:pt x="757539" y="21357"/>
                  <a:pt x="196956" y="52550"/>
                  <a:pt x="74858" y="59680"/>
                </a:cubicBezTo>
                <a:cubicBezTo>
                  <a:pt x="-47240" y="66810"/>
                  <a:pt x="-19613" y="77505"/>
                  <a:pt x="155068" y="70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E92B72D7-4858-E24F-18A5-064BD5229548}"/>
              </a:ext>
            </a:extLst>
          </p:cNvPr>
          <p:cNvSpPr/>
          <p:nvPr/>
        </p:nvSpPr>
        <p:spPr>
          <a:xfrm>
            <a:off x="4972949" y="8346441"/>
            <a:ext cx="623807" cy="205614"/>
          </a:xfrm>
          <a:custGeom>
            <a:avLst/>
            <a:gdLst>
              <a:gd name="connsiteX0" fmla="*/ 620398 w 623807"/>
              <a:gd name="connsiteY0" fmla="*/ 801 h 205614"/>
              <a:gd name="connsiteX1" fmla="*/ 390462 w 623807"/>
              <a:gd name="connsiteY1" fmla="*/ 59622 h 205614"/>
              <a:gd name="connsiteX2" fmla="*/ 10798 w 623807"/>
              <a:gd name="connsiteY2" fmla="*/ 204001 h 205614"/>
              <a:gd name="connsiteX3" fmla="*/ 112398 w 623807"/>
              <a:gd name="connsiteY3" fmla="*/ 129138 h 205614"/>
              <a:gd name="connsiteX4" fmla="*/ 203304 w 623807"/>
              <a:gd name="connsiteY4" fmla="*/ 6148 h 205614"/>
              <a:gd name="connsiteX5" fmla="*/ 160525 w 623807"/>
              <a:gd name="connsiteY5" fmla="*/ 102401 h 205614"/>
              <a:gd name="connsiteX6" fmla="*/ 181914 w 623807"/>
              <a:gd name="connsiteY6" fmla="*/ 91706 h 205614"/>
              <a:gd name="connsiteX7" fmla="*/ 26840 w 623807"/>
              <a:gd name="connsiteY7" fmla="*/ 177264 h 205614"/>
              <a:gd name="connsiteX8" fmla="*/ 219346 w 623807"/>
              <a:gd name="connsiteY8" fmla="*/ 97054 h 205614"/>
              <a:gd name="connsiteX9" fmla="*/ 620398 w 623807"/>
              <a:gd name="connsiteY9" fmla="*/ 801 h 20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3807" h="205614">
                <a:moveTo>
                  <a:pt x="620398" y="801"/>
                </a:moveTo>
                <a:cubicBezTo>
                  <a:pt x="648917" y="-5438"/>
                  <a:pt x="492062" y="25755"/>
                  <a:pt x="390462" y="59622"/>
                </a:cubicBezTo>
                <a:cubicBezTo>
                  <a:pt x="288862" y="93489"/>
                  <a:pt x="57142" y="192415"/>
                  <a:pt x="10798" y="204001"/>
                </a:cubicBezTo>
                <a:cubicBezTo>
                  <a:pt x="-35546" y="215587"/>
                  <a:pt x="80314" y="162113"/>
                  <a:pt x="112398" y="129138"/>
                </a:cubicBezTo>
                <a:cubicBezTo>
                  <a:pt x="144482" y="96163"/>
                  <a:pt x="195283" y="10604"/>
                  <a:pt x="203304" y="6148"/>
                </a:cubicBezTo>
                <a:cubicBezTo>
                  <a:pt x="211325" y="1692"/>
                  <a:pt x="160525" y="102401"/>
                  <a:pt x="160525" y="102401"/>
                </a:cubicBezTo>
                <a:cubicBezTo>
                  <a:pt x="156960" y="116661"/>
                  <a:pt x="181914" y="91706"/>
                  <a:pt x="181914" y="91706"/>
                </a:cubicBezTo>
                <a:cubicBezTo>
                  <a:pt x="159633" y="104183"/>
                  <a:pt x="20601" y="176373"/>
                  <a:pt x="26840" y="177264"/>
                </a:cubicBezTo>
                <a:cubicBezTo>
                  <a:pt x="33079" y="178155"/>
                  <a:pt x="123984" y="130029"/>
                  <a:pt x="219346" y="97054"/>
                </a:cubicBezTo>
                <a:cubicBezTo>
                  <a:pt x="314707" y="64079"/>
                  <a:pt x="591879" y="7040"/>
                  <a:pt x="620398" y="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1468B3B3-774E-ED05-4C48-1A3B6653CFCF}"/>
              </a:ext>
            </a:extLst>
          </p:cNvPr>
          <p:cNvSpPr/>
          <p:nvPr/>
        </p:nvSpPr>
        <p:spPr>
          <a:xfrm>
            <a:off x="4823326" y="8389928"/>
            <a:ext cx="786185" cy="97977"/>
          </a:xfrm>
          <a:custGeom>
            <a:avLst/>
            <a:gdLst>
              <a:gd name="connsiteX0" fmla="*/ 0 w 786185"/>
              <a:gd name="connsiteY0" fmla="*/ 53567 h 97977"/>
              <a:gd name="connsiteX1" fmla="*/ 705853 w 786185"/>
              <a:gd name="connsiteY1" fmla="*/ 96346 h 97977"/>
              <a:gd name="connsiteX2" fmla="*/ 598906 w 786185"/>
              <a:gd name="connsiteY2" fmla="*/ 80304 h 97977"/>
              <a:gd name="connsiteX3" fmla="*/ 786063 w 786185"/>
              <a:gd name="connsiteY3" fmla="*/ 93 h 97977"/>
              <a:gd name="connsiteX4" fmla="*/ 625642 w 786185"/>
              <a:gd name="connsiteY4" fmla="*/ 64261 h 97977"/>
              <a:gd name="connsiteX5" fmla="*/ 508000 w 786185"/>
              <a:gd name="connsiteY5" fmla="*/ 69609 h 97977"/>
              <a:gd name="connsiteX6" fmla="*/ 545432 w 786185"/>
              <a:gd name="connsiteY6" fmla="*/ 74956 h 97977"/>
              <a:gd name="connsiteX7" fmla="*/ 0 w 786185"/>
              <a:gd name="connsiteY7" fmla="*/ 53567 h 9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185" h="97977">
                <a:moveTo>
                  <a:pt x="0" y="53567"/>
                </a:moveTo>
                <a:lnTo>
                  <a:pt x="705853" y="96346"/>
                </a:lnTo>
                <a:cubicBezTo>
                  <a:pt x="805671" y="100802"/>
                  <a:pt x="585538" y="96346"/>
                  <a:pt x="598906" y="80304"/>
                </a:cubicBezTo>
                <a:cubicBezTo>
                  <a:pt x="612274" y="64262"/>
                  <a:pt x="781607" y="2767"/>
                  <a:pt x="786063" y="93"/>
                </a:cubicBezTo>
                <a:cubicBezTo>
                  <a:pt x="790519" y="-2581"/>
                  <a:pt x="671986" y="52675"/>
                  <a:pt x="625642" y="64261"/>
                </a:cubicBezTo>
                <a:cubicBezTo>
                  <a:pt x="579298" y="75847"/>
                  <a:pt x="521368" y="67827"/>
                  <a:pt x="508000" y="69609"/>
                </a:cubicBezTo>
                <a:lnTo>
                  <a:pt x="545432" y="74956"/>
                </a:lnTo>
                <a:lnTo>
                  <a:pt x="0" y="535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80DD99C9-CAAA-0C98-3235-32AF7E1E7EE6}"/>
              </a:ext>
            </a:extLst>
          </p:cNvPr>
          <p:cNvSpPr/>
          <p:nvPr/>
        </p:nvSpPr>
        <p:spPr>
          <a:xfrm>
            <a:off x="4491090" y="7016597"/>
            <a:ext cx="299330" cy="607627"/>
          </a:xfrm>
          <a:custGeom>
            <a:avLst/>
            <a:gdLst>
              <a:gd name="connsiteX0" fmla="*/ 298624 w 299330"/>
              <a:gd name="connsiteY0" fmla="*/ 23 h 607627"/>
              <a:gd name="connsiteX1" fmla="*/ 236420 w 299330"/>
              <a:gd name="connsiteY1" fmla="*/ 385689 h 607627"/>
              <a:gd name="connsiteX2" fmla="*/ 279963 w 299330"/>
              <a:gd name="connsiteY2" fmla="*/ 603403 h 607627"/>
              <a:gd name="connsiteX3" fmla="*/ 205318 w 299330"/>
              <a:gd name="connsiteY3" fmla="*/ 497656 h 607627"/>
              <a:gd name="connsiteX4" fmla="*/ 45 w 299330"/>
              <a:gd name="connsiteY4" fmla="*/ 124432 h 607627"/>
              <a:gd name="connsiteX5" fmla="*/ 186657 w 299330"/>
              <a:gd name="connsiteY5" fmla="*/ 435452 h 607627"/>
              <a:gd name="connsiteX6" fmla="*/ 186657 w 299330"/>
              <a:gd name="connsiteY6" fmla="*/ 367027 h 607627"/>
              <a:gd name="connsiteX7" fmla="*/ 298624 w 299330"/>
              <a:gd name="connsiteY7" fmla="*/ 23 h 60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330" h="607627">
                <a:moveTo>
                  <a:pt x="298624" y="23"/>
                </a:moveTo>
                <a:cubicBezTo>
                  <a:pt x="306918" y="3133"/>
                  <a:pt x="239530" y="285126"/>
                  <a:pt x="236420" y="385689"/>
                </a:cubicBezTo>
                <a:cubicBezTo>
                  <a:pt x="233310" y="486252"/>
                  <a:pt x="285147" y="584742"/>
                  <a:pt x="279963" y="603403"/>
                </a:cubicBezTo>
                <a:cubicBezTo>
                  <a:pt x="274779" y="622064"/>
                  <a:pt x="251971" y="577484"/>
                  <a:pt x="205318" y="497656"/>
                </a:cubicBezTo>
                <a:cubicBezTo>
                  <a:pt x="158665" y="417828"/>
                  <a:pt x="3155" y="134799"/>
                  <a:pt x="45" y="124432"/>
                </a:cubicBezTo>
                <a:cubicBezTo>
                  <a:pt x="-3065" y="114065"/>
                  <a:pt x="155555" y="395020"/>
                  <a:pt x="186657" y="435452"/>
                </a:cubicBezTo>
                <a:cubicBezTo>
                  <a:pt x="217759" y="475884"/>
                  <a:pt x="164886" y="432341"/>
                  <a:pt x="186657" y="367027"/>
                </a:cubicBezTo>
                <a:cubicBezTo>
                  <a:pt x="208428" y="301713"/>
                  <a:pt x="290330" y="-3087"/>
                  <a:pt x="29862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2E4D57DC-BAAB-9BA5-075F-BB4C91338C51}"/>
              </a:ext>
            </a:extLst>
          </p:cNvPr>
          <p:cNvSpPr/>
          <p:nvPr/>
        </p:nvSpPr>
        <p:spPr>
          <a:xfrm>
            <a:off x="3943396" y="7088712"/>
            <a:ext cx="305236" cy="1445674"/>
          </a:xfrm>
          <a:custGeom>
            <a:avLst/>
            <a:gdLst>
              <a:gd name="connsiteX0" fmla="*/ 305143 w 305236"/>
              <a:gd name="connsiteY0" fmla="*/ 2553 h 1445674"/>
              <a:gd name="connsiteX1" fmla="*/ 124751 w 305236"/>
              <a:gd name="connsiteY1" fmla="*/ 587272 h 1445674"/>
              <a:gd name="connsiteX2" fmla="*/ 124751 w 305236"/>
              <a:gd name="connsiteY2" fmla="*/ 836088 h 1445674"/>
              <a:gd name="connsiteX3" fmla="*/ 106090 w 305236"/>
              <a:gd name="connsiteY3" fmla="*/ 717900 h 1445674"/>
              <a:gd name="connsiteX4" fmla="*/ 211837 w 305236"/>
              <a:gd name="connsiteY4" fmla="*/ 1427027 h 1445674"/>
              <a:gd name="connsiteX5" fmla="*/ 162073 w 305236"/>
              <a:gd name="connsiteY5" fmla="*/ 1178210 h 1445674"/>
              <a:gd name="connsiteX6" fmla="*/ 343 w 305236"/>
              <a:gd name="connsiteY6" fmla="*/ 525068 h 1445674"/>
              <a:gd name="connsiteX7" fmla="*/ 118531 w 305236"/>
              <a:gd name="connsiteY7" fmla="*/ 941835 h 1445674"/>
              <a:gd name="connsiteX8" fmla="*/ 93649 w 305236"/>
              <a:gd name="connsiteY8" fmla="*/ 680578 h 1445674"/>
              <a:gd name="connsiteX9" fmla="*/ 155853 w 305236"/>
              <a:gd name="connsiteY9" fmla="*/ 282472 h 1445674"/>
              <a:gd name="connsiteX10" fmla="*/ 149633 w 305236"/>
              <a:gd name="connsiteY10" fmla="*/ 369557 h 1445674"/>
              <a:gd name="connsiteX11" fmla="*/ 305143 w 305236"/>
              <a:gd name="connsiteY11" fmla="*/ 2553 h 144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5236" h="1445674">
                <a:moveTo>
                  <a:pt x="305143" y="2553"/>
                </a:moveTo>
                <a:cubicBezTo>
                  <a:pt x="300996" y="38839"/>
                  <a:pt x="154816" y="448350"/>
                  <a:pt x="124751" y="587272"/>
                </a:cubicBezTo>
                <a:cubicBezTo>
                  <a:pt x="94686" y="726195"/>
                  <a:pt x="127861" y="814317"/>
                  <a:pt x="124751" y="836088"/>
                </a:cubicBezTo>
                <a:cubicBezTo>
                  <a:pt x="121641" y="857859"/>
                  <a:pt x="91576" y="619410"/>
                  <a:pt x="106090" y="717900"/>
                </a:cubicBezTo>
                <a:cubicBezTo>
                  <a:pt x="120604" y="816390"/>
                  <a:pt x="202507" y="1350309"/>
                  <a:pt x="211837" y="1427027"/>
                </a:cubicBezTo>
                <a:cubicBezTo>
                  <a:pt x="221167" y="1503745"/>
                  <a:pt x="197322" y="1328536"/>
                  <a:pt x="162073" y="1178210"/>
                </a:cubicBezTo>
                <a:cubicBezTo>
                  <a:pt x="126824" y="1027884"/>
                  <a:pt x="7600" y="564464"/>
                  <a:pt x="343" y="525068"/>
                </a:cubicBezTo>
                <a:cubicBezTo>
                  <a:pt x="-6914" y="485672"/>
                  <a:pt x="102980" y="915917"/>
                  <a:pt x="118531" y="941835"/>
                </a:cubicBezTo>
                <a:cubicBezTo>
                  <a:pt x="134082" y="967753"/>
                  <a:pt x="87429" y="790472"/>
                  <a:pt x="93649" y="680578"/>
                </a:cubicBezTo>
                <a:cubicBezTo>
                  <a:pt x="99869" y="570684"/>
                  <a:pt x="146522" y="334309"/>
                  <a:pt x="155853" y="282472"/>
                </a:cubicBezTo>
                <a:cubicBezTo>
                  <a:pt x="165184" y="230635"/>
                  <a:pt x="124751" y="411026"/>
                  <a:pt x="149633" y="369557"/>
                </a:cubicBezTo>
                <a:cubicBezTo>
                  <a:pt x="174515" y="328088"/>
                  <a:pt x="309290" y="-33733"/>
                  <a:pt x="305143" y="2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ABB623F3-0B29-8C40-9AD1-106571E5D05D}"/>
              </a:ext>
            </a:extLst>
          </p:cNvPr>
          <p:cNvSpPr/>
          <p:nvPr/>
        </p:nvSpPr>
        <p:spPr>
          <a:xfrm>
            <a:off x="4340465" y="7218729"/>
            <a:ext cx="937002" cy="901415"/>
          </a:xfrm>
          <a:custGeom>
            <a:avLst/>
            <a:gdLst>
              <a:gd name="connsiteX0" fmla="*/ 1380 w 937002"/>
              <a:gd name="connsiteY0" fmla="*/ 3165 h 901415"/>
              <a:gd name="connsiteX1" fmla="*/ 480351 w 937002"/>
              <a:gd name="connsiteY1" fmla="*/ 818038 h 901415"/>
              <a:gd name="connsiteX2" fmla="*/ 299959 w 937002"/>
              <a:gd name="connsiteY2" fmla="*/ 880242 h 901415"/>
              <a:gd name="connsiteX3" fmla="*/ 903339 w 937002"/>
              <a:gd name="connsiteY3" fmla="*/ 867802 h 901415"/>
              <a:gd name="connsiteX4" fmla="*/ 834915 w 937002"/>
              <a:gd name="connsiteY4" fmla="*/ 874022 h 901415"/>
              <a:gd name="connsiteX5" fmla="*/ 623421 w 937002"/>
              <a:gd name="connsiteY5" fmla="*/ 687410 h 901415"/>
              <a:gd name="connsiteX6" fmla="*/ 747829 w 937002"/>
              <a:gd name="connsiteY6" fmla="*/ 836700 h 901415"/>
              <a:gd name="connsiteX7" fmla="*/ 536335 w 937002"/>
              <a:gd name="connsiteY7" fmla="*/ 836700 h 901415"/>
              <a:gd name="connsiteX8" fmla="*/ 505233 w 937002"/>
              <a:gd name="connsiteY8" fmla="*/ 830479 h 901415"/>
              <a:gd name="connsiteX9" fmla="*/ 443029 w 937002"/>
              <a:gd name="connsiteY9" fmla="*/ 724732 h 901415"/>
              <a:gd name="connsiteX10" fmla="*/ 212874 w 937002"/>
              <a:gd name="connsiteY10" fmla="*/ 463475 h 901415"/>
              <a:gd name="connsiteX11" fmla="*/ 331062 w 937002"/>
              <a:gd name="connsiteY11" fmla="*/ 531900 h 901415"/>
              <a:gd name="connsiteX12" fmla="*/ 1380 w 937002"/>
              <a:gd name="connsiteY12" fmla="*/ 3165 h 90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7002" h="901415">
                <a:moveTo>
                  <a:pt x="1380" y="3165"/>
                </a:moveTo>
                <a:cubicBezTo>
                  <a:pt x="26261" y="50855"/>
                  <a:pt x="430588" y="671859"/>
                  <a:pt x="480351" y="818038"/>
                </a:cubicBezTo>
                <a:cubicBezTo>
                  <a:pt x="530114" y="964217"/>
                  <a:pt x="229461" y="871948"/>
                  <a:pt x="299959" y="880242"/>
                </a:cubicBezTo>
                <a:cubicBezTo>
                  <a:pt x="370457" y="888536"/>
                  <a:pt x="814180" y="868839"/>
                  <a:pt x="903339" y="867802"/>
                </a:cubicBezTo>
                <a:cubicBezTo>
                  <a:pt x="992498" y="866765"/>
                  <a:pt x="881568" y="904087"/>
                  <a:pt x="834915" y="874022"/>
                </a:cubicBezTo>
                <a:cubicBezTo>
                  <a:pt x="788262" y="843957"/>
                  <a:pt x="637935" y="693630"/>
                  <a:pt x="623421" y="687410"/>
                </a:cubicBezTo>
                <a:cubicBezTo>
                  <a:pt x="608907" y="681190"/>
                  <a:pt x="762343" y="811818"/>
                  <a:pt x="747829" y="836700"/>
                </a:cubicBezTo>
                <a:cubicBezTo>
                  <a:pt x="733315" y="861582"/>
                  <a:pt x="576768" y="837737"/>
                  <a:pt x="536335" y="836700"/>
                </a:cubicBezTo>
                <a:cubicBezTo>
                  <a:pt x="495902" y="835663"/>
                  <a:pt x="520784" y="849140"/>
                  <a:pt x="505233" y="830479"/>
                </a:cubicBezTo>
                <a:cubicBezTo>
                  <a:pt x="489682" y="811818"/>
                  <a:pt x="491755" y="785899"/>
                  <a:pt x="443029" y="724732"/>
                </a:cubicBezTo>
                <a:cubicBezTo>
                  <a:pt x="394303" y="663565"/>
                  <a:pt x="231535" y="495614"/>
                  <a:pt x="212874" y="463475"/>
                </a:cubicBezTo>
                <a:cubicBezTo>
                  <a:pt x="194213" y="431336"/>
                  <a:pt x="366311" y="602398"/>
                  <a:pt x="331062" y="531900"/>
                </a:cubicBezTo>
                <a:cubicBezTo>
                  <a:pt x="295813" y="461402"/>
                  <a:pt x="-23501" y="-44525"/>
                  <a:pt x="1380" y="3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61DBCDA0-42CA-80DA-E5B7-D39C8339D62E}"/>
              </a:ext>
            </a:extLst>
          </p:cNvPr>
          <p:cNvSpPr/>
          <p:nvPr/>
        </p:nvSpPr>
        <p:spPr>
          <a:xfrm>
            <a:off x="4390631" y="8188698"/>
            <a:ext cx="989842" cy="150409"/>
          </a:xfrm>
          <a:custGeom>
            <a:avLst/>
            <a:gdLst>
              <a:gd name="connsiteX0" fmla="*/ 977581 w 989842"/>
              <a:gd name="connsiteY0" fmla="*/ 3580 h 150409"/>
              <a:gd name="connsiteX1" fmla="*/ 50740 w 989842"/>
              <a:gd name="connsiteY1" fmla="*/ 146649 h 150409"/>
              <a:gd name="connsiteX2" fmla="*/ 181369 w 989842"/>
              <a:gd name="connsiteY2" fmla="*/ 109326 h 150409"/>
              <a:gd name="connsiteX3" fmla="*/ 685222 w 989842"/>
              <a:gd name="connsiteY3" fmla="*/ 115547 h 150409"/>
              <a:gd name="connsiteX4" fmla="*/ 423965 w 989842"/>
              <a:gd name="connsiteY4" fmla="*/ 78224 h 150409"/>
              <a:gd name="connsiteX5" fmla="*/ 573255 w 989842"/>
              <a:gd name="connsiteY5" fmla="*/ 47122 h 150409"/>
              <a:gd name="connsiteX6" fmla="*/ 977581 w 989842"/>
              <a:gd name="connsiteY6" fmla="*/ 3580 h 15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9842" h="150409">
                <a:moveTo>
                  <a:pt x="977581" y="3580"/>
                </a:moveTo>
                <a:cubicBezTo>
                  <a:pt x="890495" y="20168"/>
                  <a:pt x="183442" y="129025"/>
                  <a:pt x="50740" y="146649"/>
                </a:cubicBezTo>
                <a:cubicBezTo>
                  <a:pt x="-81962" y="164273"/>
                  <a:pt x="75622" y="114510"/>
                  <a:pt x="181369" y="109326"/>
                </a:cubicBezTo>
                <a:cubicBezTo>
                  <a:pt x="287116" y="104142"/>
                  <a:pt x="644789" y="120731"/>
                  <a:pt x="685222" y="115547"/>
                </a:cubicBezTo>
                <a:cubicBezTo>
                  <a:pt x="725655" y="110363"/>
                  <a:pt x="442626" y="89628"/>
                  <a:pt x="423965" y="78224"/>
                </a:cubicBezTo>
                <a:cubicBezTo>
                  <a:pt x="405304" y="66820"/>
                  <a:pt x="484096" y="61636"/>
                  <a:pt x="573255" y="47122"/>
                </a:cubicBezTo>
                <a:cubicBezTo>
                  <a:pt x="662414" y="32608"/>
                  <a:pt x="1064667" y="-13008"/>
                  <a:pt x="977581" y="3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256A4378-CE15-E643-54D0-B5D135CDCC73}"/>
              </a:ext>
            </a:extLst>
          </p:cNvPr>
          <p:cNvSpPr/>
          <p:nvPr/>
        </p:nvSpPr>
        <p:spPr>
          <a:xfrm>
            <a:off x="4260493" y="8441087"/>
            <a:ext cx="1242118" cy="174178"/>
          </a:xfrm>
          <a:custGeom>
            <a:avLst/>
            <a:gdLst>
              <a:gd name="connsiteX0" fmla="*/ 12927 w 1242118"/>
              <a:gd name="connsiteY0" fmla="*/ 174178 h 174178"/>
              <a:gd name="connsiteX1" fmla="*/ 1194805 w 1242118"/>
              <a:gd name="connsiteY1" fmla="*/ 136856 h 174178"/>
              <a:gd name="connsiteX2" fmla="*/ 958429 w 1242118"/>
              <a:gd name="connsiteY2" fmla="*/ 136856 h 174178"/>
              <a:gd name="connsiteX3" fmla="*/ 491899 w 1242118"/>
              <a:gd name="connsiteY3" fmla="*/ 7 h 174178"/>
              <a:gd name="connsiteX4" fmla="*/ 827801 w 1242118"/>
              <a:gd name="connsiteY4" fmla="*/ 130635 h 174178"/>
              <a:gd name="connsiteX5" fmla="*/ 871344 w 1242118"/>
              <a:gd name="connsiteY5" fmla="*/ 136856 h 174178"/>
              <a:gd name="connsiteX6" fmla="*/ 690952 w 1242118"/>
              <a:gd name="connsiteY6" fmla="*/ 143076 h 174178"/>
              <a:gd name="connsiteX7" fmla="*/ 572764 w 1242118"/>
              <a:gd name="connsiteY7" fmla="*/ 136856 h 174178"/>
              <a:gd name="connsiteX8" fmla="*/ 12927 w 1242118"/>
              <a:gd name="connsiteY8" fmla="*/ 174178 h 17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118" h="174178">
                <a:moveTo>
                  <a:pt x="12927" y="174178"/>
                </a:moveTo>
                <a:cubicBezTo>
                  <a:pt x="116600" y="174178"/>
                  <a:pt x="1037221" y="143076"/>
                  <a:pt x="1194805" y="136856"/>
                </a:cubicBezTo>
                <a:cubicBezTo>
                  <a:pt x="1352389" y="130636"/>
                  <a:pt x="1075580" y="159664"/>
                  <a:pt x="958429" y="136856"/>
                </a:cubicBezTo>
                <a:cubicBezTo>
                  <a:pt x="841278" y="114048"/>
                  <a:pt x="513670" y="1044"/>
                  <a:pt x="491899" y="7"/>
                </a:cubicBezTo>
                <a:cubicBezTo>
                  <a:pt x="470128" y="-1030"/>
                  <a:pt x="764560" y="107827"/>
                  <a:pt x="827801" y="130635"/>
                </a:cubicBezTo>
                <a:cubicBezTo>
                  <a:pt x="891042" y="153443"/>
                  <a:pt x="894152" y="134783"/>
                  <a:pt x="871344" y="136856"/>
                </a:cubicBezTo>
                <a:cubicBezTo>
                  <a:pt x="848536" y="138929"/>
                  <a:pt x="740715" y="143076"/>
                  <a:pt x="690952" y="143076"/>
                </a:cubicBezTo>
                <a:cubicBezTo>
                  <a:pt x="641189" y="143076"/>
                  <a:pt x="685768" y="126489"/>
                  <a:pt x="572764" y="136856"/>
                </a:cubicBezTo>
                <a:cubicBezTo>
                  <a:pt x="459760" y="147223"/>
                  <a:pt x="-90746" y="174178"/>
                  <a:pt x="12927" y="174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644FECCD-9FA9-D957-B996-6AEB90239A93}"/>
              </a:ext>
            </a:extLst>
          </p:cNvPr>
          <p:cNvSpPr/>
          <p:nvPr/>
        </p:nvSpPr>
        <p:spPr>
          <a:xfrm>
            <a:off x="4447592" y="8814318"/>
            <a:ext cx="695164" cy="473752"/>
          </a:xfrm>
          <a:custGeom>
            <a:avLst/>
            <a:gdLst>
              <a:gd name="connsiteX0" fmla="*/ 0 w 695164"/>
              <a:gd name="connsiteY0" fmla="*/ 0 h 473752"/>
              <a:gd name="connsiteX1" fmla="*/ 435428 w 695164"/>
              <a:gd name="connsiteY1" fmla="*/ 298580 h 473752"/>
              <a:gd name="connsiteX2" fmla="*/ 354563 w 695164"/>
              <a:gd name="connsiteY2" fmla="*/ 242596 h 473752"/>
              <a:gd name="connsiteX3" fmla="*/ 678024 w 695164"/>
              <a:gd name="connsiteY3" fmla="*/ 466531 h 473752"/>
              <a:gd name="connsiteX4" fmla="*/ 634481 w 695164"/>
              <a:gd name="connsiteY4" fmla="*/ 385666 h 473752"/>
              <a:gd name="connsiteX5" fmla="*/ 497632 w 695164"/>
              <a:gd name="connsiteY5" fmla="*/ 62204 h 473752"/>
              <a:gd name="connsiteX6" fmla="*/ 566057 w 695164"/>
              <a:gd name="connsiteY6" fmla="*/ 279919 h 473752"/>
              <a:gd name="connsiteX7" fmla="*/ 597159 w 695164"/>
              <a:gd name="connsiteY7" fmla="*/ 360784 h 473752"/>
              <a:gd name="connsiteX8" fmla="*/ 342122 w 695164"/>
              <a:gd name="connsiteY8" fmla="*/ 223935 h 473752"/>
              <a:gd name="connsiteX9" fmla="*/ 0 w 695164"/>
              <a:gd name="connsiteY9" fmla="*/ 0 h 4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5164" h="473752">
                <a:moveTo>
                  <a:pt x="0" y="0"/>
                </a:moveTo>
                <a:lnTo>
                  <a:pt x="435428" y="298580"/>
                </a:lnTo>
                <a:lnTo>
                  <a:pt x="354563" y="242596"/>
                </a:lnTo>
                <a:cubicBezTo>
                  <a:pt x="394996" y="270588"/>
                  <a:pt x="631371" y="442686"/>
                  <a:pt x="678024" y="466531"/>
                </a:cubicBezTo>
                <a:cubicBezTo>
                  <a:pt x="724677" y="490376"/>
                  <a:pt x="664546" y="453054"/>
                  <a:pt x="634481" y="385666"/>
                </a:cubicBezTo>
                <a:cubicBezTo>
                  <a:pt x="604416" y="318278"/>
                  <a:pt x="509036" y="79828"/>
                  <a:pt x="497632" y="62204"/>
                </a:cubicBezTo>
                <a:cubicBezTo>
                  <a:pt x="486228" y="44580"/>
                  <a:pt x="549469" y="230156"/>
                  <a:pt x="566057" y="279919"/>
                </a:cubicBezTo>
                <a:cubicBezTo>
                  <a:pt x="582645" y="329682"/>
                  <a:pt x="634482" y="370115"/>
                  <a:pt x="597159" y="360784"/>
                </a:cubicBezTo>
                <a:cubicBezTo>
                  <a:pt x="559837" y="351453"/>
                  <a:pt x="435428" y="279919"/>
                  <a:pt x="342122" y="223935"/>
                </a:cubicBezTo>
                <a:cubicBezTo>
                  <a:pt x="248816" y="167951"/>
                  <a:pt x="143069" y="9641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FBDE9207-B33C-6524-0A37-27EB1BF516C5}"/>
              </a:ext>
            </a:extLst>
          </p:cNvPr>
          <p:cNvSpPr/>
          <p:nvPr/>
        </p:nvSpPr>
        <p:spPr>
          <a:xfrm>
            <a:off x="4729297" y="8832449"/>
            <a:ext cx="161117" cy="871388"/>
          </a:xfrm>
          <a:custGeom>
            <a:avLst/>
            <a:gdLst>
              <a:gd name="connsiteX0" fmla="*/ 153723 w 161117"/>
              <a:gd name="connsiteY0" fmla="*/ 531 h 871388"/>
              <a:gd name="connsiteX1" fmla="*/ 72858 w 161117"/>
              <a:gd name="connsiteY1" fmla="*/ 286669 h 871388"/>
              <a:gd name="connsiteX2" fmla="*/ 116401 w 161117"/>
              <a:gd name="connsiteY2" fmla="*/ 535486 h 871388"/>
              <a:gd name="connsiteX3" fmla="*/ 85299 w 161117"/>
              <a:gd name="connsiteY3" fmla="*/ 454620 h 871388"/>
              <a:gd name="connsiteX4" fmla="*/ 91519 w 161117"/>
              <a:gd name="connsiteY4" fmla="*/ 684775 h 871388"/>
              <a:gd name="connsiteX5" fmla="*/ 159944 w 161117"/>
              <a:gd name="connsiteY5" fmla="*/ 871388 h 871388"/>
              <a:gd name="connsiteX6" fmla="*/ 128842 w 161117"/>
              <a:gd name="connsiteY6" fmla="*/ 684775 h 871388"/>
              <a:gd name="connsiteX7" fmla="*/ 54197 w 161117"/>
              <a:gd name="connsiteY7" fmla="*/ 467061 h 871388"/>
              <a:gd name="connsiteX8" fmla="*/ 85299 w 161117"/>
              <a:gd name="connsiteY8" fmla="*/ 560367 h 871388"/>
              <a:gd name="connsiteX9" fmla="*/ 66638 w 161117"/>
              <a:gd name="connsiteY9" fmla="*/ 398637 h 871388"/>
              <a:gd name="connsiteX10" fmla="*/ 41756 w 161117"/>
              <a:gd name="connsiteY10" fmla="*/ 261788 h 871388"/>
              <a:gd name="connsiteX11" fmla="*/ 4434 w 161117"/>
              <a:gd name="connsiteY11" fmla="*/ 361314 h 871388"/>
              <a:gd name="connsiteX12" fmla="*/ 153723 w 161117"/>
              <a:gd name="connsiteY12" fmla="*/ 531 h 87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117" h="871388">
                <a:moveTo>
                  <a:pt x="153723" y="531"/>
                </a:moveTo>
                <a:cubicBezTo>
                  <a:pt x="165127" y="-11910"/>
                  <a:pt x="79078" y="197510"/>
                  <a:pt x="72858" y="286669"/>
                </a:cubicBezTo>
                <a:cubicBezTo>
                  <a:pt x="66638" y="375828"/>
                  <a:pt x="114328" y="507494"/>
                  <a:pt x="116401" y="535486"/>
                </a:cubicBezTo>
                <a:cubicBezTo>
                  <a:pt x="118474" y="563478"/>
                  <a:pt x="89446" y="429739"/>
                  <a:pt x="85299" y="454620"/>
                </a:cubicBezTo>
                <a:cubicBezTo>
                  <a:pt x="81152" y="479501"/>
                  <a:pt x="79078" y="615314"/>
                  <a:pt x="91519" y="684775"/>
                </a:cubicBezTo>
                <a:cubicBezTo>
                  <a:pt x="103960" y="754236"/>
                  <a:pt x="153724" y="871388"/>
                  <a:pt x="159944" y="871388"/>
                </a:cubicBezTo>
                <a:cubicBezTo>
                  <a:pt x="166164" y="871388"/>
                  <a:pt x="146466" y="752163"/>
                  <a:pt x="128842" y="684775"/>
                </a:cubicBezTo>
                <a:cubicBezTo>
                  <a:pt x="111218" y="617387"/>
                  <a:pt x="61454" y="487796"/>
                  <a:pt x="54197" y="467061"/>
                </a:cubicBezTo>
                <a:cubicBezTo>
                  <a:pt x="46940" y="446326"/>
                  <a:pt x="83226" y="571771"/>
                  <a:pt x="85299" y="560367"/>
                </a:cubicBezTo>
                <a:cubicBezTo>
                  <a:pt x="87372" y="548963"/>
                  <a:pt x="73895" y="448400"/>
                  <a:pt x="66638" y="398637"/>
                </a:cubicBezTo>
                <a:cubicBezTo>
                  <a:pt x="59381" y="348874"/>
                  <a:pt x="52123" y="268008"/>
                  <a:pt x="41756" y="261788"/>
                </a:cubicBezTo>
                <a:cubicBezTo>
                  <a:pt x="31389" y="255568"/>
                  <a:pt x="-14227" y="399673"/>
                  <a:pt x="4434" y="361314"/>
                </a:cubicBezTo>
                <a:cubicBezTo>
                  <a:pt x="23095" y="322955"/>
                  <a:pt x="142319" y="12972"/>
                  <a:pt x="153723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BA4A097D-93B3-5B6A-3AEA-4F7A55F6D246}"/>
              </a:ext>
            </a:extLst>
          </p:cNvPr>
          <p:cNvSpPr/>
          <p:nvPr/>
        </p:nvSpPr>
        <p:spPr>
          <a:xfrm>
            <a:off x="4310565" y="7217074"/>
            <a:ext cx="26007" cy="1034416"/>
          </a:xfrm>
          <a:custGeom>
            <a:avLst/>
            <a:gdLst>
              <a:gd name="connsiteX0" fmla="*/ 18839 w 26007"/>
              <a:gd name="connsiteY0" fmla="*/ 4820 h 1034416"/>
              <a:gd name="connsiteX1" fmla="*/ 25059 w 26007"/>
              <a:gd name="connsiteY1" fmla="*/ 1012526 h 1034416"/>
              <a:gd name="connsiteX2" fmla="*/ 178 w 26007"/>
              <a:gd name="connsiteY2" fmla="*/ 645522 h 1034416"/>
              <a:gd name="connsiteX3" fmla="*/ 18839 w 26007"/>
              <a:gd name="connsiteY3" fmla="*/ 4820 h 10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07" h="1034416">
                <a:moveTo>
                  <a:pt x="18839" y="4820"/>
                </a:moveTo>
                <a:cubicBezTo>
                  <a:pt x="22986" y="65987"/>
                  <a:pt x="28169" y="905742"/>
                  <a:pt x="25059" y="1012526"/>
                </a:cubicBezTo>
                <a:cubicBezTo>
                  <a:pt x="21949" y="1119310"/>
                  <a:pt x="2251" y="809326"/>
                  <a:pt x="178" y="645522"/>
                </a:cubicBezTo>
                <a:cubicBezTo>
                  <a:pt x="-1895" y="481718"/>
                  <a:pt x="14692" y="-56347"/>
                  <a:pt x="18839" y="4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00B5E658-2823-B5FF-3209-5FFFDB96A997}"/>
              </a:ext>
            </a:extLst>
          </p:cNvPr>
          <p:cNvSpPr/>
          <p:nvPr/>
        </p:nvSpPr>
        <p:spPr>
          <a:xfrm>
            <a:off x="4136406" y="9224621"/>
            <a:ext cx="724706" cy="520059"/>
          </a:xfrm>
          <a:custGeom>
            <a:avLst/>
            <a:gdLst>
              <a:gd name="connsiteX0" fmla="*/ 165 w 724706"/>
              <a:gd name="connsiteY0" fmla="*/ 112212 h 520059"/>
              <a:gd name="connsiteX1" fmla="*/ 553782 w 724706"/>
              <a:gd name="connsiteY1" fmla="*/ 112212 h 520059"/>
              <a:gd name="connsiteX2" fmla="*/ 497798 w 724706"/>
              <a:gd name="connsiteY2" fmla="*/ 112212 h 520059"/>
              <a:gd name="connsiteX3" fmla="*/ 591104 w 724706"/>
              <a:gd name="connsiteY3" fmla="*/ 286383 h 520059"/>
              <a:gd name="connsiteX4" fmla="*/ 578663 w 724706"/>
              <a:gd name="connsiteY4" fmla="*/ 255281 h 520059"/>
              <a:gd name="connsiteX5" fmla="*/ 721733 w 724706"/>
              <a:gd name="connsiteY5" fmla="*/ 516538 h 520059"/>
              <a:gd name="connsiteX6" fmla="*/ 671970 w 724706"/>
              <a:gd name="connsiteY6" fmla="*/ 398350 h 520059"/>
              <a:gd name="connsiteX7" fmla="*/ 628427 w 724706"/>
              <a:gd name="connsiteY7" fmla="*/ 286383 h 520059"/>
              <a:gd name="connsiteX8" fmla="*/ 671970 w 724706"/>
              <a:gd name="connsiteY8" fmla="*/ 99771 h 520059"/>
              <a:gd name="connsiteX9" fmla="*/ 615986 w 724706"/>
              <a:gd name="connsiteY9" fmla="*/ 255281 h 520059"/>
              <a:gd name="connsiteX10" fmla="*/ 547561 w 724706"/>
              <a:gd name="connsiteY10" fmla="*/ 137093 h 520059"/>
              <a:gd name="connsiteX11" fmla="*/ 516459 w 724706"/>
              <a:gd name="connsiteY11" fmla="*/ 68669 h 520059"/>
              <a:gd name="connsiteX12" fmla="*/ 143235 w 724706"/>
              <a:gd name="connsiteY12" fmla="*/ 244 h 520059"/>
              <a:gd name="connsiteX13" fmla="*/ 491578 w 724706"/>
              <a:gd name="connsiteY13" fmla="*/ 93550 h 520059"/>
              <a:gd name="connsiteX14" fmla="*/ 165 w 724706"/>
              <a:gd name="connsiteY14" fmla="*/ 112212 h 52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4706" h="520059">
                <a:moveTo>
                  <a:pt x="165" y="112212"/>
                </a:moveTo>
                <a:cubicBezTo>
                  <a:pt x="10532" y="115322"/>
                  <a:pt x="553782" y="112212"/>
                  <a:pt x="553782" y="112212"/>
                </a:cubicBezTo>
                <a:cubicBezTo>
                  <a:pt x="636721" y="112212"/>
                  <a:pt x="491578" y="83183"/>
                  <a:pt x="497798" y="112212"/>
                </a:cubicBezTo>
                <a:cubicBezTo>
                  <a:pt x="504018" y="141241"/>
                  <a:pt x="591104" y="286383"/>
                  <a:pt x="591104" y="286383"/>
                </a:cubicBezTo>
                <a:cubicBezTo>
                  <a:pt x="604581" y="310228"/>
                  <a:pt x="556892" y="216922"/>
                  <a:pt x="578663" y="255281"/>
                </a:cubicBezTo>
                <a:cubicBezTo>
                  <a:pt x="600435" y="293640"/>
                  <a:pt x="706182" y="492693"/>
                  <a:pt x="721733" y="516538"/>
                </a:cubicBezTo>
                <a:cubicBezTo>
                  <a:pt x="737284" y="540383"/>
                  <a:pt x="687521" y="436709"/>
                  <a:pt x="671970" y="398350"/>
                </a:cubicBezTo>
                <a:cubicBezTo>
                  <a:pt x="656419" y="359991"/>
                  <a:pt x="628427" y="336146"/>
                  <a:pt x="628427" y="286383"/>
                </a:cubicBezTo>
                <a:cubicBezTo>
                  <a:pt x="628427" y="236620"/>
                  <a:pt x="674044" y="104955"/>
                  <a:pt x="671970" y="99771"/>
                </a:cubicBezTo>
                <a:cubicBezTo>
                  <a:pt x="669897" y="94587"/>
                  <a:pt x="636721" y="249061"/>
                  <a:pt x="615986" y="255281"/>
                </a:cubicBezTo>
                <a:cubicBezTo>
                  <a:pt x="595251" y="261501"/>
                  <a:pt x="564149" y="168195"/>
                  <a:pt x="547561" y="137093"/>
                </a:cubicBezTo>
                <a:cubicBezTo>
                  <a:pt x="530973" y="105991"/>
                  <a:pt x="583847" y="91477"/>
                  <a:pt x="516459" y="68669"/>
                </a:cubicBezTo>
                <a:cubicBezTo>
                  <a:pt x="449071" y="45861"/>
                  <a:pt x="147382" y="-3903"/>
                  <a:pt x="143235" y="244"/>
                </a:cubicBezTo>
                <a:cubicBezTo>
                  <a:pt x="139088" y="4391"/>
                  <a:pt x="514386" y="79036"/>
                  <a:pt x="491578" y="93550"/>
                </a:cubicBezTo>
                <a:cubicBezTo>
                  <a:pt x="468770" y="108064"/>
                  <a:pt x="-10202" y="109102"/>
                  <a:pt x="165" y="112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F633CD72-F24B-E9C7-7795-75BE8AF1AEAA}"/>
              </a:ext>
            </a:extLst>
          </p:cNvPr>
          <p:cNvSpPr/>
          <p:nvPr/>
        </p:nvSpPr>
        <p:spPr>
          <a:xfrm>
            <a:off x="3644662" y="8915880"/>
            <a:ext cx="1307719" cy="834877"/>
          </a:xfrm>
          <a:custGeom>
            <a:avLst/>
            <a:gdLst>
              <a:gd name="connsiteX0" fmla="*/ 44040 w 1307719"/>
              <a:gd name="connsiteY0" fmla="*/ 47728 h 834877"/>
              <a:gd name="connsiteX1" fmla="*/ 690962 w 1307719"/>
              <a:gd name="connsiteY1" fmla="*/ 694651 h 834877"/>
              <a:gd name="connsiteX2" fmla="*/ 634979 w 1307719"/>
              <a:gd name="connsiteY2" fmla="*/ 663549 h 834877"/>
              <a:gd name="connsiteX3" fmla="*/ 1008203 w 1307719"/>
              <a:gd name="connsiteY3" fmla="*/ 831500 h 834877"/>
              <a:gd name="connsiteX4" fmla="*/ 784269 w 1307719"/>
              <a:gd name="connsiteY4" fmla="*/ 775516 h 834877"/>
              <a:gd name="connsiteX5" fmla="*/ 1294342 w 1307719"/>
              <a:gd name="connsiteY5" fmla="*/ 769296 h 834877"/>
              <a:gd name="connsiteX6" fmla="*/ 1120171 w 1307719"/>
              <a:gd name="connsiteY6" fmla="*/ 744414 h 834877"/>
              <a:gd name="connsiteX7" fmla="*/ 703403 w 1307719"/>
              <a:gd name="connsiteY7" fmla="*/ 582683 h 834877"/>
              <a:gd name="connsiteX8" fmla="*/ 1039305 w 1307719"/>
              <a:gd name="connsiteY8" fmla="*/ 756855 h 834877"/>
              <a:gd name="connsiteX9" fmla="*/ 715844 w 1307719"/>
              <a:gd name="connsiteY9" fmla="*/ 651108 h 834877"/>
              <a:gd name="connsiteX10" fmla="*/ 411044 w 1307719"/>
              <a:gd name="connsiteY10" fmla="*/ 439614 h 834877"/>
              <a:gd name="connsiteX11" fmla="*/ 479469 w 1307719"/>
              <a:gd name="connsiteY11" fmla="*/ 483157 h 834877"/>
              <a:gd name="connsiteX12" fmla="*/ 106244 w 1307719"/>
              <a:gd name="connsiteY12" fmla="*/ 97491 h 834877"/>
              <a:gd name="connsiteX13" fmla="*/ 44040 w 1307719"/>
              <a:gd name="connsiteY13" fmla="*/ 47728 h 8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719" h="834877">
                <a:moveTo>
                  <a:pt x="44040" y="47728"/>
                </a:moveTo>
                <a:cubicBezTo>
                  <a:pt x="141493" y="147255"/>
                  <a:pt x="592472" y="592014"/>
                  <a:pt x="690962" y="694651"/>
                </a:cubicBezTo>
                <a:cubicBezTo>
                  <a:pt x="789452" y="797288"/>
                  <a:pt x="582106" y="640741"/>
                  <a:pt x="634979" y="663549"/>
                </a:cubicBezTo>
                <a:cubicBezTo>
                  <a:pt x="687853" y="686357"/>
                  <a:pt x="983321" y="812839"/>
                  <a:pt x="1008203" y="831500"/>
                </a:cubicBezTo>
                <a:cubicBezTo>
                  <a:pt x="1033085" y="850161"/>
                  <a:pt x="736579" y="785883"/>
                  <a:pt x="784269" y="775516"/>
                </a:cubicBezTo>
                <a:cubicBezTo>
                  <a:pt x="831959" y="765149"/>
                  <a:pt x="1238358" y="774480"/>
                  <a:pt x="1294342" y="769296"/>
                </a:cubicBezTo>
                <a:cubicBezTo>
                  <a:pt x="1350326" y="764112"/>
                  <a:pt x="1218661" y="775516"/>
                  <a:pt x="1120171" y="744414"/>
                </a:cubicBezTo>
                <a:cubicBezTo>
                  <a:pt x="1021681" y="713312"/>
                  <a:pt x="716881" y="580610"/>
                  <a:pt x="703403" y="582683"/>
                </a:cubicBezTo>
                <a:cubicBezTo>
                  <a:pt x="689925" y="584757"/>
                  <a:pt x="1037232" y="745451"/>
                  <a:pt x="1039305" y="756855"/>
                </a:cubicBezTo>
                <a:cubicBezTo>
                  <a:pt x="1041378" y="768259"/>
                  <a:pt x="820554" y="703981"/>
                  <a:pt x="715844" y="651108"/>
                </a:cubicBezTo>
                <a:cubicBezTo>
                  <a:pt x="611134" y="598235"/>
                  <a:pt x="450440" y="467606"/>
                  <a:pt x="411044" y="439614"/>
                </a:cubicBezTo>
                <a:cubicBezTo>
                  <a:pt x="371648" y="411622"/>
                  <a:pt x="530269" y="540178"/>
                  <a:pt x="479469" y="483157"/>
                </a:cubicBezTo>
                <a:cubicBezTo>
                  <a:pt x="428669" y="426136"/>
                  <a:pt x="181926" y="171099"/>
                  <a:pt x="106244" y="97491"/>
                </a:cubicBezTo>
                <a:cubicBezTo>
                  <a:pt x="30562" y="23883"/>
                  <a:pt x="-53413" y="-51799"/>
                  <a:pt x="44040" y="47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39814EBE-5F0B-30D1-E237-A49DFBD6672F}"/>
              </a:ext>
            </a:extLst>
          </p:cNvPr>
          <p:cNvSpPr/>
          <p:nvPr/>
        </p:nvSpPr>
        <p:spPr>
          <a:xfrm>
            <a:off x="3627761" y="10332084"/>
            <a:ext cx="910427" cy="359541"/>
          </a:xfrm>
          <a:custGeom>
            <a:avLst/>
            <a:gdLst>
              <a:gd name="connsiteX0" fmla="*/ 885997 w 910427"/>
              <a:gd name="connsiteY0" fmla="*/ 64120 h 359541"/>
              <a:gd name="connsiteX1" fmla="*/ 752040 w 910427"/>
              <a:gd name="connsiteY1" fmla="*/ 75768 h 359541"/>
              <a:gd name="connsiteX2" fmla="*/ 227862 w 910427"/>
              <a:gd name="connsiteY2" fmla="*/ 54 h 359541"/>
              <a:gd name="connsiteX3" fmla="*/ 513248 w 910427"/>
              <a:gd name="connsiteY3" fmla="*/ 64120 h 359541"/>
              <a:gd name="connsiteX4" fmla="*/ 361819 w 910427"/>
              <a:gd name="connsiteY4" fmla="*/ 93241 h 359541"/>
              <a:gd name="connsiteX5" fmla="*/ 355994 w 910427"/>
              <a:gd name="connsiteY5" fmla="*/ 227198 h 359541"/>
              <a:gd name="connsiteX6" fmla="*/ 315225 w 910427"/>
              <a:gd name="connsiteY6" fmla="*/ 128186 h 359541"/>
              <a:gd name="connsiteX7" fmla="*/ 117202 w 910427"/>
              <a:gd name="connsiteY7" fmla="*/ 279615 h 359541"/>
              <a:gd name="connsiteX8" fmla="*/ 718 w 910427"/>
              <a:gd name="connsiteY8" fmla="*/ 355330 h 359541"/>
              <a:gd name="connsiteX9" fmla="*/ 169620 w 910427"/>
              <a:gd name="connsiteY9" fmla="*/ 157307 h 359541"/>
              <a:gd name="connsiteX10" fmla="*/ 24015 w 910427"/>
              <a:gd name="connsiteY10" fmla="*/ 291264 h 359541"/>
              <a:gd name="connsiteX11" fmla="*/ 414236 w 910427"/>
              <a:gd name="connsiteY11" fmla="*/ 93241 h 359541"/>
              <a:gd name="connsiteX12" fmla="*/ 326873 w 910427"/>
              <a:gd name="connsiteY12" fmla="*/ 11702 h 359541"/>
              <a:gd name="connsiteX13" fmla="*/ 885997 w 910427"/>
              <a:gd name="connsiteY13" fmla="*/ 64120 h 3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0427" h="359541">
                <a:moveTo>
                  <a:pt x="885997" y="64120"/>
                </a:moveTo>
                <a:cubicBezTo>
                  <a:pt x="956858" y="74798"/>
                  <a:pt x="861729" y="86446"/>
                  <a:pt x="752040" y="75768"/>
                </a:cubicBezTo>
                <a:cubicBezTo>
                  <a:pt x="642351" y="65090"/>
                  <a:pt x="267661" y="1995"/>
                  <a:pt x="227862" y="54"/>
                </a:cubicBezTo>
                <a:cubicBezTo>
                  <a:pt x="188063" y="-1887"/>
                  <a:pt x="490922" y="48589"/>
                  <a:pt x="513248" y="64120"/>
                </a:cubicBezTo>
                <a:cubicBezTo>
                  <a:pt x="535574" y="79651"/>
                  <a:pt x="388028" y="66061"/>
                  <a:pt x="361819" y="93241"/>
                </a:cubicBezTo>
                <a:cubicBezTo>
                  <a:pt x="335610" y="120421"/>
                  <a:pt x="363760" y="221374"/>
                  <a:pt x="355994" y="227198"/>
                </a:cubicBezTo>
                <a:cubicBezTo>
                  <a:pt x="348228" y="233022"/>
                  <a:pt x="355024" y="119450"/>
                  <a:pt x="315225" y="128186"/>
                </a:cubicBezTo>
                <a:cubicBezTo>
                  <a:pt x="275426" y="136922"/>
                  <a:pt x="169620" y="241758"/>
                  <a:pt x="117202" y="279615"/>
                </a:cubicBezTo>
                <a:cubicBezTo>
                  <a:pt x="64784" y="317472"/>
                  <a:pt x="-8018" y="375715"/>
                  <a:pt x="718" y="355330"/>
                </a:cubicBezTo>
                <a:cubicBezTo>
                  <a:pt x="9454" y="334945"/>
                  <a:pt x="165737" y="167985"/>
                  <a:pt x="169620" y="157307"/>
                </a:cubicBezTo>
                <a:cubicBezTo>
                  <a:pt x="173503" y="146629"/>
                  <a:pt x="-16754" y="301942"/>
                  <a:pt x="24015" y="291264"/>
                </a:cubicBezTo>
                <a:cubicBezTo>
                  <a:pt x="64784" y="280586"/>
                  <a:pt x="363760" y="139834"/>
                  <a:pt x="414236" y="93241"/>
                </a:cubicBezTo>
                <a:cubicBezTo>
                  <a:pt x="464712" y="46648"/>
                  <a:pt x="250188" y="13643"/>
                  <a:pt x="326873" y="11702"/>
                </a:cubicBezTo>
                <a:cubicBezTo>
                  <a:pt x="403558" y="9761"/>
                  <a:pt x="815136" y="53442"/>
                  <a:pt x="885997" y="64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30EF2D6D-1A78-1219-E988-D6C979CACC37}"/>
              </a:ext>
            </a:extLst>
          </p:cNvPr>
          <p:cNvSpPr/>
          <p:nvPr/>
        </p:nvSpPr>
        <p:spPr>
          <a:xfrm>
            <a:off x="3068784" y="10068704"/>
            <a:ext cx="478745" cy="1020596"/>
          </a:xfrm>
          <a:custGeom>
            <a:avLst/>
            <a:gdLst>
              <a:gd name="connsiteX0" fmla="*/ 478156 w 478745"/>
              <a:gd name="connsiteY0" fmla="*/ 1344 h 1020596"/>
              <a:gd name="connsiteX1" fmla="*/ 29692 w 478745"/>
              <a:gd name="connsiteY1" fmla="*/ 636183 h 1020596"/>
              <a:gd name="connsiteX2" fmla="*/ 58813 w 478745"/>
              <a:gd name="connsiteY2" fmla="*/ 607062 h 1020596"/>
              <a:gd name="connsiteX3" fmla="*/ 192770 w 478745"/>
              <a:gd name="connsiteY3" fmla="*/ 764315 h 1020596"/>
              <a:gd name="connsiteX4" fmla="*/ 169473 w 478745"/>
              <a:gd name="connsiteY4" fmla="*/ 851678 h 1020596"/>
              <a:gd name="connsiteX5" fmla="*/ 216067 w 478745"/>
              <a:gd name="connsiteY5" fmla="*/ 822557 h 1020596"/>
              <a:gd name="connsiteX6" fmla="*/ 52989 w 478745"/>
              <a:gd name="connsiteY6" fmla="*/ 1020580 h 1020596"/>
              <a:gd name="connsiteX7" fmla="*/ 262661 w 478745"/>
              <a:gd name="connsiteY7" fmla="*/ 810909 h 1020596"/>
              <a:gd name="connsiteX8" fmla="*/ 297606 w 478745"/>
              <a:gd name="connsiteY8" fmla="*/ 758491 h 1020596"/>
              <a:gd name="connsiteX9" fmla="*/ 256836 w 478745"/>
              <a:gd name="connsiteY9" fmla="*/ 642007 h 1020596"/>
              <a:gd name="connsiteX10" fmla="*/ 285957 w 478745"/>
              <a:gd name="connsiteY10" fmla="*/ 787612 h 1020596"/>
              <a:gd name="connsiteX11" fmla="*/ 227715 w 478745"/>
              <a:gd name="connsiteY11" fmla="*/ 787612 h 1020596"/>
              <a:gd name="connsiteX12" fmla="*/ 82110 w 478745"/>
              <a:gd name="connsiteY12" fmla="*/ 572116 h 1020596"/>
              <a:gd name="connsiteX13" fmla="*/ 251012 w 478745"/>
              <a:gd name="connsiteY13" fmla="*/ 193543 h 1020596"/>
              <a:gd name="connsiteX14" fmla="*/ 128704 w 478745"/>
              <a:gd name="connsiteY14" fmla="*/ 461457 h 1020596"/>
              <a:gd name="connsiteX15" fmla="*/ 478156 w 478745"/>
              <a:gd name="connsiteY15" fmla="*/ 1344 h 102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8745" h="1020596">
                <a:moveTo>
                  <a:pt x="478156" y="1344"/>
                </a:moveTo>
                <a:cubicBezTo>
                  <a:pt x="461654" y="30465"/>
                  <a:pt x="29692" y="636183"/>
                  <a:pt x="29692" y="636183"/>
                </a:cubicBezTo>
                <a:cubicBezTo>
                  <a:pt x="-40199" y="737136"/>
                  <a:pt x="31633" y="585707"/>
                  <a:pt x="58813" y="607062"/>
                </a:cubicBezTo>
                <a:cubicBezTo>
                  <a:pt x="85993" y="628417"/>
                  <a:pt x="174327" y="723546"/>
                  <a:pt x="192770" y="764315"/>
                </a:cubicBezTo>
                <a:cubicBezTo>
                  <a:pt x="211213" y="805084"/>
                  <a:pt x="165590" y="841971"/>
                  <a:pt x="169473" y="851678"/>
                </a:cubicBezTo>
                <a:cubicBezTo>
                  <a:pt x="173356" y="861385"/>
                  <a:pt x="235481" y="794407"/>
                  <a:pt x="216067" y="822557"/>
                </a:cubicBezTo>
                <a:cubicBezTo>
                  <a:pt x="196653" y="850707"/>
                  <a:pt x="45223" y="1022521"/>
                  <a:pt x="52989" y="1020580"/>
                </a:cubicBezTo>
                <a:cubicBezTo>
                  <a:pt x="60755" y="1018639"/>
                  <a:pt x="221892" y="854590"/>
                  <a:pt x="262661" y="810909"/>
                </a:cubicBezTo>
                <a:cubicBezTo>
                  <a:pt x="303430" y="767228"/>
                  <a:pt x="298577" y="786641"/>
                  <a:pt x="297606" y="758491"/>
                </a:cubicBezTo>
                <a:cubicBezTo>
                  <a:pt x="296635" y="730341"/>
                  <a:pt x="258777" y="637154"/>
                  <a:pt x="256836" y="642007"/>
                </a:cubicBezTo>
                <a:cubicBezTo>
                  <a:pt x="254894" y="646861"/>
                  <a:pt x="290810" y="763345"/>
                  <a:pt x="285957" y="787612"/>
                </a:cubicBezTo>
                <a:cubicBezTo>
                  <a:pt x="281104" y="811879"/>
                  <a:pt x="261689" y="823528"/>
                  <a:pt x="227715" y="787612"/>
                </a:cubicBezTo>
                <a:cubicBezTo>
                  <a:pt x="193740" y="751696"/>
                  <a:pt x="78227" y="671127"/>
                  <a:pt x="82110" y="572116"/>
                </a:cubicBezTo>
                <a:cubicBezTo>
                  <a:pt x="85993" y="473105"/>
                  <a:pt x="243246" y="211986"/>
                  <a:pt x="251012" y="193543"/>
                </a:cubicBezTo>
                <a:cubicBezTo>
                  <a:pt x="258778" y="175100"/>
                  <a:pt x="97642" y="497373"/>
                  <a:pt x="128704" y="461457"/>
                </a:cubicBezTo>
                <a:cubicBezTo>
                  <a:pt x="159766" y="425541"/>
                  <a:pt x="494658" y="-27777"/>
                  <a:pt x="478156" y="1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4FE21010-44B2-23E3-9AE4-23A49B9A8DFA}"/>
              </a:ext>
            </a:extLst>
          </p:cNvPr>
          <p:cNvSpPr/>
          <p:nvPr/>
        </p:nvSpPr>
        <p:spPr>
          <a:xfrm>
            <a:off x="4065238" y="10512686"/>
            <a:ext cx="361254" cy="565129"/>
          </a:xfrm>
          <a:custGeom>
            <a:avLst/>
            <a:gdLst>
              <a:gd name="connsiteX0" fmla="*/ 361157 w 361254"/>
              <a:gd name="connsiteY0" fmla="*/ 2 h 565129"/>
              <a:gd name="connsiteX1" fmla="*/ 139837 w 361254"/>
              <a:gd name="connsiteY1" fmla="*/ 413520 h 565129"/>
              <a:gd name="connsiteX2" fmla="*/ 69947 w 361254"/>
              <a:gd name="connsiteY2" fmla="*/ 407696 h 565129"/>
              <a:gd name="connsiteX3" fmla="*/ 56 w 361254"/>
              <a:gd name="connsiteY3" fmla="*/ 564950 h 565129"/>
              <a:gd name="connsiteX4" fmla="*/ 81595 w 361254"/>
              <a:gd name="connsiteY4" fmla="*/ 372751 h 565129"/>
              <a:gd name="connsiteX5" fmla="*/ 110716 w 361254"/>
              <a:gd name="connsiteY5" fmla="*/ 419345 h 565129"/>
              <a:gd name="connsiteX6" fmla="*/ 361157 w 361254"/>
              <a:gd name="connsiteY6" fmla="*/ 2 h 56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254" h="565129">
                <a:moveTo>
                  <a:pt x="361157" y="2"/>
                </a:moveTo>
                <a:cubicBezTo>
                  <a:pt x="366010" y="-969"/>
                  <a:pt x="188372" y="345571"/>
                  <a:pt x="139837" y="413520"/>
                </a:cubicBezTo>
                <a:cubicBezTo>
                  <a:pt x="91302" y="481469"/>
                  <a:pt x="93244" y="382458"/>
                  <a:pt x="69947" y="407696"/>
                </a:cubicBezTo>
                <a:cubicBezTo>
                  <a:pt x="46650" y="432934"/>
                  <a:pt x="-1885" y="570774"/>
                  <a:pt x="56" y="564950"/>
                </a:cubicBezTo>
                <a:cubicBezTo>
                  <a:pt x="1997" y="559126"/>
                  <a:pt x="63152" y="397018"/>
                  <a:pt x="81595" y="372751"/>
                </a:cubicBezTo>
                <a:cubicBezTo>
                  <a:pt x="100038" y="348484"/>
                  <a:pt x="58298" y="485353"/>
                  <a:pt x="110716" y="419345"/>
                </a:cubicBezTo>
                <a:cubicBezTo>
                  <a:pt x="163134" y="353337"/>
                  <a:pt x="356304" y="973"/>
                  <a:pt x="36115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4E783E66-027B-0599-96A2-0CC8DBF3D53F}"/>
              </a:ext>
            </a:extLst>
          </p:cNvPr>
          <p:cNvSpPr/>
          <p:nvPr/>
        </p:nvSpPr>
        <p:spPr>
          <a:xfrm>
            <a:off x="3411126" y="10506306"/>
            <a:ext cx="346036" cy="644621"/>
          </a:xfrm>
          <a:custGeom>
            <a:avLst/>
            <a:gdLst>
              <a:gd name="connsiteX0" fmla="*/ 48451 w 346036"/>
              <a:gd name="connsiteY0" fmla="*/ 558 h 644621"/>
              <a:gd name="connsiteX1" fmla="*/ 54275 w 346036"/>
              <a:gd name="connsiteY1" fmla="*/ 262647 h 644621"/>
              <a:gd name="connsiteX2" fmla="*/ 25154 w 346036"/>
              <a:gd name="connsiteY2" fmla="*/ 419900 h 644621"/>
              <a:gd name="connsiteX3" fmla="*/ 54275 w 346036"/>
              <a:gd name="connsiteY3" fmla="*/ 338362 h 644621"/>
              <a:gd name="connsiteX4" fmla="*/ 7682 w 346036"/>
              <a:gd name="connsiteY4" fmla="*/ 641220 h 644621"/>
              <a:gd name="connsiteX5" fmla="*/ 36803 w 346036"/>
              <a:gd name="connsiteY5" fmla="*/ 478142 h 644621"/>
              <a:gd name="connsiteX6" fmla="*/ 345485 w 346036"/>
              <a:gd name="connsiteY6" fmla="*/ 128690 h 644621"/>
              <a:gd name="connsiteX7" fmla="*/ 112517 w 346036"/>
              <a:gd name="connsiteY7" fmla="*/ 361658 h 644621"/>
              <a:gd name="connsiteX8" fmla="*/ 118342 w 346036"/>
              <a:gd name="connsiteY8" fmla="*/ 233526 h 644621"/>
              <a:gd name="connsiteX9" fmla="*/ 83396 w 346036"/>
              <a:gd name="connsiteY9" fmla="*/ 338362 h 644621"/>
              <a:gd name="connsiteX10" fmla="*/ 48451 w 346036"/>
              <a:gd name="connsiteY10" fmla="*/ 558 h 64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036" h="644621">
                <a:moveTo>
                  <a:pt x="48451" y="558"/>
                </a:moveTo>
                <a:cubicBezTo>
                  <a:pt x="43597" y="-12061"/>
                  <a:pt x="58158" y="192757"/>
                  <a:pt x="54275" y="262647"/>
                </a:cubicBezTo>
                <a:cubicBezTo>
                  <a:pt x="50392" y="332537"/>
                  <a:pt x="25154" y="407281"/>
                  <a:pt x="25154" y="419900"/>
                </a:cubicBezTo>
                <a:cubicBezTo>
                  <a:pt x="25154" y="432519"/>
                  <a:pt x="57187" y="301475"/>
                  <a:pt x="54275" y="338362"/>
                </a:cubicBezTo>
                <a:cubicBezTo>
                  <a:pt x="51363" y="375249"/>
                  <a:pt x="10594" y="617923"/>
                  <a:pt x="7682" y="641220"/>
                </a:cubicBezTo>
                <a:cubicBezTo>
                  <a:pt x="4770" y="664517"/>
                  <a:pt x="-19497" y="563564"/>
                  <a:pt x="36803" y="478142"/>
                </a:cubicBezTo>
                <a:cubicBezTo>
                  <a:pt x="93103" y="392720"/>
                  <a:pt x="332866" y="148104"/>
                  <a:pt x="345485" y="128690"/>
                </a:cubicBezTo>
                <a:cubicBezTo>
                  <a:pt x="358104" y="109276"/>
                  <a:pt x="150374" y="344185"/>
                  <a:pt x="112517" y="361658"/>
                </a:cubicBezTo>
                <a:cubicBezTo>
                  <a:pt x="74660" y="379131"/>
                  <a:pt x="123195" y="237409"/>
                  <a:pt x="118342" y="233526"/>
                </a:cubicBezTo>
                <a:cubicBezTo>
                  <a:pt x="113489" y="229643"/>
                  <a:pt x="92132" y="373307"/>
                  <a:pt x="83396" y="338362"/>
                </a:cubicBezTo>
                <a:cubicBezTo>
                  <a:pt x="74660" y="303417"/>
                  <a:pt x="53305" y="13177"/>
                  <a:pt x="48451" y="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65DCC315-BB71-1BAD-EC66-7DFC81E31213}"/>
              </a:ext>
            </a:extLst>
          </p:cNvPr>
          <p:cNvSpPr/>
          <p:nvPr/>
        </p:nvSpPr>
        <p:spPr>
          <a:xfrm>
            <a:off x="3820401" y="10960834"/>
            <a:ext cx="299728" cy="133018"/>
          </a:xfrm>
          <a:custGeom>
            <a:avLst/>
            <a:gdLst>
              <a:gd name="connsiteX0" fmla="*/ 277 w 299728"/>
              <a:gd name="connsiteY0" fmla="*/ 318 h 133018"/>
              <a:gd name="connsiteX1" fmla="*/ 285663 w 299728"/>
              <a:gd name="connsiteY1" fmla="*/ 128450 h 133018"/>
              <a:gd name="connsiteX2" fmla="*/ 233245 w 299728"/>
              <a:gd name="connsiteY2" fmla="*/ 93505 h 133018"/>
              <a:gd name="connsiteX3" fmla="*/ 277 w 299728"/>
              <a:gd name="connsiteY3" fmla="*/ 318 h 13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728" h="133018">
                <a:moveTo>
                  <a:pt x="277" y="318"/>
                </a:moveTo>
                <a:cubicBezTo>
                  <a:pt x="9013" y="6142"/>
                  <a:pt x="246835" y="112919"/>
                  <a:pt x="285663" y="128450"/>
                </a:cubicBezTo>
                <a:cubicBezTo>
                  <a:pt x="324491" y="143981"/>
                  <a:pt x="274985" y="116802"/>
                  <a:pt x="233245" y="93505"/>
                </a:cubicBezTo>
                <a:cubicBezTo>
                  <a:pt x="191505" y="70208"/>
                  <a:pt x="-8459" y="-5506"/>
                  <a:pt x="277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88691AFB-CE4C-FD38-282C-D862073C7A4D}"/>
              </a:ext>
            </a:extLst>
          </p:cNvPr>
          <p:cNvSpPr/>
          <p:nvPr/>
        </p:nvSpPr>
        <p:spPr>
          <a:xfrm>
            <a:off x="2352978" y="9627409"/>
            <a:ext cx="651732" cy="861584"/>
          </a:xfrm>
          <a:custGeom>
            <a:avLst/>
            <a:gdLst>
              <a:gd name="connsiteX0" fmla="*/ 0 w 651732"/>
              <a:gd name="connsiteY0" fmla="*/ 0 h 861584"/>
              <a:gd name="connsiteX1" fmla="*/ 611542 w 651732"/>
              <a:gd name="connsiteY1" fmla="*/ 803740 h 861584"/>
              <a:gd name="connsiteX2" fmla="*/ 530003 w 651732"/>
              <a:gd name="connsiteY2" fmla="*/ 710553 h 861584"/>
              <a:gd name="connsiteX3" fmla="*/ 0 w 651732"/>
              <a:gd name="connsiteY3" fmla="*/ 0 h 8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732" h="861584">
                <a:moveTo>
                  <a:pt x="0" y="0"/>
                </a:moveTo>
                <a:cubicBezTo>
                  <a:pt x="13590" y="15531"/>
                  <a:pt x="523208" y="685315"/>
                  <a:pt x="611542" y="803740"/>
                </a:cubicBezTo>
                <a:cubicBezTo>
                  <a:pt x="699876" y="922165"/>
                  <a:pt x="629015" y="842568"/>
                  <a:pt x="530003" y="71055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58D3864C-661B-2F16-BB07-B545AAC733B4}"/>
              </a:ext>
            </a:extLst>
          </p:cNvPr>
          <p:cNvSpPr/>
          <p:nvPr/>
        </p:nvSpPr>
        <p:spPr>
          <a:xfrm>
            <a:off x="2924452" y="9436468"/>
            <a:ext cx="547443" cy="631343"/>
          </a:xfrm>
          <a:custGeom>
            <a:avLst/>
            <a:gdLst>
              <a:gd name="connsiteX0" fmla="*/ 5123 w 547443"/>
              <a:gd name="connsiteY0" fmla="*/ 4566 h 631343"/>
              <a:gd name="connsiteX1" fmla="*/ 540949 w 547443"/>
              <a:gd name="connsiteY1" fmla="*/ 621932 h 631343"/>
              <a:gd name="connsiteX2" fmla="*/ 284684 w 547443"/>
              <a:gd name="connsiteY2" fmla="*/ 354019 h 631343"/>
              <a:gd name="connsiteX3" fmla="*/ 5123 w 547443"/>
              <a:gd name="connsiteY3" fmla="*/ 4566 h 631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443" h="631343">
                <a:moveTo>
                  <a:pt x="5123" y="4566"/>
                </a:moveTo>
                <a:cubicBezTo>
                  <a:pt x="47834" y="49218"/>
                  <a:pt x="494356" y="563690"/>
                  <a:pt x="540949" y="621932"/>
                </a:cubicBezTo>
                <a:cubicBezTo>
                  <a:pt x="587543" y="680174"/>
                  <a:pt x="371076" y="453031"/>
                  <a:pt x="284684" y="354019"/>
                </a:cubicBezTo>
                <a:cubicBezTo>
                  <a:pt x="198292" y="255008"/>
                  <a:pt x="-37588" y="-40086"/>
                  <a:pt x="5123" y="45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F6C0855B-7B70-2A72-B05F-219423448E93}"/>
              </a:ext>
            </a:extLst>
          </p:cNvPr>
          <p:cNvSpPr/>
          <p:nvPr/>
        </p:nvSpPr>
        <p:spPr>
          <a:xfrm>
            <a:off x="2769718" y="8796830"/>
            <a:ext cx="414569" cy="1051822"/>
          </a:xfrm>
          <a:custGeom>
            <a:avLst/>
            <a:gdLst>
              <a:gd name="connsiteX0" fmla="*/ 413926 w 414569"/>
              <a:gd name="connsiteY0" fmla="*/ 2475 h 1051822"/>
              <a:gd name="connsiteX1" fmla="*/ 16569 w 414569"/>
              <a:gd name="connsiteY1" fmla="*/ 1017411 h 1051822"/>
              <a:gd name="connsiteX2" fmla="*/ 107530 w 414569"/>
              <a:gd name="connsiteY2" fmla="*/ 739740 h 1051822"/>
              <a:gd name="connsiteX3" fmla="*/ 413926 w 414569"/>
              <a:gd name="connsiteY3" fmla="*/ 2475 h 105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569" h="1051822">
                <a:moveTo>
                  <a:pt x="413926" y="2475"/>
                </a:moveTo>
                <a:cubicBezTo>
                  <a:pt x="398766" y="48754"/>
                  <a:pt x="67635" y="894533"/>
                  <a:pt x="16569" y="1017411"/>
                </a:cubicBezTo>
                <a:cubicBezTo>
                  <a:pt x="-34497" y="1140289"/>
                  <a:pt x="42900" y="907300"/>
                  <a:pt x="107530" y="739740"/>
                </a:cubicBezTo>
                <a:cubicBezTo>
                  <a:pt x="172160" y="572180"/>
                  <a:pt x="429086" y="-43804"/>
                  <a:pt x="413926" y="2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26548B4A-794F-4113-7440-864534EBC1BA}"/>
              </a:ext>
            </a:extLst>
          </p:cNvPr>
          <p:cNvSpPr/>
          <p:nvPr/>
        </p:nvSpPr>
        <p:spPr>
          <a:xfrm>
            <a:off x="2775408" y="8478455"/>
            <a:ext cx="164613" cy="839168"/>
          </a:xfrm>
          <a:custGeom>
            <a:avLst/>
            <a:gdLst>
              <a:gd name="connsiteX0" fmla="*/ 164562 w 164613"/>
              <a:gd name="connsiteY0" fmla="*/ 1 h 839168"/>
              <a:gd name="connsiteX1" fmla="*/ 25665 w 164613"/>
              <a:gd name="connsiteY1" fmla="*/ 503499 h 839168"/>
              <a:gd name="connsiteX2" fmla="*/ 31453 w 164613"/>
              <a:gd name="connsiteY2" fmla="*/ 839165 h 839168"/>
              <a:gd name="connsiteX3" fmla="*/ 8303 w 164613"/>
              <a:gd name="connsiteY3" fmla="*/ 497712 h 839168"/>
              <a:gd name="connsiteX4" fmla="*/ 164562 w 164613"/>
              <a:gd name="connsiteY4" fmla="*/ 1 h 839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613" h="839168">
                <a:moveTo>
                  <a:pt x="164562" y="1"/>
                </a:moveTo>
                <a:cubicBezTo>
                  <a:pt x="167456" y="965"/>
                  <a:pt x="47850" y="363638"/>
                  <a:pt x="25665" y="503499"/>
                </a:cubicBezTo>
                <a:cubicBezTo>
                  <a:pt x="3480" y="643360"/>
                  <a:pt x="34347" y="840129"/>
                  <a:pt x="31453" y="839165"/>
                </a:cubicBezTo>
                <a:cubicBezTo>
                  <a:pt x="28559" y="838201"/>
                  <a:pt x="-18704" y="641431"/>
                  <a:pt x="8303" y="497712"/>
                </a:cubicBezTo>
                <a:cubicBezTo>
                  <a:pt x="35310" y="353993"/>
                  <a:pt x="161668" y="-963"/>
                  <a:pt x="16456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E5603660-F933-C1ED-6D38-E1C0B4A9CB8B}"/>
              </a:ext>
            </a:extLst>
          </p:cNvPr>
          <p:cNvSpPr/>
          <p:nvPr/>
        </p:nvSpPr>
        <p:spPr>
          <a:xfrm>
            <a:off x="2626569" y="8886713"/>
            <a:ext cx="65082" cy="860496"/>
          </a:xfrm>
          <a:custGeom>
            <a:avLst/>
            <a:gdLst>
              <a:gd name="connsiteX0" fmla="*/ 884 w 65082"/>
              <a:gd name="connsiteY0" fmla="*/ 2644 h 860496"/>
              <a:gd name="connsiteX1" fmla="*/ 64545 w 65082"/>
              <a:gd name="connsiteY1" fmla="*/ 836021 h 860496"/>
              <a:gd name="connsiteX2" fmla="*/ 29821 w 65082"/>
              <a:gd name="connsiteY2" fmla="*/ 581378 h 860496"/>
              <a:gd name="connsiteX3" fmla="*/ 884 w 65082"/>
              <a:gd name="connsiteY3" fmla="*/ 2644 h 8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82" h="860496">
                <a:moveTo>
                  <a:pt x="884" y="2644"/>
                </a:moveTo>
                <a:cubicBezTo>
                  <a:pt x="6671" y="45084"/>
                  <a:pt x="59722" y="739565"/>
                  <a:pt x="64545" y="836021"/>
                </a:cubicBezTo>
                <a:cubicBezTo>
                  <a:pt x="69368" y="932477"/>
                  <a:pt x="40431" y="722203"/>
                  <a:pt x="29821" y="581378"/>
                </a:cubicBezTo>
                <a:cubicBezTo>
                  <a:pt x="19211" y="440553"/>
                  <a:pt x="-4903" y="-39796"/>
                  <a:pt x="884" y="2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656F05F0-9E12-0EB5-BC5D-C3F6A49D925E}"/>
              </a:ext>
            </a:extLst>
          </p:cNvPr>
          <p:cNvSpPr/>
          <p:nvPr/>
        </p:nvSpPr>
        <p:spPr>
          <a:xfrm>
            <a:off x="2388186" y="9466084"/>
            <a:ext cx="451852" cy="572569"/>
          </a:xfrm>
          <a:custGeom>
            <a:avLst/>
            <a:gdLst>
              <a:gd name="connsiteX0" fmla="*/ 1986 w 451852"/>
              <a:gd name="connsiteY0" fmla="*/ 2007 h 572569"/>
              <a:gd name="connsiteX1" fmla="*/ 441824 w 451852"/>
              <a:gd name="connsiteY1" fmla="*/ 557592 h 572569"/>
              <a:gd name="connsiteX2" fmla="*/ 285566 w 451852"/>
              <a:gd name="connsiteY2" fmla="*/ 378184 h 572569"/>
              <a:gd name="connsiteX3" fmla="*/ 1986 w 451852"/>
              <a:gd name="connsiteY3" fmla="*/ 2007 h 57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852" h="572569">
                <a:moveTo>
                  <a:pt x="1986" y="2007"/>
                </a:moveTo>
                <a:cubicBezTo>
                  <a:pt x="28029" y="31908"/>
                  <a:pt x="394561" y="494896"/>
                  <a:pt x="441824" y="557592"/>
                </a:cubicBezTo>
                <a:cubicBezTo>
                  <a:pt x="489087" y="620288"/>
                  <a:pt x="357908" y="471746"/>
                  <a:pt x="285566" y="378184"/>
                </a:cubicBezTo>
                <a:cubicBezTo>
                  <a:pt x="213224" y="284622"/>
                  <a:pt x="-24057" y="-27894"/>
                  <a:pt x="1986" y="2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6431DB48-C417-ED1F-EF1F-CA374DCE6DFE}"/>
              </a:ext>
            </a:extLst>
          </p:cNvPr>
          <p:cNvSpPr/>
          <p:nvPr/>
        </p:nvSpPr>
        <p:spPr>
          <a:xfrm>
            <a:off x="3593707" y="10226072"/>
            <a:ext cx="23597" cy="423289"/>
          </a:xfrm>
          <a:custGeom>
            <a:avLst/>
            <a:gdLst>
              <a:gd name="connsiteX0" fmla="*/ 11807 w 23597"/>
              <a:gd name="connsiteY0" fmla="*/ 161 h 423289"/>
              <a:gd name="connsiteX1" fmla="*/ 23382 w 23597"/>
              <a:gd name="connsiteY1" fmla="*/ 312677 h 423289"/>
              <a:gd name="connsiteX2" fmla="*/ 232 w 23597"/>
              <a:gd name="connsiteY2" fmla="*/ 422637 h 423289"/>
              <a:gd name="connsiteX3" fmla="*/ 11807 w 23597"/>
              <a:gd name="connsiteY3" fmla="*/ 272166 h 423289"/>
              <a:gd name="connsiteX4" fmla="*/ 11807 w 23597"/>
              <a:gd name="connsiteY4" fmla="*/ 161 h 423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7" h="423289">
                <a:moveTo>
                  <a:pt x="11807" y="161"/>
                </a:moveTo>
                <a:cubicBezTo>
                  <a:pt x="13736" y="6913"/>
                  <a:pt x="25311" y="242264"/>
                  <a:pt x="23382" y="312677"/>
                </a:cubicBezTo>
                <a:cubicBezTo>
                  <a:pt x="21453" y="383090"/>
                  <a:pt x="2161" y="429389"/>
                  <a:pt x="232" y="422637"/>
                </a:cubicBezTo>
                <a:cubicBezTo>
                  <a:pt x="-1697" y="415885"/>
                  <a:pt x="8913" y="344508"/>
                  <a:pt x="11807" y="272166"/>
                </a:cubicBezTo>
                <a:cubicBezTo>
                  <a:pt x="14701" y="199824"/>
                  <a:pt x="9878" y="-6591"/>
                  <a:pt x="11807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93598426-787E-68B3-2011-597689D05FEF}"/>
              </a:ext>
            </a:extLst>
          </p:cNvPr>
          <p:cNvSpPr/>
          <p:nvPr/>
        </p:nvSpPr>
        <p:spPr>
          <a:xfrm>
            <a:off x="6028820" y="9003560"/>
            <a:ext cx="134956" cy="1060086"/>
          </a:xfrm>
          <a:custGeom>
            <a:avLst/>
            <a:gdLst>
              <a:gd name="connsiteX0" fmla="*/ 118841 w 134956"/>
              <a:gd name="connsiteY0" fmla="*/ 955 h 1060086"/>
              <a:gd name="connsiteX1" fmla="*/ 103343 w 134956"/>
              <a:gd name="connsiteY1" fmla="*/ 372915 h 1060086"/>
              <a:gd name="connsiteX2" fmla="*/ 98177 w 134956"/>
              <a:gd name="connsiteY2" fmla="*/ 589891 h 1060086"/>
              <a:gd name="connsiteX3" fmla="*/ 118841 w 134956"/>
              <a:gd name="connsiteY3" fmla="*/ 548562 h 1060086"/>
              <a:gd name="connsiteX4" fmla="*/ 21 w 134956"/>
              <a:gd name="connsiteY4" fmla="*/ 1060006 h 1060086"/>
              <a:gd name="connsiteX5" fmla="*/ 129173 w 134956"/>
              <a:gd name="connsiteY5" fmla="*/ 507233 h 1060086"/>
              <a:gd name="connsiteX6" fmla="*/ 113675 w 134956"/>
              <a:gd name="connsiteY6" fmla="*/ 548562 h 1060086"/>
              <a:gd name="connsiteX7" fmla="*/ 124007 w 134956"/>
              <a:gd name="connsiteY7" fmla="*/ 352250 h 1060086"/>
              <a:gd name="connsiteX8" fmla="*/ 113675 w 134956"/>
              <a:gd name="connsiteY8" fmla="*/ 491735 h 1060086"/>
              <a:gd name="connsiteX9" fmla="*/ 118841 w 134956"/>
              <a:gd name="connsiteY9" fmla="*/ 955 h 106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956" h="1060086">
                <a:moveTo>
                  <a:pt x="118841" y="955"/>
                </a:moveTo>
                <a:cubicBezTo>
                  <a:pt x="117119" y="-18848"/>
                  <a:pt x="106787" y="274759"/>
                  <a:pt x="103343" y="372915"/>
                </a:cubicBezTo>
                <a:cubicBezTo>
                  <a:pt x="99899" y="471071"/>
                  <a:pt x="95594" y="560617"/>
                  <a:pt x="98177" y="589891"/>
                </a:cubicBezTo>
                <a:cubicBezTo>
                  <a:pt x="100760" y="619166"/>
                  <a:pt x="135200" y="470210"/>
                  <a:pt x="118841" y="548562"/>
                </a:cubicBezTo>
                <a:cubicBezTo>
                  <a:pt x="102482" y="626914"/>
                  <a:pt x="-1701" y="1066894"/>
                  <a:pt x="21" y="1060006"/>
                </a:cubicBezTo>
                <a:cubicBezTo>
                  <a:pt x="1743" y="1053118"/>
                  <a:pt x="110231" y="592474"/>
                  <a:pt x="129173" y="507233"/>
                </a:cubicBezTo>
                <a:cubicBezTo>
                  <a:pt x="148115" y="421992"/>
                  <a:pt x="114536" y="574392"/>
                  <a:pt x="113675" y="548562"/>
                </a:cubicBezTo>
                <a:cubicBezTo>
                  <a:pt x="112814" y="522732"/>
                  <a:pt x="124007" y="361721"/>
                  <a:pt x="124007" y="352250"/>
                </a:cubicBezTo>
                <a:cubicBezTo>
                  <a:pt x="124007" y="342779"/>
                  <a:pt x="108509" y="548562"/>
                  <a:pt x="113675" y="491735"/>
                </a:cubicBezTo>
                <a:cubicBezTo>
                  <a:pt x="118841" y="434908"/>
                  <a:pt x="120563" y="20758"/>
                  <a:pt x="118841" y="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A1E213E3-F48F-A578-50FC-BAAE66223738}"/>
              </a:ext>
            </a:extLst>
          </p:cNvPr>
          <p:cNvSpPr/>
          <p:nvPr/>
        </p:nvSpPr>
        <p:spPr>
          <a:xfrm>
            <a:off x="5791176" y="9632751"/>
            <a:ext cx="305809" cy="986844"/>
          </a:xfrm>
          <a:custGeom>
            <a:avLst/>
            <a:gdLst>
              <a:gd name="connsiteX0" fmla="*/ 304824 w 305809"/>
              <a:gd name="connsiteY0" fmla="*/ 2029 h 986844"/>
              <a:gd name="connsiteX1" fmla="*/ 139509 w 305809"/>
              <a:gd name="connsiteY1" fmla="*/ 487642 h 986844"/>
              <a:gd name="connsiteX2" fmla="*/ 170505 w 305809"/>
              <a:gd name="connsiteY2" fmla="*/ 446313 h 986844"/>
              <a:gd name="connsiteX3" fmla="*/ 82682 w 305809"/>
              <a:gd name="connsiteY3" fmla="*/ 658124 h 986844"/>
              <a:gd name="connsiteX4" fmla="*/ 15522 w 305809"/>
              <a:gd name="connsiteY4" fmla="*/ 968090 h 986844"/>
              <a:gd name="connsiteX5" fmla="*/ 25855 w 305809"/>
              <a:gd name="connsiteY5" fmla="*/ 864768 h 986844"/>
              <a:gd name="connsiteX6" fmla="*/ 284160 w 305809"/>
              <a:gd name="connsiteY6" fmla="*/ 151846 h 986844"/>
              <a:gd name="connsiteX7" fmla="*/ 211834 w 305809"/>
              <a:gd name="connsiteY7" fmla="*/ 306829 h 986844"/>
              <a:gd name="connsiteX8" fmla="*/ 304824 w 305809"/>
              <a:gd name="connsiteY8" fmla="*/ 2029 h 98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809" h="986844">
                <a:moveTo>
                  <a:pt x="304824" y="2029"/>
                </a:moveTo>
                <a:cubicBezTo>
                  <a:pt x="292770" y="32164"/>
                  <a:pt x="161895" y="413595"/>
                  <a:pt x="139509" y="487642"/>
                </a:cubicBezTo>
                <a:cubicBezTo>
                  <a:pt x="117122" y="561689"/>
                  <a:pt x="179976" y="417900"/>
                  <a:pt x="170505" y="446313"/>
                </a:cubicBezTo>
                <a:cubicBezTo>
                  <a:pt x="161034" y="474726"/>
                  <a:pt x="108512" y="571161"/>
                  <a:pt x="82682" y="658124"/>
                </a:cubicBezTo>
                <a:cubicBezTo>
                  <a:pt x="56852" y="745087"/>
                  <a:pt x="24993" y="933649"/>
                  <a:pt x="15522" y="968090"/>
                </a:cubicBezTo>
                <a:cubicBezTo>
                  <a:pt x="6051" y="1002531"/>
                  <a:pt x="-18918" y="1000809"/>
                  <a:pt x="25855" y="864768"/>
                </a:cubicBezTo>
                <a:cubicBezTo>
                  <a:pt x="70628" y="728727"/>
                  <a:pt x="253164" y="244836"/>
                  <a:pt x="284160" y="151846"/>
                </a:cubicBezTo>
                <a:cubicBezTo>
                  <a:pt x="315156" y="58856"/>
                  <a:pt x="209251" y="326633"/>
                  <a:pt x="211834" y="306829"/>
                </a:cubicBezTo>
                <a:cubicBezTo>
                  <a:pt x="214417" y="287026"/>
                  <a:pt x="316878" y="-28106"/>
                  <a:pt x="304824" y="2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7F306B08-1FA6-0C23-8494-3AC77311AD91}"/>
              </a:ext>
            </a:extLst>
          </p:cNvPr>
          <p:cNvSpPr/>
          <p:nvPr/>
        </p:nvSpPr>
        <p:spPr>
          <a:xfrm>
            <a:off x="5577898" y="10341956"/>
            <a:ext cx="239350" cy="1160341"/>
          </a:xfrm>
          <a:custGeom>
            <a:avLst/>
            <a:gdLst>
              <a:gd name="connsiteX0" fmla="*/ 239133 w 239350"/>
              <a:gd name="connsiteY0" fmla="*/ 580 h 1160341"/>
              <a:gd name="connsiteX1" fmla="*/ 73817 w 239350"/>
              <a:gd name="connsiteY1" fmla="*/ 615346 h 1160341"/>
              <a:gd name="connsiteX2" fmla="*/ 99648 w 239350"/>
              <a:gd name="connsiteY2" fmla="*/ 470695 h 1160341"/>
              <a:gd name="connsiteX3" fmla="*/ 53153 w 239350"/>
              <a:gd name="connsiteY3" fmla="*/ 811658 h 1160341"/>
              <a:gd name="connsiteX4" fmla="*/ 63485 w 239350"/>
              <a:gd name="connsiteY4" fmla="*/ 677339 h 1160341"/>
              <a:gd name="connsiteX5" fmla="*/ 1492 w 239350"/>
              <a:gd name="connsiteY5" fmla="*/ 1157786 h 1160341"/>
              <a:gd name="connsiteX6" fmla="*/ 32488 w 239350"/>
              <a:gd name="connsiteY6" fmla="*/ 847820 h 1160341"/>
              <a:gd name="connsiteX7" fmla="*/ 171973 w 239350"/>
              <a:gd name="connsiteY7" fmla="*/ 419034 h 1160341"/>
              <a:gd name="connsiteX8" fmla="*/ 109980 w 239350"/>
              <a:gd name="connsiteY8" fmla="*/ 501691 h 1160341"/>
              <a:gd name="connsiteX9" fmla="*/ 239133 w 239350"/>
              <a:gd name="connsiteY9" fmla="*/ 580 h 116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350" h="1160341">
                <a:moveTo>
                  <a:pt x="239133" y="580"/>
                </a:moveTo>
                <a:cubicBezTo>
                  <a:pt x="233106" y="19522"/>
                  <a:pt x="97064" y="536994"/>
                  <a:pt x="73817" y="615346"/>
                </a:cubicBezTo>
                <a:cubicBezTo>
                  <a:pt x="50570" y="693698"/>
                  <a:pt x="103092" y="437976"/>
                  <a:pt x="99648" y="470695"/>
                </a:cubicBezTo>
                <a:cubicBezTo>
                  <a:pt x="96204" y="503414"/>
                  <a:pt x="59180" y="777217"/>
                  <a:pt x="53153" y="811658"/>
                </a:cubicBezTo>
                <a:cubicBezTo>
                  <a:pt x="47126" y="846099"/>
                  <a:pt x="72095" y="619651"/>
                  <a:pt x="63485" y="677339"/>
                </a:cubicBezTo>
                <a:cubicBezTo>
                  <a:pt x="54875" y="735027"/>
                  <a:pt x="6658" y="1129373"/>
                  <a:pt x="1492" y="1157786"/>
                </a:cubicBezTo>
                <a:cubicBezTo>
                  <a:pt x="-3674" y="1186200"/>
                  <a:pt x="4075" y="970945"/>
                  <a:pt x="32488" y="847820"/>
                </a:cubicBezTo>
                <a:cubicBezTo>
                  <a:pt x="60901" y="724695"/>
                  <a:pt x="159058" y="476722"/>
                  <a:pt x="171973" y="419034"/>
                </a:cubicBezTo>
                <a:cubicBezTo>
                  <a:pt x="184888" y="361346"/>
                  <a:pt x="96204" y="571433"/>
                  <a:pt x="109980" y="501691"/>
                </a:cubicBezTo>
                <a:cubicBezTo>
                  <a:pt x="123756" y="431949"/>
                  <a:pt x="245160" y="-18362"/>
                  <a:pt x="239133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86CF239A-2DA1-AA0E-647A-184BFFFFD566}"/>
              </a:ext>
            </a:extLst>
          </p:cNvPr>
          <p:cNvSpPr/>
          <p:nvPr/>
        </p:nvSpPr>
        <p:spPr>
          <a:xfrm>
            <a:off x="6060473" y="8993369"/>
            <a:ext cx="82022" cy="423567"/>
          </a:xfrm>
          <a:custGeom>
            <a:avLst/>
            <a:gdLst>
              <a:gd name="connsiteX0" fmla="*/ 82022 w 82022"/>
              <a:gd name="connsiteY0" fmla="*/ 814 h 423567"/>
              <a:gd name="connsiteX1" fmla="*/ 9696 w 82022"/>
              <a:gd name="connsiteY1" fmla="*/ 408936 h 423567"/>
              <a:gd name="connsiteX2" fmla="*/ 9696 w 82022"/>
              <a:gd name="connsiteY2" fmla="*/ 305614 h 423567"/>
              <a:gd name="connsiteX3" fmla="*/ 82022 w 82022"/>
              <a:gd name="connsiteY3" fmla="*/ 814 h 42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22" h="423567">
                <a:moveTo>
                  <a:pt x="82022" y="814"/>
                </a:moveTo>
                <a:cubicBezTo>
                  <a:pt x="82022" y="18034"/>
                  <a:pt x="21750" y="358136"/>
                  <a:pt x="9696" y="408936"/>
                </a:cubicBezTo>
                <a:cubicBezTo>
                  <a:pt x="-2358" y="459736"/>
                  <a:pt x="-4080" y="366746"/>
                  <a:pt x="9696" y="305614"/>
                </a:cubicBezTo>
                <a:cubicBezTo>
                  <a:pt x="23472" y="244482"/>
                  <a:pt x="82022" y="-16406"/>
                  <a:pt x="82022" y="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5AEDA5EF-DA95-CE44-9490-7C42BF1330C1}"/>
              </a:ext>
            </a:extLst>
          </p:cNvPr>
          <p:cNvSpPr/>
          <p:nvPr/>
        </p:nvSpPr>
        <p:spPr>
          <a:xfrm>
            <a:off x="5997368" y="9376450"/>
            <a:ext cx="345104" cy="116360"/>
          </a:xfrm>
          <a:custGeom>
            <a:avLst/>
            <a:gdLst>
              <a:gd name="connsiteX0" fmla="*/ 476 w 345104"/>
              <a:gd name="connsiteY0" fmla="*/ 25 h 116360"/>
              <a:gd name="connsiteX1" fmla="*/ 331107 w 345104"/>
              <a:gd name="connsiteY1" fmla="*/ 108513 h 116360"/>
              <a:gd name="connsiteX2" fmla="*/ 258781 w 345104"/>
              <a:gd name="connsiteY2" fmla="*/ 98181 h 116360"/>
              <a:gd name="connsiteX3" fmla="*/ 476 w 345104"/>
              <a:gd name="connsiteY3" fmla="*/ 25 h 11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104" h="116360">
                <a:moveTo>
                  <a:pt x="476" y="25"/>
                </a:moveTo>
                <a:cubicBezTo>
                  <a:pt x="12530" y="1747"/>
                  <a:pt x="288056" y="92154"/>
                  <a:pt x="331107" y="108513"/>
                </a:cubicBezTo>
                <a:cubicBezTo>
                  <a:pt x="374158" y="124872"/>
                  <a:pt x="308720" y="112818"/>
                  <a:pt x="258781" y="98181"/>
                </a:cubicBezTo>
                <a:cubicBezTo>
                  <a:pt x="208842" y="83544"/>
                  <a:pt x="-11578" y="-1697"/>
                  <a:pt x="476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81457A46-A6F6-E5C5-673F-CA5FC405D33C}"/>
              </a:ext>
            </a:extLst>
          </p:cNvPr>
          <p:cNvSpPr/>
          <p:nvPr/>
        </p:nvSpPr>
        <p:spPr>
          <a:xfrm>
            <a:off x="6109889" y="9314448"/>
            <a:ext cx="280271" cy="118854"/>
          </a:xfrm>
          <a:custGeom>
            <a:avLst/>
            <a:gdLst>
              <a:gd name="connsiteX0" fmla="*/ 1609 w 280271"/>
              <a:gd name="connsiteY0" fmla="*/ 51694 h 118854"/>
              <a:gd name="connsiteX1" fmla="*/ 151426 w 280271"/>
              <a:gd name="connsiteY1" fmla="*/ 98189 h 118854"/>
              <a:gd name="connsiteX2" fmla="*/ 249582 w 280271"/>
              <a:gd name="connsiteY2" fmla="*/ 118854 h 118854"/>
              <a:gd name="connsiteX3" fmla="*/ 254748 w 280271"/>
              <a:gd name="connsiteY3" fmla="*/ 82691 h 118854"/>
              <a:gd name="connsiteX4" fmla="*/ 249582 w 280271"/>
              <a:gd name="connsiteY4" fmla="*/ 33 h 118854"/>
              <a:gd name="connsiteX5" fmla="*/ 275413 w 280271"/>
              <a:gd name="connsiteY5" fmla="*/ 93023 h 118854"/>
              <a:gd name="connsiteX6" fmla="*/ 254748 w 280271"/>
              <a:gd name="connsiteY6" fmla="*/ 87857 h 118854"/>
              <a:gd name="connsiteX7" fmla="*/ 1609 w 280271"/>
              <a:gd name="connsiteY7" fmla="*/ 51694 h 11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271" h="118854">
                <a:moveTo>
                  <a:pt x="1609" y="51694"/>
                </a:moveTo>
                <a:cubicBezTo>
                  <a:pt x="-15611" y="53416"/>
                  <a:pt x="110097" y="86996"/>
                  <a:pt x="151426" y="98189"/>
                </a:cubicBezTo>
                <a:cubicBezTo>
                  <a:pt x="192755" y="109382"/>
                  <a:pt x="249582" y="118854"/>
                  <a:pt x="249582" y="118854"/>
                </a:cubicBezTo>
                <a:cubicBezTo>
                  <a:pt x="266802" y="116271"/>
                  <a:pt x="254748" y="102494"/>
                  <a:pt x="254748" y="82691"/>
                </a:cubicBezTo>
                <a:cubicBezTo>
                  <a:pt x="254748" y="62888"/>
                  <a:pt x="246138" y="-1689"/>
                  <a:pt x="249582" y="33"/>
                </a:cubicBezTo>
                <a:cubicBezTo>
                  <a:pt x="253026" y="1755"/>
                  <a:pt x="275413" y="93023"/>
                  <a:pt x="275413" y="93023"/>
                </a:cubicBezTo>
                <a:cubicBezTo>
                  <a:pt x="276274" y="107660"/>
                  <a:pt x="294355" y="93023"/>
                  <a:pt x="254748" y="87857"/>
                </a:cubicBezTo>
                <a:cubicBezTo>
                  <a:pt x="215141" y="82691"/>
                  <a:pt x="18829" y="49972"/>
                  <a:pt x="1609" y="51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45060FD4-7A0B-F835-373E-3D317339525D}"/>
              </a:ext>
            </a:extLst>
          </p:cNvPr>
          <p:cNvSpPr/>
          <p:nvPr/>
        </p:nvSpPr>
        <p:spPr>
          <a:xfrm>
            <a:off x="6182342" y="8982409"/>
            <a:ext cx="151306" cy="346985"/>
          </a:xfrm>
          <a:custGeom>
            <a:avLst/>
            <a:gdLst>
              <a:gd name="connsiteX0" fmla="*/ 1482 w 151306"/>
              <a:gd name="connsiteY0" fmla="*/ 1442 h 346985"/>
              <a:gd name="connsiteX1" fmla="*/ 135800 w 151306"/>
              <a:gd name="connsiteY1" fmla="*/ 316574 h 346985"/>
              <a:gd name="connsiteX2" fmla="*/ 140966 w 151306"/>
              <a:gd name="connsiteY2" fmla="*/ 321740 h 346985"/>
              <a:gd name="connsiteX3" fmla="*/ 68641 w 151306"/>
              <a:gd name="connsiteY3" fmla="*/ 202920 h 346985"/>
              <a:gd name="connsiteX4" fmla="*/ 1482 w 151306"/>
              <a:gd name="connsiteY4" fmla="*/ 1442 h 34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6" h="346985">
                <a:moveTo>
                  <a:pt x="1482" y="1442"/>
                </a:moveTo>
                <a:cubicBezTo>
                  <a:pt x="12675" y="20384"/>
                  <a:pt x="135800" y="316574"/>
                  <a:pt x="135800" y="316574"/>
                </a:cubicBezTo>
                <a:cubicBezTo>
                  <a:pt x="159047" y="369957"/>
                  <a:pt x="152159" y="340682"/>
                  <a:pt x="140966" y="321740"/>
                </a:cubicBezTo>
                <a:cubicBezTo>
                  <a:pt x="129773" y="302798"/>
                  <a:pt x="91888" y="250276"/>
                  <a:pt x="68641" y="202920"/>
                </a:cubicBezTo>
                <a:cubicBezTo>
                  <a:pt x="45394" y="155564"/>
                  <a:pt x="-9711" y="-17500"/>
                  <a:pt x="1482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E99672DE-28F8-F505-14FC-A62968D69688}"/>
              </a:ext>
            </a:extLst>
          </p:cNvPr>
          <p:cNvSpPr/>
          <p:nvPr/>
        </p:nvSpPr>
        <p:spPr>
          <a:xfrm>
            <a:off x="6121750" y="8802907"/>
            <a:ext cx="181213" cy="455149"/>
          </a:xfrm>
          <a:custGeom>
            <a:avLst/>
            <a:gdLst>
              <a:gd name="connsiteX0" fmla="*/ 81 w 181213"/>
              <a:gd name="connsiteY0" fmla="*/ 130 h 455149"/>
              <a:gd name="connsiteX1" fmla="*/ 129233 w 181213"/>
              <a:gd name="connsiteY1" fmla="*/ 253269 h 455149"/>
              <a:gd name="connsiteX2" fmla="*/ 155064 w 181213"/>
              <a:gd name="connsiteY2" fmla="*/ 206774 h 455149"/>
              <a:gd name="connsiteX3" fmla="*/ 165396 w 181213"/>
              <a:gd name="connsiteY3" fmla="*/ 454747 h 455149"/>
              <a:gd name="connsiteX4" fmla="*/ 180894 w 181213"/>
              <a:gd name="connsiteY4" fmla="*/ 139615 h 455149"/>
              <a:gd name="connsiteX5" fmla="*/ 149897 w 181213"/>
              <a:gd name="connsiteY5" fmla="*/ 217107 h 455149"/>
              <a:gd name="connsiteX6" fmla="*/ 81 w 181213"/>
              <a:gd name="connsiteY6" fmla="*/ 130 h 45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213" h="455149">
                <a:moveTo>
                  <a:pt x="81" y="130"/>
                </a:moveTo>
                <a:cubicBezTo>
                  <a:pt x="-3363" y="6157"/>
                  <a:pt x="103402" y="218828"/>
                  <a:pt x="129233" y="253269"/>
                </a:cubicBezTo>
                <a:cubicBezTo>
                  <a:pt x="155064" y="287710"/>
                  <a:pt x="149037" y="173194"/>
                  <a:pt x="155064" y="206774"/>
                </a:cubicBezTo>
                <a:cubicBezTo>
                  <a:pt x="161091" y="240354"/>
                  <a:pt x="161091" y="465940"/>
                  <a:pt x="165396" y="454747"/>
                </a:cubicBezTo>
                <a:cubicBezTo>
                  <a:pt x="169701" y="443554"/>
                  <a:pt x="183477" y="179222"/>
                  <a:pt x="180894" y="139615"/>
                </a:cubicBezTo>
                <a:cubicBezTo>
                  <a:pt x="178311" y="100008"/>
                  <a:pt x="175727" y="235188"/>
                  <a:pt x="149897" y="217107"/>
                </a:cubicBezTo>
                <a:cubicBezTo>
                  <a:pt x="124067" y="199026"/>
                  <a:pt x="3525" y="-5897"/>
                  <a:pt x="81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0077F8D9-898F-6DFE-AB4B-9E00447EBF3F}"/>
              </a:ext>
            </a:extLst>
          </p:cNvPr>
          <p:cNvSpPr/>
          <p:nvPr/>
        </p:nvSpPr>
        <p:spPr>
          <a:xfrm>
            <a:off x="6204486" y="8833783"/>
            <a:ext cx="387671" cy="377376"/>
          </a:xfrm>
          <a:custGeom>
            <a:avLst/>
            <a:gdLst>
              <a:gd name="connsiteX0" fmla="*/ 2 w 387671"/>
              <a:gd name="connsiteY0" fmla="*/ 251 h 377376"/>
              <a:gd name="connsiteX1" fmla="*/ 222145 w 387671"/>
              <a:gd name="connsiteY1" fmla="*/ 155234 h 377376"/>
              <a:gd name="connsiteX2" fmla="*/ 346131 w 387671"/>
              <a:gd name="connsiteY2" fmla="*/ 325715 h 377376"/>
              <a:gd name="connsiteX3" fmla="*/ 330633 w 387671"/>
              <a:gd name="connsiteY3" fmla="*/ 299885 h 377376"/>
              <a:gd name="connsiteX4" fmla="*/ 206646 w 387671"/>
              <a:gd name="connsiteY4" fmla="*/ 330881 h 377376"/>
              <a:gd name="connsiteX5" fmla="*/ 113656 w 387671"/>
              <a:gd name="connsiteY5" fmla="*/ 377376 h 377376"/>
              <a:gd name="connsiteX6" fmla="*/ 196314 w 387671"/>
              <a:gd name="connsiteY6" fmla="*/ 330881 h 377376"/>
              <a:gd name="connsiteX7" fmla="*/ 377128 w 387671"/>
              <a:gd name="connsiteY7" fmla="*/ 305051 h 377376"/>
              <a:gd name="connsiteX8" fmla="*/ 351297 w 387671"/>
              <a:gd name="connsiteY8" fmla="*/ 279220 h 377376"/>
              <a:gd name="connsiteX9" fmla="*/ 227311 w 387671"/>
              <a:gd name="connsiteY9" fmla="*/ 129403 h 377376"/>
              <a:gd name="connsiteX10" fmla="*/ 216978 w 387671"/>
              <a:gd name="connsiteY10" fmla="*/ 119071 h 377376"/>
              <a:gd name="connsiteX11" fmla="*/ 2 w 387671"/>
              <a:gd name="connsiteY11" fmla="*/ 251 h 37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671" h="377376">
                <a:moveTo>
                  <a:pt x="2" y="251"/>
                </a:moveTo>
                <a:cubicBezTo>
                  <a:pt x="863" y="6278"/>
                  <a:pt x="164457" y="100990"/>
                  <a:pt x="222145" y="155234"/>
                </a:cubicBezTo>
                <a:cubicBezTo>
                  <a:pt x="279833" y="209478"/>
                  <a:pt x="346131" y="325715"/>
                  <a:pt x="346131" y="325715"/>
                </a:cubicBezTo>
                <a:cubicBezTo>
                  <a:pt x="364212" y="349823"/>
                  <a:pt x="353880" y="299024"/>
                  <a:pt x="330633" y="299885"/>
                </a:cubicBezTo>
                <a:cubicBezTo>
                  <a:pt x="307386" y="300746"/>
                  <a:pt x="242809" y="317966"/>
                  <a:pt x="206646" y="330881"/>
                </a:cubicBezTo>
                <a:cubicBezTo>
                  <a:pt x="170483" y="343796"/>
                  <a:pt x="115378" y="377376"/>
                  <a:pt x="113656" y="377376"/>
                </a:cubicBezTo>
                <a:cubicBezTo>
                  <a:pt x="111934" y="377376"/>
                  <a:pt x="152402" y="342935"/>
                  <a:pt x="196314" y="330881"/>
                </a:cubicBezTo>
                <a:cubicBezTo>
                  <a:pt x="240226" y="318827"/>
                  <a:pt x="377128" y="305051"/>
                  <a:pt x="377128" y="305051"/>
                </a:cubicBezTo>
                <a:cubicBezTo>
                  <a:pt x="402958" y="296441"/>
                  <a:pt x="376266" y="308495"/>
                  <a:pt x="351297" y="279220"/>
                </a:cubicBezTo>
                <a:cubicBezTo>
                  <a:pt x="326328" y="249945"/>
                  <a:pt x="227311" y="129403"/>
                  <a:pt x="227311" y="129403"/>
                </a:cubicBezTo>
                <a:cubicBezTo>
                  <a:pt x="204925" y="102712"/>
                  <a:pt x="249697" y="139735"/>
                  <a:pt x="216978" y="119071"/>
                </a:cubicBezTo>
                <a:cubicBezTo>
                  <a:pt x="184259" y="98407"/>
                  <a:pt x="-859" y="-5776"/>
                  <a:pt x="2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3DC920BE-98E7-FD64-9843-75E974AC680C}"/>
              </a:ext>
            </a:extLst>
          </p:cNvPr>
          <p:cNvSpPr/>
          <p:nvPr/>
        </p:nvSpPr>
        <p:spPr>
          <a:xfrm>
            <a:off x="6297226" y="9172103"/>
            <a:ext cx="395379" cy="101119"/>
          </a:xfrm>
          <a:custGeom>
            <a:avLst/>
            <a:gdLst>
              <a:gd name="connsiteX0" fmla="*/ 252 w 395379"/>
              <a:gd name="connsiteY0" fmla="*/ 101050 h 101119"/>
              <a:gd name="connsiteX1" fmla="*/ 175899 w 395379"/>
              <a:gd name="connsiteY1" fmla="*/ 23558 h 101119"/>
              <a:gd name="connsiteX2" fmla="*/ 392876 w 395379"/>
              <a:gd name="connsiteY2" fmla="*/ 44222 h 101119"/>
              <a:gd name="connsiteX3" fmla="*/ 284388 w 395379"/>
              <a:gd name="connsiteY3" fmla="*/ 8060 h 101119"/>
              <a:gd name="connsiteX4" fmla="*/ 139737 w 395379"/>
              <a:gd name="connsiteY4" fmla="*/ 8060 h 101119"/>
              <a:gd name="connsiteX5" fmla="*/ 252 w 395379"/>
              <a:gd name="connsiteY5" fmla="*/ 101050 h 10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379" h="101119">
                <a:moveTo>
                  <a:pt x="252" y="101050"/>
                </a:moveTo>
                <a:cubicBezTo>
                  <a:pt x="6279" y="103633"/>
                  <a:pt x="110462" y="33029"/>
                  <a:pt x="175899" y="23558"/>
                </a:cubicBezTo>
                <a:cubicBezTo>
                  <a:pt x="241336" y="14087"/>
                  <a:pt x="374795" y="46805"/>
                  <a:pt x="392876" y="44222"/>
                </a:cubicBezTo>
                <a:cubicBezTo>
                  <a:pt x="410958" y="41639"/>
                  <a:pt x="326578" y="14087"/>
                  <a:pt x="284388" y="8060"/>
                </a:cubicBezTo>
                <a:cubicBezTo>
                  <a:pt x="242198" y="2033"/>
                  <a:pt x="181927" y="-6577"/>
                  <a:pt x="139737" y="8060"/>
                </a:cubicBezTo>
                <a:cubicBezTo>
                  <a:pt x="97547" y="22697"/>
                  <a:pt x="-5775" y="98467"/>
                  <a:pt x="252" y="101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C6E29B3C-6252-0A62-61B1-A69D17E69FF3}"/>
              </a:ext>
            </a:extLst>
          </p:cNvPr>
          <p:cNvSpPr/>
          <p:nvPr/>
        </p:nvSpPr>
        <p:spPr>
          <a:xfrm>
            <a:off x="6787811" y="9298983"/>
            <a:ext cx="929635" cy="512203"/>
          </a:xfrm>
          <a:custGeom>
            <a:avLst/>
            <a:gdLst>
              <a:gd name="connsiteX0" fmla="*/ 447 w 929635"/>
              <a:gd name="connsiteY0" fmla="*/ 0 h 512203"/>
              <a:gd name="connsiteX1" fmla="*/ 119267 w 929635"/>
              <a:gd name="connsiteY1" fmla="*/ 242807 h 512203"/>
              <a:gd name="connsiteX2" fmla="*/ 310413 w 929635"/>
              <a:gd name="connsiteY2" fmla="*/ 387458 h 512203"/>
              <a:gd name="connsiteX3" fmla="*/ 284582 w 929635"/>
              <a:gd name="connsiteY3" fmla="*/ 366793 h 512203"/>
              <a:gd name="connsiteX4" fmla="*/ 548053 w 929635"/>
              <a:gd name="connsiteY4" fmla="*/ 495946 h 512203"/>
              <a:gd name="connsiteX5" fmla="*/ 470562 w 929635"/>
              <a:gd name="connsiteY5" fmla="*/ 490780 h 512203"/>
              <a:gd name="connsiteX6" fmla="*/ 914847 w 929635"/>
              <a:gd name="connsiteY6" fmla="*/ 428786 h 512203"/>
              <a:gd name="connsiteX7" fmla="*/ 796026 w 929635"/>
              <a:gd name="connsiteY7" fmla="*/ 439119 h 512203"/>
              <a:gd name="connsiteX8" fmla="*/ 522223 w 929635"/>
              <a:gd name="connsiteY8" fmla="*/ 511444 h 512203"/>
              <a:gd name="connsiteX9" fmla="*/ 300081 w 929635"/>
              <a:gd name="connsiteY9" fmla="*/ 387458 h 512203"/>
              <a:gd name="connsiteX10" fmla="*/ 108935 w 929635"/>
              <a:gd name="connsiteY10" fmla="*/ 206644 h 512203"/>
              <a:gd name="connsiteX11" fmla="*/ 212257 w 929635"/>
              <a:gd name="connsiteY11" fmla="*/ 263471 h 512203"/>
              <a:gd name="connsiteX12" fmla="*/ 83104 w 929635"/>
              <a:gd name="connsiteY12" fmla="*/ 113654 h 512203"/>
              <a:gd name="connsiteX13" fmla="*/ 160596 w 929635"/>
              <a:gd name="connsiteY13" fmla="*/ 242807 h 512203"/>
              <a:gd name="connsiteX14" fmla="*/ 447 w 929635"/>
              <a:gd name="connsiteY14" fmla="*/ 0 h 51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9635" h="512203">
                <a:moveTo>
                  <a:pt x="447" y="0"/>
                </a:moveTo>
                <a:cubicBezTo>
                  <a:pt x="-6441" y="0"/>
                  <a:pt x="67606" y="178231"/>
                  <a:pt x="119267" y="242807"/>
                </a:cubicBezTo>
                <a:cubicBezTo>
                  <a:pt x="170928" y="307383"/>
                  <a:pt x="310413" y="387458"/>
                  <a:pt x="310413" y="387458"/>
                </a:cubicBezTo>
                <a:cubicBezTo>
                  <a:pt x="337966" y="408122"/>
                  <a:pt x="244975" y="348712"/>
                  <a:pt x="284582" y="366793"/>
                </a:cubicBezTo>
                <a:cubicBezTo>
                  <a:pt x="324189" y="384874"/>
                  <a:pt x="517057" y="475282"/>
                  <a:pt x="548053" y="495946"/>
                </a:cubicBezTo>
                <a:cubicBezTo>
                  <a:pt x="579049" y="516610"/>
                  <a:pt x="409430" y="501973"/>
                  <a:pt x="470562" y="490780"/>
                </a:cubicBezTo>
                <a:cubicBezTo>
                  <a:pt x="531694" y="479587"/>
                  <a:pt x="860603" y="437396"/>
                  <a:pt x="914847" y="428786"/>
                </a:cubicBezTo>
                <a:cubicBezTo>
                  <a:pt x="969091" y="420176"/>
                  <a:pt x="861463" y="425343"/>
                  <a:pt x="796026" y="439119"/>
                </a:cubicBezTo>
                <a:cubicBezTo>
                  <a:pt x="730589" y="452895"/>
                  <a:pt x="604881" y="520054"/>
                  <a:pt x="522223" y="511444"/>
                </a:cubicBezTo>
                <a:cubicBezTo>
                  <a:pt x="439566" y="502834"/>
                  <a:pt x="368962" y="438258"/>
                  <a:pt x="300081" y="387458"/>
                </a:cubicBezTo>
                <a:cubicBezTo>
                  <a:pt x="231200" y="336658"/>
                  <a:pt x="123572" y="227309"/>
                  <a:pt x="108935" y="206644"/>
                </a:cubicBezTo>
                <a:cubicBezTo>
                  <a:pt x="94298" y="185980"/>
                  <a:pt x="216562" y="278969"/>
                  <a:pt x="212257" y="263471"/>
                </a:cubicBezTo>
                <a:cubicBezTo>
                  <a:pt x="207952" y="247973"/>
                  <a:pt x="91714" y="117098"/>
                  <a:pt x="83104" y="113654"/>
                </a:cubicBezTo>
                <a:cubicBezTo>
                  <a:pt x="74494" y="110210"/>
                  <a:pt x="169206" y="260027"/>
                  <a:pt x="160596" y="242807"/>
                </a:cubicBezTo>
                <a:cubicBezTo>
                  <a:pt x="151986" y="225587"/>
                  <a:pt x="7335" y="0"/>
                  <a:pt x="4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E013F10D-4F48-7727-2CB4-474FDA18E0BC}"/>
              </a:ext>
            </a:extLst>
          </p:cNvPr>
          <p:cNvSpPr/>
          <p:nvPr/>
        </p:nvSpPr>
        <p:spPr>
          <a:xfrm>
            <a:off x="7459123" y="9749609"/>
            <a:ext cx="1205031" cy="262305"/>
          </a:xfrm>
          <a:custGeom>
            <a:avLst/>
            <a:gdLst>
              <a:gd name="connsiteX0" fmla="*/ 728 w 1205031"/>
              <a:gd name="connsiteY0" fmla="*/ 55652 h 262305"/>
              <a:gd name="connsiteX1" fmla="*/ 269365 w 1205031"/>
              <a:gd name="connsiteY1" fmla="*/ 14323 h 262305"/>
              <a:gd name="connsiteX2" fmla="*/ 584497 w 1205031"/>
              <a:gd name="connsiteY2" fmla="*/ 179638 h 262305"/>
              <a:gd name="connsiteX3" fmla="*/ 574165 w 1205031"/>
              <a:gd name="connsiteY3" fmla="*/ 195137 h 262305"/>
              <a:gd name="connsiteX4" fmla="*/ 770477 w 1205031"/>
              <a:gd name="connsiteY4" fmla="*/ 195137 h 262305"/>
              <a:gd name="connsiteX5" fmla="*/ 687819 w 1205031"/>
              <a:gd name="connsiteY5" fmla="*/ 195137 h 262305"/>
              <a:gd name="connsiteX6" fmla="*/ 1028782 w 1205031"/>
              <a:gd name="connsiteY6" fmla="*/ 133144 h 262305"/>
              <a:gd name="connsiteX7" fmla="*/ 992619 w 1205031"/>
              <a:gd name="connsiteY7" fmla="*/ 138310 h 262305"/>
              <a:gd name="connsiteX8" fmla="*/ 1101108 w 1205031"/>
              <a:gd name="connsiteY8" fmla="*/ 179638 h 262305"/>
              <a:gd name="connsiteX9" fmla="*/ 1204430 w 1205031"/>
              <a:gd name="connsiteY9" fmla="*/ 262296 h 262305"/>
              <a:gd name="connsiteX10" fmla="*/ 1126938 w 1205031"/>
              <a:gd name="connsiteY10" fmla="*/ 184805 h 262305"/>
              <a:gd name="connsiteX11" fmla="*/ 822138 w 1205031"/>
              <a:gd name="connsiteY11" fmla="*/ 153808 h 262305"/>
              <a:gd name="connsiteX12" fmla="*/ 584497 w 1205031"/>
              <a:gd name="connsiteY12" fmla="*/ 164140 h 262305"/>
              <a:gd name="connsiteX13" fmla="*/ 336524 w 1205031"/>
              <a:gd name="connsiteY13" fmla="*/ 3991 h 262305"/>
              <a:gd name="connsiteX14" fmla="*/ 398518 w 1205031"/>
              <a:gd name="connsiteY14" fmla="*/ 45320 h 262305"/>
              <a:gd name="connsiteX15" fmla="*/ 352023 w 1205031"/>
              <a:gd name="connsiteY15" fmla="*/ 9157 h 262305"/>
              <a:gd name="connsiteX16" fmla="*/ 728 w 1205031"/>
              <a:gd name="connsiteY16" fmla="*/ 55652 h 26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5031" h="262305">
                <a:moveTo>
                  <a:pt x="728" y="55652"/>
                </a:moveTo>
                <a:cubicBezTo>
                  <a:pt x="-13048" y="56513"/>
                  <a:pt x="172070" y="-6341"/>
                  <a:pt x="269365" y="14323"/>
                </a:cubicBezTo>
                <a:cubicBezTo>
                  <a:pt x="366660" y="34987"/>
                  <a:pt x="533697" y="149502"/>
                  <a:pt x="584497" y="179638"/>
                </a:cubicBezTo>
                <a:cubicBezTo>
                  <a:pt x="635297" y="209774"/>
                  <a:pt x="543168" y="192554"/>
                  <a:pt x="574165" y="195137"/>
                </a:cubicBezTo>
                <a:cubicBezTo>
                  <a:pt x="605162" y="197720"/>
                  <a:pt x="770477" y="195137"/>
                  <a:pt x="770477" y="195137"/>
                </a:cubicBezTo>
                <a:cubicBezTo>
                  <a:pt x="789419" y="195137"/>
                  <a:pt x="644768" y="205469"/>
                  <a:pt x="687819" y="195137"/>
                </a:cubicBezTo>
                <a:cubicBezTo>
                  <a:pt x="730870" y="184805"/>
                  <a:pt x="977982" y="142615"/>
                  <a:pt x="1028782" y="133144"/>
                </a:cubicBezTo>
                <a:cubicBezTo>
                  <a:pt x="1079582" y="123673"/>
                  <a:pt x="980565" y="130561"/>
                  <a:pt x="992619" y="138310"/>
                </a:cubicBezTo>
                <a:cubicBezTo>
                  <a:pt x="1004673" y="146059"/>
                  <a:pt x="1065806" y="158974"/>
                  <a:pt x="1101108" y="179638"/>
                </a:cubicBezTo>
                <a:cubicBezTo>
                  <a:pt x="1136410" y="200302"/>
                  <a:pt x="1200125" y="261435"/>
                  <a:pt x="1204430" y="262296"/>
                </a:cubicBezTo>
                <a:cubicBezTo>
                  <a:pt x="1208735" y="263157"/>
                  <a:pt x="1190653" y="202886"/>
                  <a:pt x="1126938" y="184805"/>
                </a:cubicBezTo>
                <a:cubicBezTo>
                  <a:pt x="1063223" y="166724"/>
                  <a:pt x="912545" y="157252"/>
                  <a:pt x="822138" y="153808"/>
                </a:cubicBezTo>
                <a:cubicBezTo>
                  <a:pt x="731731" y="150364"/>
                  <a:pt x="665433" y="189110"/>
                  <a:pt x="584497" y="164140"/>
                </a:cubicBezTo>
                <a:cubicBezTo>
                  <a:pt x="503561" y="139171"/>
                  <a:pt x="367520" y="23794"/>
                  <a:pt x="336524" y="3991"/>
                </a:cubicBezTo>
                <a:cubicBezTo>
                  <a:pt x="305528" y="-15812"/>
                  <a:pt x="395935" y="44459"/>
                  <a:pt x="398518" y="45320"/>
                </a:cubicBezTo>
                <a:cubicBezTo>
                  <a:pt x="401101" y="46181"/>
                  <a:pt x="418321" y="10879"/>
                  <a:pt x="352023" y="9157"/>
                </a:cubicBezTo>
                <a:cubicBezTo>
                  <a:pt x="285725" y="7435"/>
                  <a:pt x="14504" y="54791"/>
                  <a:pt x="728" y="556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4F893852-7DDE-539C-273E-910E422A9EC7}"/>
              </a:ext>
            </a:extLst>
          </p:cNvPr>
          <p:cNvSpPr/>
          <p:nvPr/>
        </p:nvSpPr>
        <p:spPr>
          <a:xfrm>
            <a:off x="8658266" y="9949765"/>
            <a:ext cx="398631" cy="1397759"/>
          </a:xfrm>
          <a:custGeom>
            <a:avLst/>
            <a:gdLst>
              <a:gd name="connsiteX0" fmla="*/ 120 w 398631"/>
              <a:gd name="connsiteY0" fmla="*/ 147 h 1397759"/>
              <a:gd name="connsiteX1" fmla="*/ 98276 w 398631"/>
              <a:gd name="connsiteY1" fmla="*/ 263618 h 1397759"/>
              <a:gd name="connsiteX2" fmla="*/ 77612 w 398631"/>
              <a:gd name="connsiteY2" fmla="*/ 532255 h 1397759"/>
              <a:gd name="connsiteX3" fmla="*/ 103442 w 398631"/>
              <a:gd name="connsiteY3" fmla="*/ 475428 h 1397759"/>
              <a:gd name="connsiteX4" fmla="*/ 93110 w 398631"/>
              <a:gd name="connsiteY4" fmla="*/ 666574 h 1397759"/>
              <a:gd name="connsiteX5" fmla="*/ 232595 w 398631"/>
              <a:gd name="connsiteY5" fmla="*/ 935211 h 1397759"/>
              <a:gd name="connsiteX6" fmla="*/ 201598 w 398631"/>
              <a:gd name="connsiteY6" fmla="*/ 847388 h 1397759"/>
              <a:gd name="connsiteX7" fmla="*/ 392744 w 398631"/>
              <a:gd name="connsiteY7" fmla="*/ 1389828 h 1397759"/>
              <a:gd name="connsiteX8" fmla="*/ 330751 w 398631"/>
              <a:gd name="connsiteY8" fmla="*/ 1136689 h 1397759"/>
              <a:gd name="connsiteX9" fmla="*/ 139605 w 398631"/>
              <a:gd name="connsiteY9" fmla="*/ 676906 h 1397759"/>
              <a:gd name="connsiteX10" fmla="*/ 160270 w 398631"/>
              <a:gd name="connsiteY10" fmla="*/ 335943 h 1397759"/>
              <a:gd name="connsiteX11" fmla="*/ 113775 w 398631"/>
              <a:gd name="connsiteY11" fmla="*/ 547754 h 1397759"/>
              <a:gd name="connsiteX12" fmla="*/ 124107 w 398631"/>
              <a:gd name="connsiteY12" fmla="*/ 408269 h 1397759"/>
              <a:gd name="connsiteX13" fmla="*/ 20785 w 398631"/>
              <a:gd name="connsiteY13" fmla="*/ 217123 h 1397759"/>
              <a:gd name="connsiteX14" fmla="*/ 67280 w 398631"/>
              <a:gd name="connsiteY14" fmla="*/ 315279 h 1397759"/>
              <a:gd name="connsiteX15" fmla="*/ 77612 w 398631"/>
              <a:gd name="connsiteY15" fmla="*/ 227455 h 1397759"/>
              <a:gd name="connsiteX16" fmla="*/ 120 w 398631"/>
              <a:gd name="connsiteY16" fmla="*/ 147 h 139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631" h="1397759">
                <a:moveTo>
                  <a:pt x="120" y="147"/>
                </a:moveTo>
                <a:cubicBezTo>
                  <a:pt x="3564" y="6174"/>
                  <a:pt x="85361" y="174933"/>
                  <a:pt x="98276" y="263618"/>
                </a:cubicBezTo>
                <a:cubicBezTo>
                  <a:pt x="111191" y="352303"/>
                  <a:pt x="76751" y="496953"/>
                  <a:pt x="77612" y="532255"/>
                </a:cubicBezTo>
                <a:cubicBezTo>
                  <a:pt x="78473" y="567557"/>
                  <a:pt x="100859" y="453042"/>
                  <a:pt x="103442" y="475428"/>
                </a:cubicBezTo>
                <a:cubicBezTo>
                  <a:pt x="106025" y="497815"/>
                  <a:pt x="71585" y="589944"/>
                  <a:pt x="93110" y="666574"/>
                </a:cubicBezTo>
                <a:cubicBezTo>
                  <a:pt x="114635" y="743204"/>
                  <a:pt x="214514" y="905075"/>
                  <a:pt x="232595" y="935211"/>
                </a:cubicBezTo>
                <a:cubicBezTo>
                  <a:pt x="250676" y="965347"/>
                  <a:pt x="201598" y="847388"/>
                  <a:pt x="201598" y="847388"/>
                </a:cubicBezTo>
                <a:cubicBezTo>
                  <a:pt x="228290" y="923158"/>
                  <a:pt x="371219" y="1341611"/>
                  <a:pt x="392744" y="1389828"/>
                </a:cubicBezTo>
                <a:cubicBezTo>
                  <a:pt x="414269" y="1438045"/>
                  <a:pt x="372941" y="1255509"/>
                  <a:pt x="330751" y="1136689"/>
                </a:cubicBezTo>
                <a:cubicBezTo>
                  <a:pt x="288561" y="1017869"/>
                  <a:pt x="168018" y="810364"/>
                  <a:pt x="139605" y="676906"/>
                </a:cubicBezTo>
                <a:cubicBezTo>
                  <a:pt x="111192" y="543448"/>
                  <a:pt x="164575" y="357468"/>
                  <a:pt x="160270" y="335943"/>
                </a:cubicBezTo>
                <a:cubicBezTo>
                  <a:pt x="155965" y="314418"/>
                  <a:pt x="119802" y="535700"/>
                  <a:pt x="113775" y="547754"/>
                </a:cubicBezTo>
                <a:cubicBezTo>
                  <a:pt x="107748" y="559808"/>
                  <a:pt x="139605" y="463374"/>
                  <a:pt x="124107" y="408269"/>
                </a:cubicBezTo>
                <a:cubicBezTo>
                  <a:pt x="108609" y="353164"/>
                  <a:pt x="30256" y="232621"/>
                  <a:pt x="20785" y="217123"/>
                </a:cubicBezTo>
                <a:cubicBezTo>
                  <a:pt x="11314" y="201625"/>
                  <a:pt x="57809" y="313557"/>
                  <a:pt x="67280" y="315279"/>
                </a:cubicBezTo>
                <a:cubicBezTo>
                  <a:pt x="76751" y="317001"/>
                  <a:pt x="87083" y="280838"/>
                  <a:pt x="77612" y="227455"/>
                </a:cubicBezTo>
                <a:cubicBezTo>
                  <a:pt x="68141" y="174072"/>
                  <a:pt x="-3324" y="-5880"/>
                  <a:pt x="120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30AAF0AC-573D-94B8-C3FF-731B26F2B295}"/>
              </a:ext>
            </a:extLst>
          </p:cNvPr>
          <p:cNvSpPr/>
          <p:nvPr/>
        </p:nvSpPr>
        <p:spPr>
          <a:xfrm>
            <a:off x="7705924" y="10025376"/>
            <a:ext cx="905944" cy="1527221"/>
          </a:xfrm>
          <a:custGeom>
            <a:avLst/>
            <a:gdLst>
              <a:gd name="connsiteX0" fmla="*/ 904676 w 905944"/>
              <a:gd name="connsiteY0" fmla="*/ 1274 h 1527221"/>
              <a:gd name="connsiteX1" fmla="*/ 815776 w 905944"/>
              <a:gd name="connsiteY1" fmla="*/ 61599 h 1527221"/>
              <a:gd name="connsiteX2" fmla="*/ 834826 w 905944"/>
              <a:gd name="connsiteY2" fmla="*/ 86999 h 1527221"/>
              <a:gd name="connsiteX3" fmla="*/ 720526 w 905944"/>
              <a:gd name="connsiteY3" fmla="*/ 204474 h 1527221"/>
              <a:gd name="connsiteX4" fmla="*/ 764976 w 905944"/>
              <a:gd name="connsiteY4" fmla="*/ 147324 h 1527221"/>
              <a:gd name="connsiteX5" fmla="*/ 634801 w 905944"/>
              <a:gd name="connsiteY5" fmla="*/ 264799 h 1527221"/>
              <a:gd name="connsiteX6" fmla="*/ 488751 w 905944"/>
              <a:gd name="connsiteY6" fmla="*/ 493399 h 1527221"/>
              <a:gd name="connsiteX7" fmla="*/ 498276 w 905944"/>
              <a:gd name="connsiteY7" fmla="*/ 483874 h 1527221"/>
              <a:gd name="connsiteX8" fmla="*/ 380801 w 905944"/>
              <a:gd name="connsiteY8" fmla="*/ 741049 h 1527221"/>
              <a:gd name="connsiteX9" fmla="*/ 161726 w 905944"/>
              <a:gd name="connsiteY9" fmla="*/ 1201424 h 1527221"/>
              <a:gd name="connsiteX10" fmla="*/ 180776 w 905944"/>
              <a:gd name="connsiteY10" fmla="*/ 1153799 h 1527221"/>
              <a:gd name="connsiteX11" fmla="*/ 22026 w 905944"/>
              <a:gd name="connsiteY11" fmla="*/ 1499874 h 1527221"/>
              <a:gd name="connsiteX12" fmla="*/ 41076 w 905944"/>
              <a:gd name="connsiteY12" fmla="*/ 1420499 h 1527221"/>
              <a:gd name="connsiteX13" fmla="*/ 387151 w 905944"/>
              <a:gd name="connsiteY13" fmla="*/ 750574 h 1527221"/>
              <a:gd name="connsiteX14" fmla="*/ 314126 w 905944"/>
              <a:gd name="connsiteY14" fmla="*/ 836299 h 1527221"/>
              <a:gd name="connsiteX15" fmla="*/ 657026 w 905944"/>
              <a:gd name="connsiteY15" fmla="*/ 204474 h 1527221"/>
              <a:gd name="connsiteX16" fmla="*/ 596701 w 905944"/>
              <a:gd name="connsiteY16" fmla="*/ 302899 h 1527221"/>
              <a:gd name="connsiteX17" fmla="*/ 812601 w 905944"/>
              <a:gd name="connsiteY17" fmla="*/ 64774 h 1527221"/>
              <a:gd name="connsiteX18" fmla="*/ 733226 w 905944"/>
              <a:gd name="connsiteY18" fmla="*/ 131449 h 1527221"/>
              <a:gd name="connsiteX19" fmla="*/ 904676 w 905944"/>
              <a:gd name="connsiteY19" fmla="*/ 1274 h 152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5944" h="1527221">
                <a:moveTo>
                  <a:pt x="904676" y="1274"/>
                </a:moveTo>
                <a:cubicBezTo>
                  <a:pt x="918434" y="-10368"/>
                  <a:pt x="815776" y="61599"/>
                  <a:pt x="815776" y="61599"/>
                </a:cubicBezTo>
                <a:cubicBezTo>
                  <a:pt x="804134" y="75886"/>
                  <a:pt x="850701" y="63187"/>
                  <a:pt x="834826" y="86999"/>
                </a:cubicBezTo>
                <a:cubicBezTo>
                  <a:pt x="818951" y="110812"/>
                  <a:pt x="732168" y="194420"/>
                  <a:pt x="720526" y="204474"/>
                </a:cubicBezTo>
                <a:cubicBezTo>
                  <a:pt x="708884" y="214528"/>
                  <a:pt x="779263" y="137270"/>
                  <a:pt x="764976" y="147324"/>
                </a:cubicBezTo>
                <a:cubicBezTo>
                  <a:pt x="750689" y="157378"/>
                  <a:pt x="680838" y="207120"/>
                  <a:pt x="634801" y="264799"/>
                </a:cubicBezTo>
                <a:cubicBezTo>
                  <a:pt x="588764" y="322478"/>
                  <a:pt x="511505" y="456887"/>
                  <a:pt x="488751" y="493399"/>
                </a:cubicBezTo>
                <a:cubicBezTo>
                  <a:pt x="465997" y="529911"/>
                  <a:pt x="516268" y="442599"/>
                  <a:pt x="498276" y="483874"/>
                </a:cubicBezTo>
                <a:cubicBezTo>
                  <a:pt x="480284" y="525149"/>
                  <a:pt x="436893" y="621457"/>
                  <a:pt x="380801" y="741049"/>
                </a:cubicBezTo>
                <a:cubicBezTo>
                  <a:pt x="324709" y="860641"/>
                  <a:pt x="195063" y="1132632"/>
                  <a:pt x="161726" y="1201424"/>
                </a:cubicBezTo>
                <a:cubicBezTo>
                  <a:pt x="128389" y="1270216"/>
                  <a:pt x="204059" y="1104057"/>
                  <a:pt x="180776" y="1153799"/>
                </a:cubicBezTo>
                <a:cubicBezTo>
                  <a:pt x="157493" y="1203541"/>
                  <a:pt x="45309" y="1455424"/>
                  <a:pt x="22026" y="1499874"/>
                </a:cubicBezTo>
                <a:cubicBezTo>
                  <a:pt x="-1257" y="1544324"/>
                  <a:pt x="-19778" y="1545382"/>
                  <a:pt x="41076" y="1420499"/>
                </a:cubicBezTo>
                <a:cubicBezTo>
                  <a:pt x="101930" y="1295616"/>
                  <a:pt x="341643" y="847941"/>
                  <a:pt x="387151" y="750574"/>
                </a:cubicBezTo>
                <a:cubicBezTo>
                  <a:pt x="432659" y="653207"/>
                  <a:pt x="269147" y="927316"/>
                  <a:pt x="314126" y="836299"/>
                </a:cubicBezTo>
                <a:cubicBezTo>
                  <a:pt x="359105" y="745282"/>
                  <a:pt x="609930" y="293374"/>
                  <a:pt x="657026" y="204474"/>
                </a:cubicBezTo>
                <a:cubicBezTo>
                  <a:pt x="704122" y="115574"/>
                  <a:pt x="570772" y="326182"/>
                  <a:pt x="596701" y="302899"/>
                </a:cubicBezTo>
                <a:cubicBezTo>
                  <a:pt x="622630" y="279616"/>
                  <a:pt x="789847" y="93349"/>
                  <a:pt x="812601" y="64774"/>
                </a:cubicBezTo>
                <a:cubicBezTo>
                  <a:pt x="835355" y="36199"/>
                  <a:pt x="719468" y="139916"/>
                  <a:pt x="733226" y="131449"/>
                </a:cubicBezTo>
                <a:cubicBezTo>
                  <a:pt x="746984" y="122982"/>
                  <a:pt x="890918" y="12916"/>
                  <a:pt x="904676" y="1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6677106B-D3BC-9E87-D44B-3B24653FD8A6}"/>
              </a:ext>
            </a:extLst>
          </p:cNvPr>
          <p:cNvSpPr/>
          <p:nvPr/>
        </p:nvSpPr>
        <p:spPr>
          <a:xfrm>
            <a:off x="8269435" y="9989484"/>
            <a:ext cx="355965" cy="313576"/>
          </a:xfrm>
          <a:custGeom>
            <a:avLst/>
            <a:gdLst>
              <a:gd name="connsiteX0" fmla="*/ 353865 w 355965"/>
              <a:gd name="connsiteY0" fmla="*/ 18116 h 313576"/>
              <a:gd name="connsiteX1" fmla="*/ 268140 w 355965"/>
              <a:gd name="connsiteY1" fmla="*/ 2241 h 313576"/>
              <a:gd name="connsiteX2" fmla="*/ 125265 w 355965"/>
              <a:gd name="connsiteY2" fmla="*/ 75266 h 313576"/>
              <a:gd name="connsiteX3" fmla="*/ 150665 w 355965"/>
              <a:gd name="connsiteY3" fmla="*/ 135591 h 313576"/>
              <a:gd name="connsiteX4" fmla="*/ 68115 w 355965"/>
              <a:gd name="connsiteY4" fmla="*/ 97491 h 313576"/>
              <a:gd name="connsiteX5" fmla="*/ 74465 w 355965"/>
              <a:gd name="connsiteY5" fmla="*/ 145116 h 313576"/>
              <a:gd name="connsiteX6" fmla="*/ 17315 w 355965"/>
              <a:gd name="connsiteY6" fmla="*/ 202266 h 313576"/>
              <a:gd name="connsiteX7" fmla="*/ 10965 w 355965"/>
              <a:gd name="connsiteY7" fmla="*/ 313391 h 313576"/>
              <a:gd name="connsiteX8" fmla="*/ 7790 w 355965"/>
              <a:gd name="connsiteY8" fmla="*/ 224491 h 313576"/>
              <a:gd name="connsiteX9" fmla="*/ 122090 w 355965"/>
              <a:gd name="connsiteY9" fmla="*/ 72091 h 313576"/>
              <a:gd name="connsiteX10" fmla="*/ 182415 w 355965"/>
              <a:gd name="connsiteY10" fmla="*/ 11766 h 313576"/>
              <a:gd name="connsiteX11" fmla="*/ 353865 w 355965"/>
              <a:gd name="connsiteY11" fmla="*/ 18116 h 31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965" h="313576">
                <a:moveTo>
                  <a:pt x="353865" y="18116"/>
                </a:moveTo>
                <a:cubicBezTo>
                  <a:pt x="368152" y="16529"/>
                  <a:pt x="306240" y="-7284"/>
                  <a:pt x="268140" y="2241"/>
                </a:cubicBezTo>
                <a:cubicBezTo>
                  <a:pt x="230040" y="11766"/>
                  <a:pt x="144844" y="53041"/>
                  <a:pt x="125265" y="75266"/>
                </a:cubicBezTo>
                <a:cubicBezTo>
                  <a:pt x="105686" y="97491"/>
                  <a:pt x="160190" y="131887"/>
                  <a:pt x="150665" y="135591"/>
                </a:cubicBezTo>
                <a:cubicBezTo>
                  <a:pt x="141140" y="139295"/>
                  <a:pt x="80815" y="95904"/>
                  <a:pt x="68115" y="97491"/>
                </a:cubicBezTo>
                <a:cubicBezTo>
                  <a:pt x="55415" y="99078"/>
                  <a:pt x="82932" y="127654"/>
                  <a:pt x="74465" y="145116"/>
                </a:cubicBezTo>
                <a:cubicBezTo>
                  <a:pt x="65998" y="162578"/>
                  <a:pt x="27898" y="174220"/>
                  <a:pt x="17315" y="202266"/>
                </a:cubicBezTo>
                <a:cubicBezTo>
                  <a:pt x="6732" y="230312"/>
                  <a:pt x="12552" y="309687"/>
                  <a:pt x="10965" y="313391"/>
                </a:cubicBezTo>
                <a:cubicBezTo>
                  <a:pt x="9378" y="317095"/>
                  <a:pt x="-10731" y="264708"/>
                  <a:pt x="7790" y="224491"/>
                </a:cubicBezTo>
                <a:cubicBezTo>
                  <a:pt x="26311" y="184274"/>
                  <a:pt x="92986" y="107545"/>
                  <a:pt x="122090" y="72091"/>
                </a:cubicBezTo>
                <a:cubicBezTo>
                  <a:pt x="151194" y="36637"/>
                  <a:pt x="146432" y="19174"/>
                  <a:pt x="182415" y="11766"/>
                </a:cubicBezTo>
                <a:cubicBezTo>
                  <a:pt x="218398" y="4358"/>
                  <a:pt x="339578" y="19703"/>
                  <a:pt x="353865" y="18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50B94B46-D5B7-1E53-1799-A44691DC006F}"/>
              </a:ext>
            </a:extLst>
          </p:cNvPr>
          <p:cNvSpPr/>
          <p:nvPr/>
        </p:nvSpPr>
        <p:spPr>
          <a:xfrm>
            <a:off x="8067836" y="10226637"/>
            <a:ext cx="241173" cy="476923"/>
          </a:xfrm>
          <a:custGeom>
            <a:avLst/>
            <a:gdLst>
              <a:gd name="connsiteX0" fmla="*/ 241139 w 241173"/>
              <a:gd name="connsiteY0" fmla="*/ 73063 h 476923"/>
              <a:gd name="connsiteX1" fmla="*/ 114139 w 241173"/>
              <a:gd name="connsiteY1" fmla="*/ 22263 h 476923"/>
              <a:gd name="connsiteX2" fmla="*/ 88739 w 241173"/>
              <a:gd name="connsiteY2" fmla="*/ 123863 h 476923"/>
              <a:gd name="connsiteX3" fmla="*/ 60164 w 241173"/>
              <a:gd name="connsiteY3" fmla="*/ 247688 h 476923"/>
              <a:gd name="connsiteX4" fmla="*/ 44289 w 241173"/>
              <a:gd name="connsiteY4" fmla="*/ 212763 h 476923"/>
              <a:gd name="connsiteX5" fmla="*/ 31589 w 241173"/>
              <a:gd name="connsiteY5" fmla="*/ 349288 h 476923"/>
              <a:gd name="connsiteX6" fmla="*/ 31589 w 241173"/>
              <a:gd name="connsiteY6" fmla="*/ 279438 h 476923"/>
              <a:gd name="connsiteX7" fmla="*/ 6189 w 241173"/>
              <a:gd name="connsiteY7" fmla="*/ 476288 h 476923"/>
              <a:gd name="connsiteX8" fmla="*/ 18889 w 241173"/>
              <a:gd name="connsiteY8" fmla="*/ 333413 h 476923"/>
              <a:gd name="connsiteX9" fmla="*/ 193514 w 241173"/>
              <a:gd name="connsiteY9" fmla="*/ 95288 h 476923"/>
              <a:gd name="connsiteX10" fmla="*/ 101439 w 241173"/>
              <a:gd name="connsiteY10" fmla="*/ 181013 h 476923"/>
              <a:gd name="connsiteX11" fmla="*/ 104614 w 241173"/>
              <a:gd name="connsiteY11" fmla="*/ 76238 h 476923"/>
              <a:gd name="connsiteX12" fmla="*/ 126839 w 241173"/>
              <a:gd name="connsiteY12" fmla="*/ 38 h 476923"/>
              <a:gd name="connsiteX13" fmla="*/ 241139 w 241173"/>
              <a:gd name="connsiteY13" fmla="*/ 73063 h 4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173" h="476923">
                <a:moveTo>
                  <a:pt x="241139" y="73063"/>
                </a:moveTo>
                <a:cubicBezTo>
                  <a:pt x="239022" y="76767"/>
                  <a:pt x="139539" y="13796"/>
                  <a:pt x="114139" y="22263"/>
                </a:cubicBezTo>
                <a:cubicBezTo>
                  <a:pt x="88739" y="30730"/>
                  <a:pt x="97735" y="86292"/>
                  <a:pt x="88739" y="123863"/>
                </a:cubicBezTo>
                <a:cubicBezTo>
                  <a:pt x="79743" y="161434"/>
                  <a:pt x="67572" y="232871"/>
                  <a:pt x="60164" y="247688"/>
                </a:cubicBezTo>
                <a:cubicBezTo>
                  <a:pt x="52756" y="262505"/>
                  <a:pt x="49051" y="195830"/>
                  <a:pt x="44289" y="212763"/>
                </a:cubicBezTo>
                <a:cubicBezTo>
                  <a:pt x="39527" y="229696"/>
                  <a:pt x="33706" y="338176"/>
                  <a:pt x="31589" y="349288"/>
                </a:cubicBezTo>
                <a:cubicBezTo>
                  <a:pt x="29472" y="360400"/>
                  <a:pt x="35822" y="258271"/>
                  <a:pt x="31589" y="279438"/>
                </a:cubicBezTo>
                <a:cubicBezTo>
                  <a:pt x="27356" y="300605"/>
                  <a:pt x="8306" y="467292"/>
                  <a:pt x="6189" y="476288"/>
                </a:cubicBezTo>
                <a:cubicBezTo>
                  <a:pt x="4072" y="485284"/>
                  <a:pt x="-12332" y="396913"/>
                  <a:pt x="18889" y="333413"/>
                </a:cubicBezTo>
                <a:cubicBezTo>
                  <a:pt x="50110" y="269913"/>
                  <a:pt x="179756" y="120688"/>
                  <a:pt x="193514" y="95288"/>
                </a:cubicBezTo>
                <a:cubicBezTo>
                  <a:pt x="207272" y="69888"/>
                  <a:pt x="116256" y="184188"/>
                  <a:pt x="101439" y="181013"/>
                </a:cubicBezTo>
                <a:cubicBezTo>
                  <a:pt x="86622" y="177838"/>
                  <a:pt x="100381" y="106400"/>
                  <a:pt x="104614" y="76238"/>
                </a:cubicBezTo>
                <a:cubicBezTo>
                  <a:pt x="108847" y="46076"/>
                  <a:pt x="106202" y="-1549"/>
                  <a:pt x="126839" y="38"/>
                </a:cubicBezTo>
                <a:cubicBezTo>
                  <a:pt x="147476" y="1625"/>
                  <a:pt x="243256" y="69359"/>
                  <a:pt x="241139" y="73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AA9029CE-61FD-E20F-F1FF-0F1E0CEF2199}"/>
              </a:ext>
            </a:extLst>
          </p:cNvPr>
          <p:cNvSpPr/>
          <p:nvPr/>
        </p:nvSpPr>
        <p:spPr>
          <a:xfrm>
            <a:off x="7697101" y="10262558"/>
            <a:ext cx="399412" cy="1266172"/>
          </a:xfrm>
          <a:custGeom>
            <a:avLst/>
            <a:gdLst>
              <a:gd name="connsiteX0" fmla="*/ 399149 w 399412"/>
              <a:gd name="connsiteY0" fmla="*/ 14917 h 1266172"/>
              <a:gd name="connsiteX1" fmla="*/ 338824 w 399412"/>
              <a:gd name="connsiteY1" fmla="*/ 519742 h 1266172"/>
              <a:gd name="connsiteX2" fmla="*/ 341999 w 399412"/>
              <a:gd name="connsiteY2" fmla="*/ 437192 h 1266172"/>
              <a:gd name="connsiteX3" fmla="*/ 259449 w 399412"/>
              <a:gd name="connsiteY3" fmla="*/ 665792 h 1266172"/>
              <a:gd name="connsiteX4" fmla="*/ 272149 w 399412"/>
              <a:gd name="connsiteY4" fmla="*/ 586417 h 1266172"/>
              <a:gd name="connsiteX5" fmla="*/ 218174 w 399412"/>
              <a:gd name="connsiteY5" fmla="*/ 780092 h 1266172"/>
              <a:gd name="connsiteX6" fmla="*/ 249924 w 399412"/>
              <a:gd name="connsiteY6" fmla="*/ 672142 h 1266172"/>
              <a:gd name="connsiteX7" fmla="*/ 122924 w 399412"/>
              <a:gd name="connsiteY7" fmla="*/ 973767 h 1266172"/>
              <a:gd name="connsiteX8" fmla="*/ 167374 w 399412"/>
              <a:gd name="connsiteY8" fmla="*/ 875342 h 1266172"/>
              <a:gd name="connsiteX9" fmla="*/ 2274 w 399412"/>
              <a:gd name="connsiteY9" fmla="*/ 1259517 h 1266172"/>
              <a:gd name="connsiteX10" fmla="*/ 87999 w 399412"/>
              <a:gd name="connsiteY10" fmla="*/ 1072192 h 1266172"/>
              <a:gd name="connsiteX11" fmla="*/ 316599 w 399412"/>
              <a:gd name="connsiteY11" fmla="*/ 494342 h 1266172"/>
              <a:gd name="connsiteX12" fmla="*/ 326124 w 399412"/>
              <a:gd name="connsiteY12" fmla="*/ 180017 h 1266172"/>
              <a:gd name="connsiteX13" fmla="*/ 345174 w 399412"/>
              <a:gd name="connsiteY13" fmla="*/ 367342 h 1266172"/>
              <a:gd name="connsiteX14" fmla="*/ 361049 w 399412"/>
              <a:gd name="connsiteY14" fmla="*/ 151442 h 1266172"/>
              <a:gd name="connsiteX15" fmla="*/ 399149 w 399412"/>
              <a:gd name="connsiteY15" fmla="*/ 14917 h 126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9412" h="1266172">
                <a:moveTo>
                  <a:pt x="399149" y="14917"/>
                </a:moveTo>
                <a:cubicBezTo>
                  <a:pt x="395445" y="76300"/>
                  <a:pt x="348349" y="449363"/>
                  <a:pt x="338824" y="519742"/>
                </a:cubicBezTo>
                <a:cubicBezTo>
                  <a:pt x="329299" y="590121"/>
                  <a:pt x="355228" y="412850"/>
                  <a:pt x="341999" y="437192"/>
                </a:cubicBezTo>
                <a:cubicBezTo>
                  <a:pt x="328770" y="461534"/>
                  <a:pt x="271091" y="640921"/>
                  <a:pt x="259449" y="665792"/>
                </a:cubicBezTo>
                <a:cubicBezTo>
                  <a:pt x="247807" y="690663"/>
                  <a:pt x="279028" y="567367"/>
                  <a:pt x="272149" y="586417"/>
                </a:cubicBezTo>
                <a:cubicBezTo>
                  <a:pt x="265270" y="605467"/>
                  <a:pt x="221878" y="765805"/>
                  <a:pt x="218174" y="780092"/>
                </a:cubicBezTo>
                <a:cubicBezTo>
                  <a:pt x="214470" y="794379"/>
                  <a:pt x="265799" y="639863"/>
                  <a:pt x="249924" y="672142"/>
                </a:cubicBezTo>
                <a:cubicBezTo>
                  <a:pt x="234049" y="704421"/>
                  <a:pt x="136682" y="939900"/>
                  <a:pt x="122924" y="973767"/>
                </a:cubicBezTo>
                <a:cubicBezTo>
                  <a:pt x="109166" y="1007634"/>
                  <a:pt x="187482" y="827717"/>
                  <a:pt x="167374" y="875342"/>
                </a:cubicBezTo>
                <a:cubicBezTo>
                  <a:pt x="147266" y="922967"/>
                  <a:pt x="15503" y="1226709"/>
                  <a:pt x="2274" y="1259517"/>
                </a:cubicBezTo>
                <a:cubicBezTo>
                  <a:pt x="-10955" y="1292325"/>
                  <a:pt x="35612" y="1199721"/>
                  <a:pt x="87999" y="1072192"/>
                </a:cubicBezTo>
                <a:cubicBezTo>
                  <a:pt x="140386" y="944663"/>
                  <a:pt x="276912" y="643038"/>
                  <a:pt x="316599" y="494342"/>
                </a:cubicBezTo>
                <a:cubicBezTo>
                  <a:pt x="356286" y="345646"/>
                  <a:pt x="321362" y="201184"/>
                  <a:pt x="326124" y="180017"/>
                </a:cubicBezTo>
                <a:cubicBezTo>
                  <a:pt x="330886" y="158850"/>
                  <a:pt x="339353" y="372104"/>
                  <a:pt x="345174" y="367342"/>
                </a:cubicBezTo>
                <a:cubicBezTo>
                  <a:pt x="350995" y="362580"/>
                  <a:pt x="355757" y="204888"/>
                  <a:pt x="361049" y="151442"/>
                </a:cubicBezTo>
                <a:cubicBezTo>
                  <a:pt x="366341" y="97996"/>
                  <a:pt x="402853" y="-46466"/>
                  <a:pt x="399149" y="149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DD9A1E91-7B42-1BBA-2F82-0D9CCB0A18B6}"/>
              </a:ext>
            </a:extLst>
          </p:cNvPr>
          <p:cNvSpPr/>
          <p:nvPr/>
        </p:nvSpPr>
        <p:spPr>
          <a:xfrm>
            <a:off x="4522200" y="10267725"/>
            <a:ext cx="605425" cy="758868"/>
          </a:xfrm>
          <a:custGeom>
            <a:avLst/>
            <a:gdLst>
              <a:gd name="connsiteX0" fmla="*/ 605425 w 605425"/>
              <a:gd name="connsiteY0" fmla="*/ 225 h 758868"/>
              <a:gd name="connsiteX1" fmla="*/ 491125 w 605425"/>
              <a:gd name="connsiteY1" fmla="*/ 235175 h 758868"/>
              <a:gd name="connsiteX2" fmla="*/ 500650 w 605425"/>
              <a:gd name="connsiteY2" fmla="*/ 206600 h 758868"/>
              <a:gd name="connsiteX3" fmla="*/ 500650 w 605425"/>
              <a:gd name="connsiteY3" fmla="*/ 209775 h 758868"/>
              <a:gd name="connsiteX4" fmla="*/ 481600 w 605425"/>
              <a:gd name="connsiteY4" fmla="*/ 263750 h 758868"/>
              <a:gd name="connsiteX5" fmla="*/ 468900 w 605425"/>
              <a:gd name="connsiteY5" fmla="*/ 219300 h 758868"/>
              <a:gd name="connsiteX6" fmla="*/ 424450 w 605425"/>
              <a:gd name="connsiteY6" fmla="*/ 324075 h 758868"/>
              <a:gd name="connsiteX7" fmla="*/ 421275 w 605425"/>
              <a:gd name="connsiteY7" fmla="*/ 260575 h 758868"/>
              <a:gd name="connsiteX8" fmla="*/ 380000 w 605425"/>
              <a:gd name="connsiteY8" fmla="*/ 343125 h 758868"/>
              <a:gd name="connsiteX9" fmla="*/ 275225 w 605425"/>
              <a:gd name="connsiteY9" fmla="*/ 460600 h 758868"/>
              <a:gd name="connsiteX10" fmla="*/ 310150 w 605425"/>
              <a:gd name="connsiteY10" fmla="*/ 425675 h 758868"/>
              <a:gd name="connsiteX11" fmla="*/ 2175 w 605425"/>
              <a:gd name="connsiteY11" fmla="*/ 755875 h 758868"/>
              <a:gd name="connsiteX12" fmla="*/ 491125 w 605425"/>
              <a:gd name="connsiteY12" fmla="*/ 203425 h 758868"/>
              <a:gd name="connsiteX13" fmla="*/ 605425 w 605425"/>
              <a:gd name="connsiteY13" fmla="*/ 225 h 75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5425" h="758868">
                <a:moveTo>
                  <a:pt x="605425" y="225"/>
                </a:moveTo>
                <a:cubicBezTo>
                  <a:pt x="605425" y="5517"/>
                  <a:pt x="508587" y="200779"/>
                  <a:pt x="491125" y="235175"/>
                </a:cubicBezTo>
                <a:cubicBezTo>
                  <a:pt x="473663" y="269571"/>
                  <a:pt x="499063" y="210833"/>
                  <a:pt x="500650" y="206600"/>
                </a:cubicBezTo>
                <a:cubicBezTo>
                  <a:pt x="502237" y="202367"/>
                  <a:pt x="503825" y="200250"/>
                  <a:pt x="500650" y="209775"/>
                </a:cubicBezTo>
                <a:cubicBezTo>
                  <a:pt x="497475" y="219300"/>
                  <a:pt x="486892" y="262163"/>
                  <a:pt x="481600" y="263750"/>
                </a:cubicBezTo>
                <a:cubicBezTo>
                  <a:pt x="476308" y="265337"/>
                  <a:pt x="478425" y="209246"/>
                  <a:pt x="468900" y="219300"/>
                </a:cubicBezTo>
                <a:cubicBezTo>
                  <a:pt x="459375" y="229354"/>
                  <a:pt x="432388" y="317196"/>
                  <a:pt x="424450" y="324075"/>
                </a:cubicBezTo>
                <a:cubicBezTo>
                  <a:pt x="416512" y="330954"/>
                  <a:pt x="428683" y="257400"/>
                  <a:pt x="421275" y="260575"/>
                </a:cubicBezTo>
                <a:cubicBezTo>
                  <a:pt x="413867" y="263750"/>
                  <a:pt x="404342" y="309787"/>
                  <a:pt x="380000" y="343125"/>
                </a:cubicBezTo>
                <a:cubicBezTo>
                  <a:pt x="355658" y="376463"/>
                  <a:pt x="286867" y="446842"/>
                  <a:pt x="275225" y="460600"/>
                </a:cubicBezTo>
                <a:cubicBezTo>
                  <a:pt x="263583" y="474358"/>
                  <a:pt x="310150" y="425675"/>
                  <a:pt x="310150" y="425675"/>
                </a:cubicBezTo>
                <a:cubicBezTo>
                  <a:pt x="264642" y="474887"/>
                  <a:pt x="-27988" y="792917"/>
                  <a:pt x="2175" y="755875"/>
                </a:cubicBezTo>
                <a:cubicBezTo>
                  <a:pt x="32338" y="718833"/>
                  <a:pt x="392700" y="323546"/>
                  <a:pt x="491125" y="203425"/>
                </a:cubicBezTo>
                <a:cubicBezTo>
                  <a:pt x="589550" y="83304"/>
                  <a:pt x="605425" y="-5067"/>
                  <a:pt x="605425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D3DAC33D-5DEA-63F8-853B-88B16ECC6CCE}"/>
              </a:ext>
            </a:extLst>
          </p:cNvPr>
          <p:cNvSpPr/>
          <p:nvPr/>
        </p:nvSpPr>
        <p:spPr>
          <a:xfrm>
            <a:off x="3722868" y="10809548"/>
            <a:ext cx="1078326" cy="586033"/>
          </a:xfrm>
          <a:custGeom>
            <a:avLst/>
            <a:gdLst>
              <a:gd name="connsiteX0" fmla="*/ 1077732 w 1078326"/>
              <a:gd name="connsiteY0" fmla="*/ 1327 h 586033"/>
              <a:gd name="connsiteX1" fmla="*/ 769757 w 1078326"/>
              <a:gd name="connsiteY1" fmla="*/ 283902 h 586033"/>
              <a:gd name="connsiteX2" fmla="*/ 779282 w 1078326"/>
              <a:gd name="connsiteY2" fmla="*/ 277552 h 586033"/>
              <a:gd name="connsiteX3" fmla="*/ 572907 w 1078326"/>
              <a:gd name="connsiteY3" fmla="*/ 398202 h 586033"/>
              <a:gd name="connsiteX4" fmla="*/ 487182 w 1078326"/>
              <a:gd name="connsiteY4" fmla="*/ 442652 h 586033"/>
              <a:gd name="connsiteX5" fmla="*/ 525282 w 1078326"/>
              <a:gd name="connsiteY5" fmla="*/ 436302 h 586033"/>
              <a:gd name="connsiteX6" fmla="*/ 1407 w 1078326"/>
              <a:gd name="connsiteY6" fmla="*/ 585527 h 586033"/>
              <a:gd name="connsiteX7" fmla="*/ 382407 w 1078326"/>
              <a:gd name="connsiteY7" fmla="*/ 480752 h 586033"/>
              <a:gd name="connsiteX8" fmla="*/ 722132 w 1078326"/>
              <a:gd name="connsiteY8" fmla="*/ 366452 h 586033"/>
              <a:gd name="connsiteX9" fmla="*/ 677682 w 1078326"/>
              <a:gd name="connsiteY9" fmla="*/ 369627 h 586033"/>
              <a:gd name="connsiteX10" fmla="*/ 912632 w 1078326"/>
              <a:gd name="connsiteY10" fmla="*/ 156902 h 586033"/>
              <a:gd name="connsiteX11" fmla="*/ 849132 w 1078326"/>
              <a:gd name="connsiteY11" fmla="*/ 175952 h 586033"/>
              <a:gd name="connsiteX12" fmla="*/ 1077732 w 1078326"/>
              <a:gd name="connsiteY12" fmla="*/ 1327 h 58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8326" h="586033">
                <a:moveTo>
                  <a:pt x="1077732" y="1327"/>
                </a:moveTo>
                <a:cubicBezTo>
                  <a:pt x="1064503" y="19319"/>
                  <a:pt x="819499" y="237865"/>
                  <a:pt x="769757" y="283902"/>
                </a:cubicBezTo>
                <a:cubicBezTo>
                  <a:pt x="720015" y="329939"/>
                  <a:pt x="779282" y="277552"/>
                  <a:pt x="779282" y="277552"/>
                </a:cubicBezTo>
                <a:lnTo>
                  <a:pt x="572907" y="398202"/>
                </a:lnTo>
                <a:cubicBezTo>
                  <a:pt x="524224" y="425719"/>
                  <a:pt x="495119" y="436302"/>
                  <a:pt x="487182" y="442652"/>
                </a:cubicBezTo>
                <a:cubicBezTo>
                  <a:pt x="479245" y="449002"/>
                  <a:pt x="525282" y="436302"/>
                  <a:pt x="525282" y="436302"/>
                </a:cubicBezTo>
                <a:lnTo>
                  <a:pt x="1407" y="585527"/>
                </a:lnTo>
                <a:cubicBezTo>
                  <a:pt x="-22406" y="592935"/>
                  <a:pt x="262286" y="517264"/>
                  <a:pt x="382407" y="480752"/>
                </a:cubicBezTo>
                <a:cubicBezTo>
                  <a:pt x="502528" y="444240"/>
                  <a:pt x="672919" y="384973"/>
                  <a:pt x="722132" y="366452"/>
                </a:cubicBezTo>
                <a:cubicBezTo>
                  <a:pt x="771345" y="347931"/>
                  <a:pt x="645932" y="404552"/>
                  <a:pt x="677682" y="369627"/>
                </a:cubicBezTo>
                <a:cubicBezTo>
                  <a:pt x="709432" y="334702"/>
                  <a:pt x="884057" y="189181"/>
                  <a:pt x="912632" y="156902"/>
                </a:cubicBezTo>
                <a:cubicBezTo>
                  <a:pt x="941207" y="124623"/>
                  <a:pt x="818970" y="198177"/>
                  <a:pt x="849132" y="175952"/>
                </a:cubicBezTo>
                <a:cubicBezTo>
                  <a:pt x="879294" y="153727"/>
                  <a:pt x="1090961" y="-16665"/>
                  <a:pt x="1077732" y="1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2981E48B-2754-913A-A5CE-48AA4F0CE6A1}"/>
              </a:ext>
            </a:extLst>
          </p:cNvPr>
          <p:cNvSpPr/>
          <p:nvPr/>
        </p:nvSpPr>
        <p:spPr>
          <a:xfrm>
            <a:off x="3698035" y="10971277"/>
            <a:ext cx="904421" cy="366956"/>
          </a:xfrm>
          <a:custGeom>
            <a:avLst/>
            <a:gdLst>
              <a:gd name="connsiteX0" fmla="*/ 840 w 904421"/>
              <a:gd name="connsiteY0" fmla="*/ 366648 h 366956"/>
              <a:gd name="connsiteX1" fmla="*/ 527890 w 904421"/>
              <a:gd name="connsiteY1" fmla="*/ 236473 h 366956"/>
              <a:gd name="connsiteX2" fmla="*/ 512015 w 904421"/>
              <a:gd name="connsiteY2" fmla="*/ 249173 h 366956"/>
              <a:gd name="connsiteX3" fmla="*/ 899365 w 904421"/>
              <a:gd name="connsiteY3" fmla="*/ 1523 h 366956"/>
              <a:gd name="connsiteX4" fmla="*/ 724740 w 904421"/>
              <a:gd name="connsiteY4" fmla="*/ 147573 h 366956"/>
              <a:gd name="connsiteX5" fmla="*/ 604090 w 904421"/>
              <a:gd name="connsiteY5" fmla="*/ 204723 h 366956"/>
              <a:gd name="connsiteX6" fmla="*/ 835865 w 904421"/>
              <a:gd name="connsiteY6" fmla="*/ 65023 h 366956"/>
              <a:gd name="connsiteX7" fmla="*/ 404065 w 904421"/>
              <a:gd name="connsiteY7" fmla="*/ 293623 h 366956"/>
              <a:gd name="connsiteX8" fmla="*/ 216740 w 904421"/>
              <a:gd name="connsiteY8" fmla="*/ 347598 h 366956"/>
              <a:gd name="connsiteX9" fmla="*/ 400890 w 904421"/>
              <a:gd name="connsiteY9" fmla="*/ 274573 h 366956"/>
              <a:gd name="connsiteX10" fmla="*/ 840 w 904421"/>
              <a:gd name="connsiteY10" fmla="*/ 366648 h 3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4421" h="366956">
                <a:moveTo>
                  <a:pt x="840" y="366648"/>
                </a:moveTo>
                <a:cubicBezTo>
                  <a:pt x="22007" y="360298"/>
                  <a:pt x="527890" y="236473"/>
                  <a:pt x="527890" y="236473"/>
                </a:cubicBezTo>
                <a:cubicBezTo>
                  <a:pt x="613086" y="216894"/>
                  <a:pt x="512015" y="249173"/>
                  <a:pt x="512015" y="249173"/>
                </a:cubicBezTo>
                <a:cubicBezTo>
                  <a:pt x="573928" y="210015"/>
                  <a:pt x="863911" y="18456"/>
                  <a:pt x="899365" y="1523"/>
                </a:cubicBezTo>
                <a:cubicBezTo>
                  <a:pt x="934819" y="-15410"/>
                  <a:pt x="773953" y="113706"/>
                  <a:pt x="724740" y="147573"/>
                </a:cubicBezTo>
                <a:cubicBezTo>
                  <a:pt x="675528" y="181440"/>
                  <a:pt x="585569" y="218481"/>
                  <a:pt x="604090" y="204723"/>
                </a:cubicBezTo>
                <a:cubicBezTo>
                  <a:pt x="622611" y="190965"/>
                  <a:pt x="869203" y="50206"/>
                  <a:pt x="835865" y="65023"/>
                </a:cubicBezTo>
                <a:cubicBezTo>
                  <a:pt x="802528" y="79840"/>
                  <a:pt x="507252" y="246527"/>
                  <a:pt x="404065" y="293623"/>
                </a:cubicBezTo>
                <a:cubicBezTo>
                  <a:pt x="300878" y="340719"/>
                  <a:pt x="217269" y="350773"/>
                  <a:pt x="216740" y="347598"/>
                </a:cubicBezTo>
                <a:cubicBezTo>
                  <a:pt x="216211" y="344423"/>
                  <a:pt x="436873" y="269811"/>
                  <a:pt x="400890" y="274573"/>
                </a:cubicBezTo>
                <a:cubicBezTo>
                  <a:pt x="364907" y="279335"/>
                  <a:pt x="-20327" y="372998"/>
                  <a:pt x="840" y="366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BBFF3333-C42F-A55F-2587-D0E6B1825F06}"/>
              </a:ext>
            </a:extLst>
          </p:cNvPr>
          <p:cNvSpPr/>
          <p:nvPr/>
        </p:nvSpPr>
        <p:spPr>
          <a:xfrm>
            <a:off x="3081656" y="11193837"/>
            <a:ext cx="905062" cy="205238"/>
          </a:xfrm>
          <a:custGeom>
            <a:avLst/>
            <a:gdLst>
              <a:gd name="connsiteX0" fmla="*/ 7619 w 905062"/>
              <a:gd name="connsiteY0" fmla="*/ 1213 h 205238"/>
              <a:gd name="connsiteX1" fmla="*/ 550544 w 905062"/>
              <a:gd name="connsiteY1" fmla="*/ 194888 h 205238"/>
              <a:gd name="connsiteX2" fmla="*/ 461644 w 905062"/>
              <a:gd name="connsiteY2" fmla="*/ 175838 h 205238"/>
              <a:gd name="connsiteX3" fmla="*/ 896619 w 905062"/>
              <a:gd name="connsiteY3" fmla="*/ 150438 h 205238"/>
              <a:gd name="connsiteX4" fmla="*/ 760094 w 905062"/>
              <a:gd name="connsiteY4" fmla="*/ 140913 h 205238"/>
              <a:gd name="connsiteX5" fmla="*/ 414019 w 905062"/>
              <a:gd name="connsiteY5" fmla="*/ 115513 h 205238"/>
              <a:gd name="connsiteX6" fmla="*/ 712469 w 905062"/>
              <a:gd name="connsiteY6" fmla="*/ 147263 h 205238"/>
              <a:gd name="connsiteX7" fmla="*/ 506094 w 905062"/>
              <a:gd name="connsiteY7" fmla="*/ 156788 h 205238"/>
              <a:gd name="connsiteX8" fmla="*/ 198119 w 905062"/>
              <a:gd name="connsiteY8" fmla="*/ 77413 h 205238"/>
              <a:gd name="connsiteX9" fmla="*/ 267969 w 905062"/>
              <a:gd name="connsiteY9" fmla="*/ 99638 h 205238"/>
              <a:gd name="connsiteX10" fmla="*/ 233044 w 905062"/>
              <a:gd name="connsiteY10" fmla="*/ 112338 h 205238"/>
              <a:gd name="connsiteX11" fmla="*/ 7619 w 905062"/>
              <a:gd name="connsiteY11" fmla="*/ 1213 h 20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5062" h="205238">
                <a:moveTo>
                  <a:pt x="7619" y="1213"/>
                </a:moveTo>
                <a:cubicBezTo>
                  <a:pt x="60536" y="14971"/>
                  <a:pt x="474873" y="165784"/>
                  <a:pt x="550544" y="194888"/>
                </a:cubicBezTo>
                <a:cubicBezTo>
                  <a:pt x="626215" y="223992"/>
                  <a:pt x="403965" y="183246"/>
                  <a:pt x="461644" y="175838"/>
                </a:cubicBezTo>
                <a:cubicBezTo>
                  <a:pt x="519323" y="168430"/>
                  <a:pt x="846877" y="156259"/>
                  <a:pt x="896619" y="150438"/>
                </a:cubicBezTo>
                <a:cubicBezTo>
                  <a:pt x="946361" y="144617"/>
                  <a:pt x="760094" y="140913"/>
                  <a:pt x="760094" y="140913"/>
                </a:cubicBezTo>
                <a:lnTo>
                  <a:pt x="414019" y="115513"/>
                </a:lnTo>
                <a:cubicBezTo>
                  <a:pt x="406082" y="116571"/>
                  <a:pt x="697123" y="140384"/>
                  <a:pt x="712469" y="147263"/>
                </a:cubicBezTo>
                <a:cubicBezTo>
                  <a:pt x="727815" y="154142"/>
                  <a:pt x="591819" y="168430"/>
                  <a:pt x="506094" y="156788"/>
                </a:cubicBezTo>
                <a:cubicBezTo>
                  <a:pt x="420369" y="145146"/>
                  <a:pt x="237807" y="86938"/>
                  <a:pt x="198119" y="77413"/>
                </a:cubicBezTo>
                <a:cubicBezTo>
                  <a:pt x="158432" y="67888"/>
                  <a:pt x="262148" y="93817"/>
                  <a:pt x="267969" y="99638"/>
                </a:cubicBezTo>
                <a:cubicBezTo>
                  <a:pt x="273790" y="105459"/>
                  <a:pt x="272732" y="129801"/>
                  <a:pt x="233044" y="112338"/>
                </a:cubicBezTo>
                <a:cubicBezTo>
                  <a:pt x="193357" y="94876"/>
                  <a:pt x="-45298" y="-12545"/>
                  <a:pt x="7619" y="1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72565DF1-D05A-2B24-29E6-A250BE830D23}"/>
              </a:ext>
            </a:extLst>
          </p:cNvPr>
          <p:cNvSpPr/>
          <p:nvPr/>
        </p:nvSpPr>
        <p:spPr>
          <a:xfrm>
            <a:off x="2076438" y="10010222"/>
            <a:ext cx="615591" cy="946461"/>
          </a:xfrm>
          <a:custGeom>
            <a:avLst/>
            <a:gdLst>
              <a:gd name="connsiteX0" fmla="*/ 12 w 615591"/>
              <a:gd name="connsiteY0" fmla="*/ 553 h 946461"/>
              <a:gd name="connsiteX1" fmla="*/ 180987 w 615591"/>
              <a:gd name="connsiteY1" fmla="*/ 406953 h 946461"/>
              <a:gd name="connsiteX2" fmla="*/ 174637 w 615591"/>
              <a:gd name="connsiteY2" fmla="*/ 362503 h 946461"/>
              <a:gd name="connsiteX3" fmla="*/ 425462 w 615591"/>
              <a:gd name="connsiteY3" fmla="*/ 711753 h 946461"/>
              <a:gd name="connsiteX4" fmla="*/ 406412 w 615591"/>
              <a:gd name="connsiteY4" fmla="*/ 676828 h 946461"/>
              <a:gd name="connsiteX5" fmla="*/ 609612 w 615591"/>
              <a:gd name="connsiteY5" fmla="*/ 937178 h 946461"/>
              <a:gd name="connsiteX6" fmla="*/ 139712 w 615591"/>
              <a:gd name="connsiteY6" fmla="*/ 292653 h 946461"/>
              <a:gd name="connsiteX7" fmla="*/ 171462 w 615591"/>
              <a:gd name="connsiteY7" fmla="*/ 318053 h 946461"/>
              <a:gd name="connsiteX8" fmla="*/ 12 w 615591"/>
              <a:gd name="connsiteY8" fmla="*/ 553 h 94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5591" h="946461">
                <a:moveTo>
                  <a:pt x="12" y="553"/>
                </a:moveTo>
                <a:cubicBezTo>
                  <a:pt x="1599" y="15370"/>
                  <a:pt x="151883" y="346628"/>
                  <a:pt x="180987" y="406953"/>
                </a:cubicBezTo>
                <a:cubicBezTo>
                  <a:pt x="210091" y="467278"/>
                  <a:pt x="133891" y="311703"/>
                  <a:pt x="174637" y="362503"/>
                </a:cubicBezTo>
                <a:cubicBezTo>
                  <a:pt x="215383" y="413303"/>
                  <a:pt x="386833" y="659366"/>
                  <a:pt x="425462" y="711753"/>
                </a:cubicBezTo>
                <a:cubicBezTo>
                  <a:pt x="464091" y="764140"/>
                  <a:pt x="375720" y="639257"/>
                  <a:pt x="406412" y="676828"/>
                </a:cubicBezTo>
                <a:cubicBezTo>
                  <a:pt x="437104" y="714399"/>
                  <a:pt x="654062" y="1001207"/>
                  <a:pt x="609612" y="937178"/>
                </a:cubicBezTo>
                <a:cubicBezTo>
                  <a:pt x="565162" y="873149"/>
                  <a:pt x="212737" y="395840"/>
                  <a:pt x="139712" y="292653"/>
                </a:cubicBezTo>
                <a:cubicBezTo>
                  <a:pt x="66687" y="189466"/>
                  <a:pt x="192629" y="363032"/>
                  <a:pt x="171462" y="318053"/>
                </a:cubicBezTo>
                <a:cubicBezTo>
                  <a:pt x="150295" y="273074"/>
                  <a:pt x="-1575" y="-14264"/>
                  <a:pt x="12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F01DBFFC-20B1-B025-7FD0-7D60F07459CE}"/>
              </a:ext>
            </a:extLst>
          </p:cNvPr>
          <p:cNvSpPr/>
          <p:nvPr/>
        </p:nvSpPr>
        <p:spPr>
          <a:xfrm>
            <a:off x="2588874" y="10813256"/>
            <a:ext cx="462301" cy="362744"/>
          </a:xfrm>
          <a:custGeom>
            <a:avLst/>
            <a:gdLst>
              <a:gd name="connsiteX0" fmla="*/ 1926 w 462301"/>
              <a:gd name="connsiteY0" fmla="*/ 794 h 362744"/>
              <a:gd name="connsiteX1" fmla="*/ 332126 w 462301"/>
              <a:gd name="connsiteY1" fmla="*/ 280194 h 362744"/>
              <a:gd name="connsiteX2" fmla="*/ 462301 w 462301"/>
              <a:gd name="connsiteY2" fmla="*/ 362744 h 362744"/>
              <a:gd name="connsiteX3" fmla="*/ 208301 w 462301"/>
              <a:gd name="connsiteY3" fmla="*/ 200819 h 362744"/>
              <a:gd name="connsiteX4" fmla="*/ 1926 w 462301"/>
              <a:gd name="connsiteY4" fmla="*/ 794 h 36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301" h="362744">
                <a:moveTo>
                  <a:pt x="1926" y="794"/>
                </a:moveTo>
                <a:cubicBezTo>
                  <a:pt x="22564" y="14023"/>
                  <a:pt x="255397" y="219869"/>
                  <a:pt x="332126" y="280194"/>
                </a:cubicBezTo>
                <a:cubicBezTo>
                  <a:pt x="408855" y="340519"/>
                  <a:pt x="462301" y="362744"/>
                  <a:pt x="462301" y="362744"/>
                </a:cubicBezTo>
                <a:cubicBezTo>
                  <a:pt x="441663" y="349515"/>
                  <a:pt x="285030" y="258498"/>
                  <a:pt x="208301" y="200819"/>
                </a:cubicBezTo>
                <a:cubicBezTo>
                  <a:pt x="131572" y="143140"/>
                  <a:pt x="-18712" y="-12435"/>
                  <a:pt x="1926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529E79A5-DDC9-F6E1-F648-4427EF6B4797}"/>
              </a:ext>
            </a:extLst>
          </p:cNvPr>
          <p:cNvSpPr/>
          <p:nvPr/>
        </p:nvSpPr>
        <p:spPr>
          <a:xfrm>
            <a:off x="2097255" y="9889083"/>
            <a:ext cx="166639" cy="464705"/>
          </a:xfrm>
          <a:custGeom>
            <a:avLst/>
            <a:gdLst>
              <a:gd name="connsiteX0" fmla="*/ 1420 w 166639"/>
              <a:gd name="connsiteY0" fmla="*/ 1042 h 464705"/>
              <a:gd name="connsiteX1" fmla="*/ 87145 w 166639"/>
              <a:gd name="connsiteY1" fmla="*/ 242342 h 464705"/>
              <a:gd name="connsiteX2" fmla="*/ 83970 w 166639"/>
              <a:gd name="connsiteY2" fmla="*/ 194717 h 464705"/>
              <a:gd name="connsiteX3" fmla="*/ 128420 w 166639"/>
              <a:gd name="connsiteY3" fmla="*/ 309017 h 464705"/>
              <a:gd name="connsiteX4" fmla="*/ 166520 w 166639"/>
              <a:gd name="connsiteY4" fmla="*/ 464592 h 464705"/>
              <a:gd name="connsiteX5" fmla="*/ 115720 w 166639"/>
              <a:gd name="connsiteY5" fmla="*/ 283617 h 464705"/>
              <a:gd name="connsiteX6" fmla="*/ 23645 w 166639"/>
              <a:gd name="connsiteY6" fmla="*/ 118517 h 464705"/>
              <a:gd name="connsiteX7" fmla="*/ 33170 w 166639"/>
              <a:gd name="connsiteY7" fmla="*/ 153442 h 464705"/>
              <a:gd name="connsiteX8" fmla="*/ 1420 w 166639"/>
              <a:gd name="connsiteY8" fmla="*/ 1042 h 46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639" h="464705">
                <a:moveTo>
                  <a:pt x="1420" y="1042"/>
                </a:moveTo>
                <a:cubicBezTo>
                  <a:pt x="10416" y="15859"/>
                  <a:pt x="73387" y="210063"/>
                  <a:pt x="87145" y="242342"/>
                </a:cubicBezTo>
                <a:cubicBezTo>
                  <a:pt x="100903" y="274621"/>
                  <a:pt x="77091" y="183605"/>
                  <a:pt x="83970" y="194717"/>
                </a:cubicBezTo>
                <a:cubicBezTo>
                  <a:pt x="90849" y="205829"/>
                  <a:pt x="114662" y="264038"/>
                  <a:pt x="128420" y="309017"/>
                </a:cubicBezTo>
                <a:cubicBezTo>
                  <a:pt x="142178" y="353996"/>
                  <a:pt x="168637" y="468825"/>
                  <a:pt x="166520" y="464592"/>
                </a:cubicBezTo>
                <a:cubicBezTo>
                  <a:pt x="164403" y="460359"/>
                  <a:pt x="139533" y="341296"/>
                  <a:pt x="115720" y="283617"/>
                </a:cubicBezTo>
                <a:cubicBezTo>
                  <a:pt x="91908" y="225938"/>
                  <a:pt x="37403" y="140213"/>
                  <a:pt x="23645" y="118517"/>
                </a:cubicBezTo>
                <a:cubicBezTo>
                  <a:pt x="9887" y="96821"/>
                  <a:pt x="37403" y="173021"/>
                  <a:pt x="33170" y="153442"/>
                </a:cubicBezTo>
                <a:cubicBezTo>
                  <a:pt x="28937" y="133863"/>
                  <a:pt x="-7576" y="-13775"/>
                  <a:pt x="1420" y="1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25DF09C9-88CB-EE6F-8BE7-0D29EEC302A6}"/>
              </a:ext>
            </a:extLst>
          </p:cNvPr>
          <p:cNvSpPr/>
          <p:nvPr/>
        </p:nvSpPr>
        <p:spPr>
          <a:xfrm>
            <a:off x="5062980" y="10286942"/>
            <a:ext cx="145916" cy="399286"/>
          </a:xfrm>
          <a:custGeom>
            <a:avLst/>
            <a:gdLst>
              <a:gd name="connsiteX0" fmla="*/ 64645 w 145916"/>
              <a:gd name="connsiteY0" fmla="*/ 58 h 399286"/>
              <a:gd name="connsiteX1" fmla="*/ 140845 w 145916"/>
              <a:gd name="connsiteY1" fmla="*/ 200083 h 399286"/>
              <a:gd name="connsiteX2" fmla="*/ 134495 w 145916"/>
              <a:gd name="connsiteY2" fmla="*/ 177858 h 399286"/>
              <a:gd name="connsiteX3" fmla="*/ 99570 w 145916"/>
              <a:gd name="connsiteY3" fmla="*/ 247708 h 399286"/>
              <a:gd name="connsiteX4" fmla="*/ 1145 w 145916"/>
              <a:gd name="connsiteY4" fmla="*/ 396933 h 399286"/>
              <a:gd name="connsiteX5" fmla="*/ 48770 w 145916"/>
              <a:gd name="connsiteY5" fmla="*/ 330258 h 399286"/>
              <a:gd name="connsiteX6" fmla="*/ 93220 w 145916"/>
              <a:gd name="connsiteY6" fmla="*/ 212783 h 399286"/>
              <a:gd name="connsiteX7" fmla="*/ 118620 w 145916"/>
              <a:gd name="connsiteY7" fmla="*/ 222308 h 399286"/>
              <a:gd name="connsiteX8" fmla="*/ 64645 w 145916"/>
              <a:gd name="connsiteY8" fmla="*/ 58 h 39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916" h="399286">
                <a:moveTo>
                  <a:pt x="64645" y="58"/>
                </a:moveTo>
                <a:cubicBezTo>
                  <a:pt x="68349" y="-3646"/>
                  <a:pt x="129203" y="170450"/>
                  <a:pt x="140845" y="200083"/>
                </a:cubicBezTo>
                <a:cubicBezTo>
                  <a:pt x="152487" y="229716"/>
                  <a:pt x="141374" y="169920"/>
                  <a:pt x="134495" y="177858"/>
                </a:cubicBezTo>
                <a:cubicBezTo>
                  <a:pt x="127616" y="185796"/>
                  <a:pt x="121795" y="211196"/>
                  <a:pt x="99570" y="247708"/>
                </a:cubicBezTo>
                <a:cubicBezTo>
                  <a:pt x="77345" y="284220"/>
                  <a:pt x="9612" y="383175"/>
                  <a:pt x="1145" y="396933"/>
                </a:cubicBezTo>
                <a:cubicBezTo>
                  <a:pt x="-7322" y="410691"/>
                  <a:pt x="33424" y="360950"/>
                  <a:pt x="48770" y="330258"/>
                </a:cubicBezTo>
                <a:cubicBezTo>
                  <a:pt x="64116" y="299566"/>
                  <a:pt x="81578" y="230775"/>
                  <a:pt x="93220" y="212783"/>
                </a:cubicBezTo>
                <a:cubicBezTo>
                  <a:pt x="104862" y="194791"/>
                  <a:pt x="122853" y="259879"/>
                  <a:pt x="118620" y="222308"/>
                </a:cubicBezTo>
                <a:cubicBezTo>
                  <a:pt x="114387" y="184737"/>
                  <a:pt x="60941" y="3762"/>
                  <a:pt x="64645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4E64EB81-0F93-4989-FBB0-206AB46A7236}"/>
              </a:ext>
            </a:extLst>
          </p:cNvPr>
          <p:cNvSpPr/>
          <p:nvPr/>
        </p:nvSpPr>
        <p:spPr>
          <a:xfrm>
            <a:off x="4709948" y="10693398"/>
            <a:ext cx="328337" cy="570536"/>
          </a:xfrm>
          <a:custGeom>
            <a:avLst/>
            <a:gdLst>
              <a:gd name="connsiteX0" fmla="*/ 255752 w 328337"/>
              <a:gd name="connsiteY0" fmla="*/ 2 h 570536"/>
              <a:gd name="connsiteX1" fmla="*/ 271627 w 328337"/>
              <a:gd name="connsiteY1" fmla="*/ 104777 h 570536"/>
              <a:gd name="connsiteX2" fmla="*/ 214477 w 328337"/>
              <a:gd name="connsiteY2" fmla="*/ 250827 h 570536"/>
              <a:gd name="connsiteX3" fmla="*/ 249402 w 328337"/>
              <a:gd name="connsiteY3" fmla="*/ 184152 h 570536"/>
              <a:gd name="connsiteX4" fmla="*/ 1752 w 328337"/>
              <a:gd name="connsiteY4" fmla="*/ 568327 h 570536"/>
              <a:gd name="connsiteX5" fmla="*/ 147802 w 328337"/>
              <a:gd name="connsiteY5" fmla="*/ 330202 h 570536"/>
              <a:gd name="connsiteX6" fmla="*/ 319252 w 328337"/>
              <a:gd name="connsiteY6" fmla="*/ 92077 h 570536"/>
              <a:gd name="connsiteX7" fmla="*/ 300202 w 328337"/>
              <a:gd name="connsiteY7" fmla="*/ 101602 h 570536"/>
              <a:gd name="connsiteX8" fmla="*/ 255752 w 328337"/>
              <a:gd name="connsiteY8" fmla="*/ 2 h 57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337" h="570536">
                <a:moveTo>
                  <a:pt x="255752" y="2"/>
                </a:moveTo>
                <a:cubicBezTo>
                  <a:pt x="250989" y="531"/>
                  <a:pt x="278506" y="62973"/>
                  <a:pt x="271627" y="104777"/>
                </a:cubicBezTo>
                <a:cubicBezTo>
                  <a:pt x="264748" y="146581"/>
                  <a:pt x="218181" y="237598"/>
                  <a:pt x="214477" y="250827"/>
                </a:cubicBezTo>
                <a:cubicBezTo>
                  <a:pt x="210773" y="264056"/>
                  <a:pt x="284856" y="131235"/>
                  <a:pt x="249402" y="184152"/>
                </a:cubicBezTo>
                <a:cubicBezTo>
                  <a:pt x="213948" y="237069"/>
                  <a:pt x="18685" y="543985"/>
                  <a:pt x="1752" y="568327"/>
                </a:cubicBezTo>
                <a:cubicBezTo>
                  <a:pt x="-15181" y="592669"/>
                  <a:pt x="94885" y="409577"/>
                  <a:pt x="147802" y="330202"/>
                </a:cubicBezTo>
                <a:cubicBezTo>
                  <a:pt x="200719" y="250827"/>
                  <a:pt x="293852" y="130177"/>
                  <a:pt x="319252" y="92077"/>
                </a:cubicBezTo>
                <a:cubicBezTo>
                  <a:pt x="344652" y="53977"/>
                  <a:pt x="309727" y="112715"/>
                  <a:pt x="300202" y="101602"/>
                </a:cubicBezTo>
                <a:cubicBezTo>
                  <a:pt x="290677" y="90490"/>
                  <a:pt x="260515" y="-527"/>
                  <a:pt x="25575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2747AB8F-20C5-512A-F7C1-CD4B8D81B588}"/>
              </a:ext>
            </a:extLst>
          </p:cNvPr>
          <p:cNvSpPr/>
          <p:nvPr/>
        </p:nvSpPr>
        <p:spPr>
          <a:xfrm>
            <a:off x="4416287" y="10913705"/>
            <a:ext cx="477566" cy="623069"/>
          </a:xfrm>
          <a:custGeom>
            <a:avLst/>
            <a:gdLst>
              <a:gd name="connsiteX0" fmla="*/ 463688 w 477566"/>
              <a:gd name="connsiteY0" fmla="*/ 11470 h 623069"/>
              <a:gd name="connsiteX1" fmla="*/ 244613 w 477566"/>
              <a:gd name="connsiteY1" fmla="*/ 421045 h 623069"/>
              <a:gd name="connsiteX2" fmla="*/ 311288 w 477566"/>
              <a:gd name="connsiteY2" fmla="*/ 274995 h 623069"/>
              <a:gd name="connsiteX3" fmla="*/ 111263 w 477566"/>
              <a:gd name="connsiteY3" fmla="*/ 490895 h 623069"/>
              <a:gd name="connsiteX4" fmla="*/ 209688 w 477566"/>
              <a:gd name="connsiteY4" fmla="*/ 408345 h 623069"/>
              <a:gd name="connsiteX5" fmla="*/ 3313 w 477566"/>
              <a:gd name="connsiteY5" fmla="*/ 617895 h 623069"/>
              <a:gd name="connsiteX6" fmla="*/ 406538 w 477566"/>
              <a:gd name="connsiteY6" fmla="*/ 154345 h 623069"/>
              <a:gd name="connsiteX7" fmla="*/ 463688 w 477566"/>
              <a:gd name="connsiteY7" fmla="*/ 11470 h 62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566" h="623069">
                <a:moveTo>
                  <a:pt x="463688" y="11470"/>
                </a:moveTo>
                <a:cubicBezTo>
                  <a:pt x="436700" y="55920"/>
                  <a:pt x="270013" y="377124"/>
                  <a:pt x="244613" y="421045"/>
                </a:cubicBezTo>
                <a:cubicBezTo>
                  <a:pt x="219213" y="464966"/>
                  <a:pt x="333513" y="263353"/>
                  <a:pt x="311288" y="274995"/>
                </a:cubicBezTo>
                <a:cubicBezTo>
                  <a:pt x="289063" y="286637"/>
                  <a:pt x="128196" y="468670"/>
                  <a:pt x="111263" y="490895"/>
                </a:cubicBezTo>
                <a:cubicBezTo>
                  <a:pt x="94330" y="513120"/>
                  <a:pt x="227680" y="387178"/>
                  <a:pt x="209688" y="408345"/>
                </a:cubicBezTo>
                <a:cubicBezTo>
                  <a:pt x="191696" y="429512"/>
                  <a:pt x="-29495" y="660228"/>
                  <a:pt x="3313" y="617895"/>
                </a:cubicBezTo>
                <a:cubicBezTo>
                  <a:pt x="36121" y="575562"/>
                  <a:pt x="331396" y="249066"/>
                  <a:pt x="406538" y="154345"/>
                </a:cubicBezTo>
                <a:cubicBezTo>
                  <a:pt x="481680" y="59624"/>
                  <a:pt x="490676" y="-32980"/>
                  <a:pt x="463688" y="11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7294BBB3-A242-CF8B-2EEE-1EAA33AC0CF7}"/>
              </a:ext>
            </a:extLst>
          </p:cNvPr>
          <p:cNvSpPr/>
          <p:nvPr/>
        </p:nvSpPr>
        <p:spPr>
          <a:xfrm>
            <a:off x="2044167" y="10181872"/>
            <a:ext cx="64037" cy="630314"/>
          </a:xfrm>
          <a:custGeom>
            <a:avLst/>
            <a:gdLst>
              <a:gd name="connsiteX0" fmla="*/ 64033 w 64037"/>
              <a:gd name="connsiteY0" fmla="*/ 3528 h 630314"/>
              <a:gd name="connsiteX1" fmla="*/ 6883 w 64037"/>
              <a:gd name="connsiteY1" fmla="*/ 467078 h 630314"/>
              <a:gd name="connsiteX2" fmla="*/ 13233 w 64037"/>
              <a:gd name="connsiteY2" fmla="*/ 409928 h 630314"/>
              <a:gd name="connsiteX3" fmla="*/ 32283 w 64037"/>
              <a:gd name="connsiteY3" fmla="*/ 625828 h 630314"/>
              <a:gd name="connsiteX4" fmla="*/ 32283 w 64037"/>
              <a:gd name="connsiteY4" fmla="*/ 533753 h 630314"/>
              <a:gd name="connsiteX5" fmla="*/ 57683 w 64037"/>
              <a:gd name="connsiteY5" fmla="*/ 273403 h 630314"/>
              <a:gd name="connsiteX6" fmla="*/ 22758 w 64037"/>
              <a:gd name="connsiteY6" fmla="*/ 454378 h 630314"/>
              <a:gd name="connsiteX7" fmla="*/ 10058 w 64037"/>
              <a:gd name="connsiteY7" fmla="*/ 206728 h 630314"/>
              <a:gd name="connsiteX8" fmla="*/ 3708 w 64037"/>
              <a:gd name="connsiteY8" fmla="*/ 251178 h 630314"/>
              <a:gd name="connsiteX9" fmla="*/ 64033 w 64037"/>
              <a:gd name="connsiteY9" fmla="*/ 3528 h 63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37" h="630314">
                <a:moveTo>
                  <a:pt x="64033" y="3528"/>
                </a:moveTo>
                <a:cubicBezTo>
                  <a:pt x="64562" y="39511"/>
                  <a:pt x="15350" y="399345"/>
                  <a:pt x="6883" y="467078"/>
                </a:cubicBezTo>
                <a:cubicBezTo>
                  <a:pt x="-1584" y="534811"/>
                  <a:pt x="9000" y="383470"/>
                  <a:pt x="13233" y="409928"/>
                </a:cubicBezTo>
                <a:cubicBezTo>
                  <a:pt x="17466" y="436386"/>
                  <a:pt x="29108" y="605191"/>
                  <a:pt x="32283" y="625828"/>
                </a:cubicBezTo>
                <a:cubicBezTo>
                  <a:pt x="35458" y="646466"/>
                  <a:pt x="28050" y="592490"/>
                  <a:pt x="32283" y="533753"/>
                </a:cubicBezTo>
                <a:cubicBezTo>
                  <a:pt x="36516" y="475016"/>
                  <a:pt x="59270" y="286632"/>
                  <a:pt x="57683" y="273403"/>
                </a:cubicBezTo>
                <a:cubicBezTo>
                  <a:pt x="56096" y="260174"/>
                  <a:pt x="30695" y="465491"/>
                  <a:pt x="22758" y="454378"/>
                </a:cubicBezTo>
                <a:cubicBezTo>
                  <a:pt x="14820" y="443266"/>
                  <a:pt x="13233" y="240595"/>
                  <a:pt x="10058" y="206728"/>
                </a:cubicBezTo>
                <a:cubicBezTo>
                  <a:pt x="6883" y="172861"/>
                  <a:pt x="-6346" y="284516"/>
                  <a:pt x="3708" y="251178"/>
                </a:cubicBezTo>
                <a:cubicBezTo>
                  <a:pt x="13762" y="217840"/>
                  <a:pt x="63504" y="-32455"/>
                  <a:pt x="64033" y="3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FDEEB042-70F3-9D5E-3505-BBCECF0238FB}"/>
              </a:ext>
            </a:extLst>
          </p:cNvPr>
          <p:cNvSpPr/>
          <p:nvPr/>
        </p:nvSpPr>
        <p:spPr>
          <a:xfrm>
            <a:off x="2120789" y="10397131"/>
            <a:ext cx="728880" cy="1114046"/>
          </a:xfrm>
          <a:custGeom>
            <a:avLst/>
            <a:gdLst>
              <a:gd name="connsiteX0" fmla="*/ 111 w 728880"/>
              <a:gd name="connsiteY0" fmla="*/ 994 h 1114046"/>
              <a:gd name="connsiteX1" fmla="*/ 19161 w 728880"/>
              <a:gd name="connsiteY1" fmla="*/ 432794 h 1114046"/>
              <a:gd name="connsiteX2" fmla="*/ 28686 w 728880"/>
              <a:gd name="connsiteY2" fmla="*/ 429619 h 1114046"/>
              <a:gd name="connsiteX3" fmla="*/ 177911 w 728880"/>
              <a:gd name="connsiteY3" fmla="*/ 651869 h 1114046"/>
              <a:gd name="connsiteX4" fmla="*/ 174736 w 728880"/>
              <a:gd name="connsiteY4" fmla="*/ 604244 h 1114046"/>
              <a:gd name="connsiteX5" fmla="*/ 260461 w 728880"/>
              <a:gd name="connsiteY5" fmla="*/ 728069 h 1114046"/>
              <a:gd name="connsiteX6" fmla="*/ 323961 w 728880"/>
              <a:gd name="connsiteY6" fmla="*/ 655044 h 1114046"/>
              <a:gd name="connsiteX7" fmla="*/ 289036 w 728880"/>
              <a:gd name="connsiteY7" fmla="*/ 721719 h 1114046"/>
              <a:gd name="connsiteX8" fmla="*/ 447786 w 728880"/>
              <a:gd name="connsiteY8" fmla="*/ 905869 h 1114046"/>
              <a:gd name="connsiteX9" fmla="*/ 438261 w 728880"/>
              <a:gd name="connsiteY9" fmla="*/ 813794 h 1114046"/>
              <a:gd name="connsiteX10" fmla="*/ 466836 w 728880"/>
              <a:gd name="connsiteY10" fmla="*/ 829669 h 1114046"/>
              <a:gd name="connsiteX11" fmla="*/ 501761 w 728880"/>
              <a:gd name="connsiteY11" fmla="*/ 931269 h 1114046"/>
              <a:gd name="connsiteX12" fmla="*/ 511286 w 728880"/>
              <a:gd name="connsiteY12" fmla="*/ 931269 h 1114046"/>
              <a:gd name="connsiteX13" fmla="*/ 597011 w 728880"/>
              <a:gd name="connsiteY13" fmla="*/ 1029694 h 1114046"/>
              <a:gd name="connsiteX14" fmla="*/ 593836 w 728880"/>
              <a:gd name="connsiteY14" fmla="*/ 966194 h 1114046"/>
              <a:gd name="connsiteX15" fmla="*/ 660511 w 728880"/>
              <a:gd name="connsiteY15" fmla="*/ 1051919 h 1114046"/>
              <a:gd name="connsiteX16" fmla="*/ 727186 w 728880"/>
              <a:gd name="connsiteY16" fmla="*/ 1112244 h 1114046"/>
              <a:gd name="connsiteX17" fmla="*/ 587486 w 728880"/>
              <a:gd name="connsiteY17" fmla="*/ 982069 h 1114046"/>
              <a:gd name="connsiteX18" fmla="*/ 263636 w 728880"/>
              <a:gd name="connsiteY18" fmla="*/ 731244 h 1114046"/>
              <a:gd name="connsiteX19" fmla="*/ 25511 w 728880"/>
              <a:gd name="connsiteY19" fmla="*/ 416919 h 1114046"/>
              <a:gd name="connsiteX20" fmla="*/ 22336 w 728880"/>
              <a:gd name="connsiteY20" fmla="*/ 239119 h 1114046"/>
              <a:gd name="connsiteX21" fmla="*/ 28686 w 728880"/>
              <a:gd name="connsiteY21" fmla="*/ 312144 h 1114046"/>
              <a:gd name="connsiteX22" fmla="*/ 111 w 728880"/>
              <a:gd name="connsiteY22" fmla="*/ 994 h 111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28880" h="1114046">
                <a:moveTo>
                  <a:pt x="111" y="994"/>
                </a:moveTo>
                <a:cubicBezTo>
                  <a:pt x="-1477" y="21102"/>
                  <a:pt x="14399" y="361357"/>
                  <a:pt x="19161" y="432794"/>
                </a:cubicBezTo>
                <a:cubicBezTo>
                  <a:pt x="23924" y="504232"/>
                  <a:pt x="2228" y="393107"/>
                  <a:pt x="28686" y="429619"/>
                </a:cubicBezTo>
                <a:cubicBezTo>
                  <a:pt x="55144" y="466131"/>
                  <a:pt x="153569" y="622765"/>
                  <a:pt x="177911" y="651869"/>
                </a:cubicBezTo>
                <a:cubicBezTo>
                  <a:pt x="202253" y="680973"/>
                  <a:pt x="160978" y="591544"/>
                  <a:pt x="174736" y="604244"/>
                </a:cubicBezTo>
                <a:cubicBezTo>
                  <a:pt x="188494" y="616944"/>
                  <a:pt x="235590" y="719602"/>
                  <a:pt x="260461" y="728069"/>
                </a:cubicBezTo>
                <a:cubicBezTo>
                  <a:pt x="285332" y="736536"/>
                  <a:pt x="319199" y="656102"/>
                  <a:pt x="323961" y="655044"/>
                </a:cubicBezTo>
                <a:cubicBezTo>
                  <a:pt x="328723" y="653986"/>
                  <a:pt x="268399" y="679915"/>
                  <a:pt x="289036" y="721719"/>
                </a:cubicBezTo>
                <a:cubicBezTo>
                  <a:pt x="309674" y="763523"/>
                  <a:pt x="422915" y="890523"/>
                  <a:pt x="447786" y="905869"/>
                </a:cubicBezTo>
                <a:cubicBezTo>
                  <a:pt x="472657" y="921215"/>
                  <a:pt x="435086" y="826494"/>
                  <a:pt x="438261" y="813794"/>
                </a:cubicBezTo>
                <a:cubicBezTo>
                  <a:pt x="441436" y="801094"/>
                  <a:pt x="456253" y="810090"/>
                  <a:pt x="466836" y="829669"/>
                </a:cubicBezTo>
                <a:cubicBezTo>
                  <a:pt x="477419" y="849248"/>
                  <a:pt x="494353" y="914336"/>
                  <a:pt x="501761" y="931269"/>
                </a:cubicBezTo>
                <a:cubicBezTo>
                  <a:pt x="509169" y="948202"/>
                  <a:pt x="495411" y="914865"/>
                  <a:pt x="511286" y="931269"/>
                </a:cubicBezTo>
                <a:cubicBezTo>
                  <a:pt x="527161" y="947673"/>
                  <a:pt x="583253" y="1023873"/>
                  <a:pt x="597011" y="1029694"/>
                </a:cubicBezTo>
                <a:cubicBezTo>
                  <a:pt x="610769" y="1035515"/>
                  <a:pt x="583253" y="962490"/>
                  <a:pt x="593836" y="966194"/>
                </a:cubicBezTo>
                <a:cubicBezTo>
                  <a:pt x="604419" y="969898"/>
                  <a:pt x="638286" y="1027577"/>
                  <a:pt x="660511" y="1051919"/>
                </a:cubicBezTo>
                <a:cubicBezTo>
                  <a:pt x="682736" y="1076261"/>
                  <a:pt x="739357" y="1123886"/>
                  <a:pt x="727186" y="1112244"/>
                </a:cubicBezTo>
                <a:cubicBezTo>
                  <a:pt x="715015" y="1100602"/>
                  <a:pt x="664744" y="1045569"/>
                  <a:pt x="587486" y="982069"/>
                </a:cubicBezTo>
                <a:cubicBezTo>
                  <a:pt x="510228" y="918569"/>
                  <a:pt x="357298" y="825436"/>
                  <a:pt x="263636" y="731244"/>
                </a:cubicBezTo>
                <a:cubicBezTo>
                  <a:pt x="169974" y="637052"/>
                  <a:pt x="65728" y="498940"/>
                  <a:pt x="25511" y="416919"/>
                </a:cubicBezTo>
                <a:cubicBezTo>
                  <a:pt x="-14706" y="334898"/>
                  <a:pt x="21807" y="256581"/>
                  <a:pt x="22336" y="239119"/>
                </a:cubicBezTo>
                <a:cubicBezTo>
                  <a:pt x="22865" y="221657"/>
                  <a:pt x="29215" y="352361"/>
                  <a:pt x="28686" y="312144"/>
                </a:cubicBezTo>
                <a:cubicBezTo>
                  <a:pt x="28157" y="271927"/>
                  <a:pt x="1699" y="-19114"/>
                  <a:pt x="111" y="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19E4FA16-B8CC-1F0C-058D-D9A4804ACB1E}"/>
              </a:ext>
            </a:extLst>
          </p:cNvPr>
          <p:cNvSpPr/>
          <p:nvPr/>
        </p:nvSpPr>
        <p:spPr>
          <a:xfrm>
            <a:off x="1948275" y="10727696"/>
            <a:ext cx="99607" cy="830246"/>
          </a:xfrm>
          <a:custGeom>
            <a:avLst/>
            <a:gdLst>
              <a:gd name="connsiteX0" fmla="*/ 77375 w 99607"/>
              <a:gd name="connsiteY0" fmla="*/ 3804 h 830246"/>
              <a:gd name="connsiteX1" fmla="*/ 23400 w 99607"/>
              <a:gd name="connsiteY1" fmla="*/ 556254 h 830246"/>
              <a:gd name="connsiteX2" fmla="*/ 23400 w 99607"/>
              <a:gd name="connsiteY2" fmla="*/ 511804 h 830246"/>
              <a:gd name="connsiteX3" fmla="*/ 1175 w 99607"/>
              <a:gd name="connsiteY3" fmla="*/ 829304 h 830246"/>
              <a:gd name="connsiteX4" fmla="*/ 64675 w 99607"/>
              <a:gd name="connsiteY4" fmla="*/ 394329 h 830246"/>
              <a:gd name="connsiteX5" fmla="*/ 99600 w 99607"/>
              <a:gd name="connsiteY5" fmla="*/ 207004 h 830246"/>
              <a:gd name="connsiteX6" fmla="*/ 67850 w 99607"/>
              <a:gd name="connsiteY6" fmla="*/ 305429 h 830246"/>
              <a:gd name="connsiteX7" fmla="*/ 77375 w 99607"/>
              <a:gd name="connsiteY7" fmla="*/ 3804 h 83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607" h="830246">
                <a:moveTo>
                  <a:pt x="77375" y="3804"/>
                </a:moveTo>
                <a:cubicBezTo>
                  <a:pt x="69967" y="45608"/>
                  <a:pt x="32396" y="471587"/>
                  <a:pt x="23400" y="556254"/>
                </a:cubicBezTo>
                <a:cubicBezTo>
                  <a:pt x="14404" y="640921"/>
                  <a:pt x="27104" y="466296"/>
                  <a:pt x="23400" y="511804"/>
                </a:cubicBezTo>
                <a:cubicBezTo>
                  <a:pt x="19696" y="557312"/>
                  <a:pt x="-5704" y="848883"/>
                  <a:pt x="1175" y="829304"/>
                </a:cubicBezTo>
                <a:cubicBezTo>
                  <a:pt x="8054" y="809725"/>
                  <a:pt x="48271" y="498046"/>
                  <a:pt x="64675" y="394329"/>
                </a:cubicBezTo>
                <a:cubicBezTo>
                  <a:pt x="81079" y="290612"/>
                  <a:pt x="99071" y="221821"/>
                  <a:pt x="99600" y="207004"/>
                </a:cubicBezTo>
                <a:cubicBezTo>
                  <a:pt x="100129" y="192187"/>
                  <a:pt x="71554" y="332946"/>
                  <a:pt x="67850" y="305429"/>
                </a:cubicBezTo>
                <a:cubicBezTo>
                  <a:pt x="64146" y="277912"/>
                  <a:pt x="84783" y="-38000"/>
                  <a:pt x="77375" y="3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EB4E8B77-7384-DACD-EBA1-975AF6649998}"/>
              </a:ext>
            </a:extLst>
          </p:cNvPr>
          <p:cNvSpPr/>
          <p:nvPr/>
        </p:nvSpPr>
        <p:spPr>
          <a:xfrm>
            <a:off x="1928987" y="10737142"/>
            <a:ext cx="67871" cy="781214"/>
          </a:xfrm>
          <a:custGeom>
            <a:avLst/>
            <a:gdLst>
              <a:gd name="connsiteX0" fmla="*/ 52213 w 67871"/>
              <a:gd name="connsiteY0" fmla="*/ 708 h 781214"/>
              <a:gd name="connsiteX1" fmla="*/ 49038 w 67871"/>
              <a:gd name="connsiteY1" fmla="*/ 267408 h 781214"/>
              <a:gd name="connsiteX2" fmla="*/ 39513 w 67871"/>
              <a:gd name="connsiteY2" fmla="*/ 188033 h 781214"/>
              <a:gd name="connsiteX3" fmla="*/ 33163 w 67871"/>
              <a:gd name="connsiteY3" fmla="*/ 438858 h 781214"/>
              <a:gd name="connsiteX4" fmla="*/ 26813 w 67871"/>
              <a:gd name="connsiteY4" fmla="*/ 388058 h 781214"/>
              <a:gd name="connsiteX5" fmla="*/ 7763 w 67871"/>
              <a:gd name="connsiteY5" fmla="*/ 600783 h 781214"/>
              <a:gd name="connsiteX6" fmla="*/ 4588 w 67871"/>
              <a:gd name="connsiteY6" fmla="*/ 569033 h 781214"/>
              <a:gd name="connsiteX7" fmla="*/ 4588 w 67871"/>
              <a:gd name="connsiteY7" fmla="*/ 769058 h 781214"/>
              <a:gd name="connsiteX8" fmla="*/ 64913 w 67871"/>
              <a:gd name="connsiteY8" fmla="*/ 159458 h 781214"/>
              <a:gd name="connsiteX9" fmla="*/ 58563 w 67871"/>
              <a:gd name="connsiteY9" fmla="*/ 188033 h 781214"/>
              <a:gd name="connsiteX10" fmla="*/ 52213 w 67871"/>
              <a:gd name="connsiteY10" fmla="*/ 708 h 78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71" h="781214">
                <a:moveTo>
                  <a:pt x="52213" y="708"/>
                </a:moveTo>
                <a:cubicBezTo>
                  <a:pt x="50626" y="13937"/>
                  <a:pt x="51155" y="236187"/>
                  <a:pt x="49038" y="267408"/>
                </a:cubicBezTo>
                <a:cubicBezTo>
                  <a:pt x="46921" y="298629"/>
                  <a:pt x="42159" y="159458"/>
                  <a:pt x="39513" y="188033"/>
                </a:cubicBezTo>
                <a:cubicBezTo>
                  <a:pt x="36867" y="216608"/>
                  <a:pt x="35280" y="405521"/>
                  <a:pt x="33163" y="438858"/>
                </a:cubicBezTo>
                <a:cubicBezTo>
                  <a:pt x="31046" y="472195"/>
                  <a:pt x="31046" y="361071"/>
                  <a:pt x="26813" y="388058"/>
                </a:cubicBezTo>
                <a:cubicBezTo>
                  <a:pt x="22580" y="415046"/>
                  <a:pt x="11467" y="570621"/>
                  <a:pt x="7763" y="600783"/>
                </a:cubicBezTo>
                <a:cubicBezTo>
                  <a:pt x="4059" y="630946"/>
                  <a:pt x="5117" y="540987"/>
                  <a:pt x="4588" y="569033"/>
                </a:cubicBezTo>
                <a:cubicBezTo>
                  <a:pt x="4059" y="597079"/>
                  <a:pt x="-5466" y="837321"/>
                  <a:pt x="4588" y="769058"/>
                </a:cubicBezTo>
                <a:cubicBezTo>
                  <a:pt x="14642" y="700795"/>
                  <a:pt x="55917" y="256295"/>
                  <a:pt x="64913" y="159458"/>
                </a:cubicBezTo>
                <a:cubicBezTo>
                  <a:pt x="73909" y="62621"/>
                  <a:pt x="59621" y="212375"/>
                  <a:pt x="58563" y="188033"/>
                </a:cubicBezTo>
                <a:cubicBezTo>
                  <a:pt x="57505" y="163691"/>
                  <a:pt x="53800" y="-12521"/>
                  <a:pt x="52213" y="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42515F2B-C79B-286D-8F7A-0DEF53C4D5BF}"/>
              </a:ext>
            </a:extLst>
          </p:cNvPr>
          <p:cNvSpPr/>
          <p:nvPr/>
        </p:nvSpPr>
        <p:spPr>
          <a:xfrm>
            <a:off x="1953994" y="10773178"/>
            <a:ext cx="745162" cy="778260"/>
          </a:xfrm>
          <a:custGeom>
            <a:avLst/>
            <a:gdLst>
              <a:gd name="connsiteX0" fmla="*/ 4981 w 745162"/>
              <a:gd name="connsiteY0" fmla="*/ 5947 h 778260"/>
              <a:gd name="connsiteX1" fmla="*/ 344706 w 745162"/>
              <a:gd name="connsiteY1" fmla="*/ 491722 h 778260"/>
              <a:gd name="connsiteX2" fmla="*/ 316131 w 745162"/>
              <a:gd name="connsiteY2" fmla="*/ 437747 h 778260"/>
              <a:gd name="connsiteX3" fmla="*/ 582831 w 745162"/>
              <a:gd name="connsiteY3" fmla="*/ 675872 h 778260"/>
              <a:gd name="connsiteX4" fmla="*/ 544731 w 745162"/>
              <a:gd name="connsiteY4" fmla="*/ 599672 h 778260"/>
              <a:gd name="connsiteX5" fmla="*/ 744756 w 745162"/>
              <a:gd name="connsiteY5" fmla="*/ 777472 h 778260"/>
              <a:gd name="connsiteX6" fmla="*/ 586006 w 745162"/>
              <a:gd name="connsiteY6" fmla="*/ 650472 h 778260"/>
              <a:gd name="connsiteX7" fmla="*/ 239931 w 745162"/>
              <a:gd name="connsiteY7" fmla="*/ 329797 h 778260"/>
              <a:gd name="connsiteX8" fmla="*/ 303431 w 745162"/>
              <a:gd name="connsiteY8" fmla="*/ 399647 h 778260"/>
              <a:gd name="connsiteX9" fmla="*/ 109756 w 745162"/>
              <a:gd name="connsiteY9" fmla="*/ 193272 h 778260"/>
              <a:gd name="connsiteX10" fmla="*/ 138331 w 745162"/>
              <a:gd name="connsiteY10" fmla="*/ 218672 h 778260"/>
              <a:gd name="connsiteX11" fmla="*/ 4981 w 745162"/>
              <a:gd name="connsiteY11" fmla="*/ 5947 h 7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5162" h="778260">
                <a:moveTo>
                  <a:pt x="4981" y="5947"/>
                </a:moveTo>
                <a:cubicBezTo>
                  <a:pt x="39377" y="51455"/>
                  <a:pt x="292848" y="419755"/>
                  <a:pt x="344706" y="491722"/>
                </a:cubicBezTo>
                <a:cubicBezTo>
                  <a:pt x="396564" y="563689"/>
                  <a:pt x="276444" y="407055"/>
                  <a:pt x="316131" y="437747"/>
                </a:cubicBezTo>
                <a:cubicBezTo>
                  <a:pt x="355819" y="468439"/>
                  <a:pt x="544731" y="648885"/>
                  <a:pt x="582831" y="675872"/>
                </a:cubicBezTo>
                <a:cubicBezTo>
                  <a:pt x="620931" y="702859"/>
                  <a:pt x="517744" y="582739"/>
                  <a:pt x="544731" y="599672"/>
                </a:cubicBezTo>
                <a:cubicBezTo>
                  <a:pt x="571719" y="616605"/>
                  <a:pt x="737877" y="769005"/>
                  <a:pt x="744756" y="777472"/>
                </a:cubicBezTo>
                <a:cubicBezTo>
                  <a:pt x="751635" y="785939"/>
                  <a:pt x="670144" y="725085"/>
                  <a:pt x="586006" y="650472"/>
                </a:cubicBezTo>
                <a:cubicBezTo>
                  <a:pt x="501869" y="575860"/>
                  <a:pt x="287027" y="371601"/>
                  <a:pt x="239931" y="329797"/>
                </a:cubicBezTo>
                <a:cubicBezTo>
                  <a:pt x="192835" y="287993"/>
                  <a:pt x="325127" y="422401"/>
                  <a:pt x="303431" y="399647"/>
                </a:cubicBezTo>
                <a:cubicBezTo>
                  <a:pt x="281735" y="376893"/>
                  <a:pt x="137273" y="223434"/>
                  <a:pt x="109756" y="193272"/>
                </a:cubicBezTo>
                <a:cubicBezTo>
                  <a:pt x="82239" y="163110"/>
                  <a:pt x="151560" y="247247"/>
                  <a:pt x="138331" y="218672"/>
                </a:cubicBezTo>
                <a:cubicBezTo>
                  <a:pt x="125102" y="190097"/>
                  <a:pt x="-29415" y="-39561"/>
                  <a:pt x="4981" y="5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C76FED9A-C6C1-F392-6557-5897B54F6025}"/>
              </a:ext>
            </a:extLst>
          </p:cNvPr>
          <p:cNvSpPr/>
          <p:nvPr/>
        </p:nvSpPr>
        <p:spPr>
          <a:xfrm>
            <a:off x="1928076" y="10662389"/>
            <a:ext cx="891562" cy="901315"/>
          </a:xfrm>
          <a:custGeom>
            <a:avLst/>
            <a:gdLst>
              <a:gd name="connsiteX0" fmla="*/ 2324 w 891562"/>
              <a:gd name="connsiteY0" fmla="*/ 2436 h 901315"/>
              <a:gd name="connsiteX1" fmla="*/ 259499 w 891562"/>
              <a:gd name="connsiteY1" fmla="*/ 396136 h 901315"/>
              <a:gd name="connsiteX2" fmla="*/ 253149 w 891562"/>
              <a:gd name="connsiteY2" fmla="*/ 370736 h 901315"/>
              <a:gd name="connsiteX3" fmla="*/ 513499 w 891562"/>
              <a:gd name="connsiteY3" fmla="*/ 631086 h 901315"/>
              <a:gd name="connsiteX4" fmla="*/ 507149 w 891562"/>
              <a:gd name="connsiteY4" fmla="*/ 612036 h 901315"/>
              <a:gd name="connsiteX5" fmla="*/ 700824 w 891562"/>
              <a:gd name="connsiteY5" fmla="*/ 764436 h 901315"/>
              <a:gd name="connsiteX6" fmla="*/ 675424 w 891562"/>
              <a:gd name="connsiteY6" fmla="*/ 742211 h 901315"/>
              <a:gd name="connsiteX7" fmla="*/ 891324 w 891562"/>
              <a:gd name="connsiteY7" fmla="*/ 900961 h 901315"/>
              <a:gd name="connsiteX8" fmla="*/ 707174 w 891562"/>
              <a:gd name="connsiteY8" fmla="*/ 773961 h 901315"/>
              <a:gd name="connsiteX9" fmla="*/ 256324 w 891562"/>
              <a:gd name="connsiteY9" fmla="*/ 434236 h 901315"/>
              <a:gd name="connsiteX10" fmla="*/ 338874 w 891562"/>
              <a:gd name="connsiteY10" fmla="*/ 488211 h 901315"/>
              <a:gd name="connsiteX11" fmla="*/ 97574 w 891562"/>
              <a:gd name="connsiteY11" fmla="*/ 135786 h 901315"/>
              <a:gd name="connsiteX12" fmla="*/ 129324 w 891562"/>
              <a:gd name="connsiteY12" fmla="*/ 224686 h 901315"/>
              <a:gd name="connsiteX13" fmla="*/ 2324 w 891562"/>
              <a:gd name="connsiteY13" fmla="*/ 2436 h 90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1562" h="901315">
                <a:moveTo>
                  <a:pt x="2324" y="2436"/>
                </a:moveTo>
                <a:cubicBezTo>
                  <a:pt x="24020" y="31011"/>
                  <a:pt x="217695" y="334753"/>
                  <a:pt x="259499" y="396136"/>
                </a:cubicBezTo>
                <a:cubicBezTo>
                  <a:pt x="301303" y="457519"/>
                  <a:pt x="210816" y="331578"/>
                  <a:pt x="253149" y="370736"/>
                </a:cubicBezTo>
                <a:cubicBezTo>
                  <a:pt x="295482" y="409894"/>
                  <a:pt x="471166" y="590869"/>
                  <a:pt x="513499" y="631086"/>
                </a:cubicBezTo>
                <a:cubicBezTo>
                  <a:pt x="555832" y="671303"/>
                  <a:pt x="475928" y="589811"/>
                  <a:pt x="507149" y="612036"/>
                </a:cubicBezTo>
                <a:cubicBezTo>
                  <a:pt x="538370" y="634261"/>
                  <a:pt x="672778" y="742740"/>
                  <a:pt x="700824" y="764436"/>
                </a:cubicBezTo>
                <a:cubicBezTo>
                  <a:pt x="728870" y="786132"/>
                  <a:pt x="643674" y="719457"/>
                  <a:pt x="675424" y="742211"/>
                </a:cubicBezTo>
                <a:cubicBezTo>
                  <a:pt x="707174" y="764965"/>
                  <a:pt x="886032" y="895669"/>
                  <a:pt x="891324" y="900961"/>
                </a:cubicBezTo>
                <a:cubicBezTo>
                  <a:pt x="896616" y="906253"/>
                  <a:pt x="813007" y="851749"/>
                  <a:pt x="707174" y="773961"/>
                </a:cubicBezTo>
                <a:cubicBezTo>
                  <a:pt x="601341" y="696174"/>
                  <a:pt x="317707" y="481861"/>
                  <a:pt x="256324" y="434236"/>
                </a:cubicBezTo>
                <a:cubicBezTo>
                  <a:pt x="194941" y="386611"/>
                  <a:pt x="365332" y="537953"/>
                  <a:pt x="338874" y="488211"/>
                </a:cubicBezTo>
                <a:cubicBezTo>
                  <a:pt x="312416" y="438469"/>
                  <a:pt x="132499" y="179707"/>
                  <a:pt x="97574" y="135786"/>
                </a:cubicBezTo>
                <a:cubicBezTo>
                  <a:pt x="62649" y="91865"/>
                  <a:pt x="140966" y="243736"/>
                  <a:pt x="129324" y="224686"/>
                </a:cubicBezTo>
                <a:cubicBezTo>
                  <a:pt x="117682" y="205636"/>
                  <a:pt x="-19372" y="-26139"/>
                  <a:pt x="2324" y="2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 392">
            <a:extLst>
              <a:ext uri="{FF2B5EF4-FFF2-40B4-BE49-F238E27FC236}">
                <a16:creationId xmlns:a16="http://schemas.microsoft.com/office/drawing/2014/main" id="{E3AE2A42-27CD-E4B5-BFC4-7A9379074791}"/>
              </a:ext>
            </a:extLst>
          </p:cNvPr>
          <p:cNvSpPr/>
          <p:nvPr/>
        </p:nvSpPr>
        <p:spPr>
          <a:xfrm>
            <a:off x="2460595" y="10725083"/>
            <a:ext cx="775078" cy="671912"/>
          </a:xfrm>
          <a:custGeom>
            <a:avLst/>
            <a:gdLst>
              <a:gd name="connsiteX0" fmla="*/ 30 w 775078"/>
              <a:gd name="connsiteY0" fmla="*/ 67 h 671912"/>
              <a:gd name="connsiteX1" fmla="*/ 530255 w 775078"/>
              <a:gd name="connsiteY1" fmla="*/ 476317 h 671912"/>
              <a:gd name="connsiteX2" fmla="*/ 768380 w 775078"/>
              <a:gd name="connsiteY2" fmla="*/ 666817 h 671912"/>
              <a:gd name="connsiteX3" fmla="*/ 685830 w 775078"/>
              <a:gd name="connsiteY3" fmla="*/ 600142 h 671912"/>
              <a:gd name="connsiteX4" fmla="*/ 441355 w 775078"/>
              <a:gd name="connsiteY4" fmla="*/ 419167 h 671912"/>
              <a:gd name="connsiteX5" fmla="*/ 504855 w 775078"/>
              <a:gd name="connsiteY5" fmla="*/ 511242 h 671912"/>
              <a:gd name="connsiteX6" fmla="*/ 30 w 775078"/>
              <a:gd name="connsiteY6" fmla="*/ 67 h 67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078" h="671912">
                <a:moveTo>
                  <a:pt x="30" y="67"/>
                </a:moveTo>
                <a:cubicBezTo>
                  <a:pt x="4263" y="-5754"/>
                  <a:pt x="402197" y="365192"/>
                  <a:pt x="530255" y="476317"/>
                </a:cubicBezTo>
                <a:cubicBezTo>
                  <a:pt x="658313" y="587442"/>
                  <a:pt x="742451" y="646180"/>
                  <a:pt x="768380" y="666817"/>
                </a:cubicBezTo>
                <a:cubicBezTo>
                  <a:pt x="794309" y="687455"/>
                  <a:pt x="740334" y="641417"/>
                  <a:pt x="685830" y="600142"/>
                </a:cubicBezTo>
                <a:cubicBezTo>
                  <a:pt x="631326" y="558867"/>
                  <a:pt x="471517" y="433984"/>
                  <a:pt x="441355" y="419167"/>
                </a:cubicBezTo>
                <a:cubicBezTo>
                  <a:pt x="411193" y="404350"/>
                  <a:pt x="575763" y="575800"/>
                  <a:pt x="504855" y="511242"/>
                </a:cubicBezTo>
                <a:cubicBezTo>
                  <a:pt x="433947" y="446684"/>
                  <a:pt x="-4203" y="5888"/>
                  <a:pt x="3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FAFF5CAF-6BA3-7AFD-0354-C2E02964A531}"/>
              </a:ext>
            </a:extLst>
          </p:cNvPr>
          <p:cNvSpPr/>
          <p:nvPr/>
        </p:nvSpPr>
        <p:spPr>
          <a:xfrm>
            <a:off x="4427163" y="11082755"/>
            <a:ext cx="441855" cy="471429"/>
          </a:xfrm>
          <a:custGeom>
            <a:avLst/>
            <a:gdLst>
              <a:gd name="connsiteX0" fmla="*/ 440112 w 441855"/>
              <a:gd name="connsiteY0" fmla="*/ 1170 h 471429"/>
              <a:gd name="connsiteX1" fmla="*/ 144837 w 441855"/>
              <a:gd name="connsiteY1" fmla="*/ 331370 h 471429"/>
              <a:gd name="connsiteX2" fmla="*/ 265487 w 441855"/>
              <a:gd name="connsiteY2" fmla="*/ 226595 h 471429"/>
              <a:gd name="connsiteX3" fmla="*/ 8312 w 441855"/>
              <a:gd name="connsiteY3" fmla="*/ 464720 h 471429"/>
              <a:gd name="connsiteX4" fmla="*/ 87687 w 441855"/>
              <a:gd name="connsiteY4" fmla="*/ 388520 h 471429"/>
              <a:gd name="connsiteX5" fmla="*/ 332162 w 441855"/>
              <a:gd name="connsiteY5" fmla="*/ 207545 h 471429"/>
              <a:gd name="connsiteX6" fmla="*/ 186112 w 441855"/>
              <a:gd name="connsiteY6" fmla="*/ 439320 h 471429"/>
              <a:gd name="connsiteX7" fmla="*/ 376612 w 441855"/>
              <a:gd name="connsiteY7" fmla="*/ 118645 h 471429"/>
              <a:gd name="connsiteX8" fmla="*/ 271837 w 441855"/>
              <a:gd name="connsiteY8" fmla="*/ 217070 h 471429"/>
              <a:gd name="connsiteX9" fmla="*/ 440112 w 441855"/>
              <a:gd name="connsiteY9" fmla="*/ 1170 h 47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855" h="471429">
                <a:moveTo>
                  <a:pt x="440112" y="1170"/>
                </a:moveTo>
                <a:cubicBezTo>
                  <a:pt x="418946" y="20220"/>
                  <a:pt x="173941" y="293799"/>
                  <a:pt x="144837" y="331370"/>
                </a:cubicBezTo>
                <a:cubicBezTo>
                  <a:pt x="115733" y="368941"/>
                  <a:pt x="288241" y="204370"/>
                  <a:pt x="265487" y="226595"/>
                </a:cubicBezTo>
                <a:cubicBezTo>
                  <a:pt x="242733" y="248820"/>
                  <a:pt x="37945" y="437733"/>
                  <a:pt x="8312" y="464720"/>
                </a:cubicBezTo>
                <a:cubicBezTo>
                  <a:pt x="-21321" y="491708"/>
                  <a:pt x="33712" y="431382"/>
                  <a:pt x="87687" y="388520"/>
                </a:cubicBezTo>
                <a:cubicBezTo>
                  <a:pt x="141662" y="345658"/>
                  <a:pt x="315758" y="199078"/>
                  <a:pt x="332162" y="207545"/>
                </a:cubicBezTo>
                <a:cubicBezTo>
                  <a:pt x="348566" y="216012"/>
                  <a:pt x="178704" y="454137"/>
                  <a:pt x="186112" y="439320"/>
                </a:cubicBezTo>
                <a:cubicBezTo>
                  <a:pt x="193520" y="424503"/>
                  <a:pt x="362324" y="155687"/>
                  <a:pt x="376612" y="118645"/>
                </a:cubicBezTo>
                <a:cubicBezTo>
                  <a:pt x="390899" y="81603"/>
                  <a:pt x="260725" y="232416"/>
                  <a:pt x="271837" y="217070"/>
                </a:cubicBezTo>
                <a:cubicBezTo>
                  <a:pt x="282949" y="201724"/>
                  <a:pt x="461278" y="-17880"/>
                  <a:pt x="440112" y="1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224E70B6-84C3-BBFC-62F7-6C45EFC6E575}"/>
              </a:ext>
            </a:extLst>
          </p:cNvPr>
          <p:cNvSpPr/>
          <p:nvPr/>
        </p:nvSpPr>
        <p:spPr>
          <a:xfrm>
            <a:off x="5228283" y="10528509"/>
            <a:ext cx="154758" cy="975117"/>
          </a:xfrm>
          <a:custGeom>
            <a:avLst/>
            <a:gdLst>
              <a:gd name="connsiteX0" fmla="*/ 942 w 154758"/>
              <a:gd name="connsiteY0" fmla="*/ 2966 h 975117"/>
              <a:gd name="connsiteX1" fmla="*/ 131117 w 154758"/>
              <a:gd name="connsiteY1" fmla="*/ 434766 h 975117"/>
              <a:gd name="connsiteX2" fmla="*/ 108892 w 154758"/>
              <a:gd name="connsiteY2" fmla="*/ 377616 h 975117"/>
              <a:gd name="connsiteX3" fmla="*/ 134292 w 154758"/>
              <a:gd name="connsiteY3" fmla="*/ 460166 h 975117"/>
              <a:gd name="connsiteX4" fmla="*/ 99367 w 154758"/>
              <a:gd name="connsiteY4" fmla="*/ 517316 h 975117"/>
              <a:gd name="connsiteX5" fmla="*/ 150167 w 154758"/>
              <a:gd name="connsiteY5" fmla="*/ 476041 h 975117"/>
              <a:gd name="connsiteX6" fmla="*/ 115242 w 154758"/>
              <a:gd name="connsiteY6" fmla="*/ 568116 h 975117"/>
              <a:gd name="connsiteX7" fmla="*/ 134292 w 154758"/>
              <a:gd name="connsiteY7" fmla="*/ 558591 h 975117"/>
              <a:gd name="connsiteX8" fmla="*/ 64442 w 154758"/>
              <a:gd name="connsiteY8" fmla="*/ 672891 h 975117"/>
              <a:gd name="connsiteX9" fmla="*/ 153342 w 154758"/>
              <a:gd name="connsiteY9" fmla="*/ 587166 h 975117"/>
              <a:gd name="connsiteX10" fmla="*/ 118417 w 154758"/>
              <a:gd name="connsiteY10" fmla="*/ 691941 h 975117"/>
              <a:gd name="connsiteX11" fmla="*/ 108892 w 154758"/>
              <a:gd name="connsiteY11" fmla="*/ 825291 h 975117"/>
              <a:gd name="connsiteX12" fmla="*/ 115242 w 154758"/>
              <a:gd name="connsiteY12" fmla="*/ 730041 h 975117"/>
              <a:gd name="connsiteX13" fmla="*/ 112067 w 154758"/>
              <a:gd name="connsiteY13" fmla="*/ 971341 h 975117"/>
              <a:gd name="connsiteX14" fmla="*/ 118417 w 154758"/>
              <a:gd name="connsiteY14" fmla="*/ 504616 h 975117"/>
              <a:gd name="connsiteX15" fmla="*/ 137467 w 154758"/>
              <a:gd name="connsiteY15" fmla="*/ 260141 h 975117"/>
              <a:gd name="connsiteX16" fmla="*/ 124767 w 154758"/>
              <a:gd name="connsiteY16" fmla="*/ 314116 h 975117"/>
              <a:gd name="connsiteX17" fmla="*/ 54917 w 154758"/>
              <a:gd name="connsiteY17" fmla="*/ 114091 h 975117"/>
              <a:gd name="connsiteX18" fmla="*/ 70792 w 154758"/>
              <a:gd name="connsiteY18" fmla="*/ 237916 h 975117"/>
              <a:gd name="connsiteX19" fmla="*/ 942 w 154758"/>
              <a:gd name="connsiteY19" fmla="*/ 2966 h 9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4758" h="975117">
                <a:moveTo>
                  <a:pt x="942" y="2966"/>
                </a:moveTo>
                <a:cubicBezTo>
                  <a:pt x="10996" y="35774"/>
                  <a:pt x="113125" y="372324"/>
                  <a:pt x="131117" y="434766"/>
                </a:cubicBezTo>
                <a:cubicBezTo>
                  <a:pt x="149109" y="497208"/>
                  <a:pt x="108363" y="373383"/>
                  <a:pt x="108892" y="377616"/>
                </a:cubicBezTo>
                <a:cubicBezTo>
                  <a:pt x="109421" y="381849"/>
                  <a:pt x="135880" y="436883"/>
                  <a:pt x="134292" y="460166"/>
                </a:cubicBezTo>
                <a:cubicBezTo>
                  <a:pt x="132705" y="483449"/>
                  <a:pt x="96721" y="514670"/>
                  <a:pt x="99367" y="517316"/>
                </a:cubicBezTo>
                <a:cubicBezTo>
                  <a:pt x="102013" y="519962"/>
                  <a:pt x="147521" y="467574"/>
                  <a:pt x="150167" y="476041"/>
                </a:cubicBezTo>
                <a:cubicBezTo>
                  <a:pt x="152813" y="484508"/>
                  <a:pt x="117888" y="554358"/>
                  <a:pt x="115242" y="568116"/>
                </a:cubicBezTo>
                <a:cubicBezTo>
                  <a:pt x="112596" y="581874"/>
                  <a:pt x="142759" y="541129"/>
                  <a:pt x="134292" y="558591"/>
                </a:cubicBezTo>
                <a:cubicBezTo>
                  <a:pt x="125825" y="576053"/>
                  <a:pt x="61267" y="668129"/>
                  <a:pt x="64442" y="672891"/>
                </a:cubicBezTo>
                <a:cubicBezTo>
                  <a:pt x="67617" y="677653"/>
                  <a:pt x="144346" y="583991"/>
                  <a:pt x="153342" y="587166"/>
                </a:cubicBezTo>
                <a:cubicBezTo>
                  <a:pt x="162338" y="590341"/>
                  <a:pt x="125825" y="652254"/>
                  <a:pt x="118417" y="691941"/>
                </a:cubicBezTo>
                <a:cubicBezTo>
                  <a:pt x="111009" y="731628"/>
                  <a:pt x="109421" y="818941"/>
                  <a:pt x="108892" y="825291"/>
                </a:cubicBezTo>
                <a:cubicBezTo>
                  <a:pt x="108363" y="831641"/>
                  <a:pt x="114713" y="705699"/>
                  <a:pt x="115242" y="730041"/>
                </a:cubicBezTo>
                <a:cubicBezTo>
                  <a:pt x="115771" y="754383"/>
                  <a:pt x="111538" y="1008912"/>
                  <a:pt x="112067" y="971341"/>
                </a:cubicBezTo>
                <a:cubicBezTo>
                  <a:pt x="112596" y="933770"/>
                  <a:pt x="114184" y="623149"/>
                  <a:pt x="118417" y="504616"/>
                </a:cubicBezTo>
                <a:cubicBezTo>
                  <a:pt x="122650" y="386083"/>
                  <a:pt x="136409" y="291891"/>
                  <a:pt x="137467" y="260141"/>
                </a:cubicBezTo>
                <a:cubicBezTo>
                  <a:pt x="138525" y="228391"/>
                  <a:pt x="138525" y="338458"/>
                  <a:pt x="124767" y="314116"/>
                </a:cubicBezTo>
                <a:cubicBezTo>
                  <a:pt x="111009" y="289774"/>
                  <a:pt x="63913" y="126791"/>
                  <a:pt x="54917" y="114091"/>
                </a:cubicBezTo>
                <a:cubicBezTo>
                  <a:pt x="45921" y="101391"/>
                  <a:pt x="77142" y="255908"/>
                  <a:pt x="70792" y="237916"/>
                </a:cubicBezTo>
                <a:cubicBezTo>
                  <a:pt x="64442" y="219924"/>
                  <a:pt x="-9112" y="-29842"/>
                  <a:pt x="942" y="2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7DB0D991-61E2-8806-08CF-75C52086CADC}"/>
              </a:ext>
            </a:extLst>
          </p:cNvPr>
          <p:cNvSpPr/>
          <p:nvPr/>
        </p:nvSpPr>
        <p:spPr>
          <a:xfrm>
            <a:off x="4797409" y="10458289"/>
            <a:ext cx="276462" cy="481447"/>
          </a:xfrm>
          <a:custGeom>
            <a:avLst/>
            <a:gdLst>
              <a:gd name="connsiteX0" fmla="*/ 276241 w 276462"/>
              <a:gd name="connsiteY0" fmla="*/ 161 h 481447"/>
              <a:gd name="connsiteX1" fmla="*/ 244491 w 276462"/>
              <a:gd name="connsiteY1" fmla="*/ 216061 h 481447"/>
              <a:gd name="connsiteX2" fmla="*/ 152416 w 276462"/>
              <a:gd name="connsiteY2" fmla="*/ 257336 h 481447"/>
              <a:gd name="connsiteX3" fmla="*/ 142891 w 276462"/>
              <a:gd name="connsiteY3" fmla="*/ 406561 h 481447"/>
              <a:gd name="connsiteX4" fmla="*/ 120666 w 276462"/>
              <a:gd name="connsiteY4" fmla="*/ 276386 h 481447"/>
              <a:gd name="connsiteX5" fmla="*/ 73041 w 276462"/>
              <a:gd name="connsiteY5" fmla="*/ 435136 h 481447"/>
              <a:gd name="connsiteX6" fmla="*/ 60341 w 276462"/>
              <a:gd name="connsiteY6" fmla="*/ 476411 h 481447"/>
              <a:gd name="connsiteX7" fmla="*/ 16 w 276462"/>
              <a:gd name="connsiteY7" fmla="*/ 339886 h 481447"/>
              <a:gd name="connsiteX8" fmla="*/ 66691 w 276462"/>
              <a:gd name="connsiteY8" fmla="*/ 374811 h 481447"/>
              <a:gd name="connsiteX9" fmla="*/ 171466 w 276462"/>
              <a:gd name="connsiteY9" fmla="*/ 216061 h 481447"/>
              <a:gd name="connsiteX10" fmla="*/ 231791 w 276462"/>
              <a:gd name="connsiteY10" fmla="*/ 181136 h 481447"/>
              <a:gd name="connsiteX11" fmla="*/ 276241 w 276462"/>
              <a:gd name="connsiteY11" fmla="*/ 161 h 48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462" h="481447">
                <a:moveTo>
                  <a:pt x="276241" y="161"/>
                </a:moveTo>
                <a:cubicBezTo>
                  <a:pt x="278358" y="5982"/>
                  <a:pt x="265128" y="173199"/>
                  <a:pt x="244491" y="216061"/>
                </a:cubicBezTo>
                <a:cubicBezTo>
                  <a:pt x="223854" y="258923"/>
                  <a:pt x="169349" y="225586"/>
                  <a:pt x="152416" y="257336"/>
                </a:cubicBezTo>
                <a:cubicBezTo>
                  <a:pt x="135483" y="289086"/>
                  <a:pt x="148183" y="403386"/>
                  <a:pt x="142891" y="406561"/>
                </a:cubicBezTo>
                <a:cubicBezTo>
                  <a:pt x="137599" y="409736"/>
                  <a:pt x="132308" y="271624"/>
                  <a:pt x="120666" y="276386"/>
                </a:cubicBezTo>
                <a:cubicBezTo>
                  <a:pt x="109024" y="281148"/>
                  <a:pt x="83095" y="401798"/>
                  <a:pt x="73041" y="435136"/>
                </a:cubicBezTo>
                <a:cubicBezTo>
                  <a:pt x="62987" y="468474"/>
                  <a:pt x="72512" y="492286"/>
                  <a:pt x="60341" y="476411"/>
                </a:cubicBezTo>
                <a:cubicBezTo>
                  <a:pt x="48170" y="460536"/>
                  <a:pt x="-1042" y="356819"/>
                  <a:pt x="16" y="339886"/>
                </a:cubicBezTo>
                <a:cubicBezTo>
                  <a:pt x="1074" y="322953"/>
                  <a:pt x="38116" y="395448"/>
                  <a:pt x="66691" y="374811"/>
                </a:cubicBezTo>
                <a:cubicBezTo>
                  <a:pt x="95266" y="354174"/>
                  <a:pt x="143949" y="248340"/>
                  <a:pt x="171466" y="216061"/>
                </a:cubicBezTo>
                <a:cubicBezTo>
                  <a:pt x="198983" y="183782"/>
                  <a:pt x="214858" y="214473"/>
                  <a:pt x="231791" y="181136"/>
                </a:cubicBezTo>
                <a:cubicBezTo>
                  <a:pt x="248724" y="147799"/>
                  <a:pt x="274124" y="-5660"/>
                  <a:pt x="276241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FAF68F1E-8F0D-AB15-1832-9BAADA78F487}"/>
              </a:ext>
            </a:extLst>
          </p:cNvPr>
          <p:cNvSpPr/>
          <p:nvPr/>
        </p:nvSpPr>
        <p:spPr>
          <a:xfrm>
            <a:off x="1872943" y="8661094"/>
            <a:ext cx="344308" cy="816759"/>
          </a:xfrm>
          <a:custGeom>
            <a:avLst/>
            <a:gdLst>
              <a:gd name="connsiteX0" fmla="*/ 343207 w 344308"/>
              <a:gd name="connsiteY0" fmla="*/ 3481 h 816759"/>
              <a:gd name="connsiteX1" fmla="*/ 13007 w 344308"/>
              <a:gd name="connsiteY1" fmla="*/ 521006 h 816759"/>
              <a:gd name="connsiteX2" fmla="*/ 70157 w 344308"/>
              <a:gd name="connsiteY2" fmla="*/ 432106 h 816759"/>
              <a:gd name="connsiteX3" fmla="*/ 105082 w 344308"/>
              <a:gd name="connsiteY3" fmla="*/ 333681 h 816759"/>
              <a:gd name="connsiteX4" fmla="*/ 108257 w 344308"/>
              <a:gd name="connsiteY4" fmla="*/ 813106 h 816759"/>
              <a:gd name="connsiteX5" fmla="*/ 120957 w 344308"/>
              <a:gd name="connsiteY5" fmla="*/ 540056 h 816759"/>
              <a:gd name="connsiteX6" fmla="*/ 133657 w 344308"/>
              <a:gd name="connsiteY6" fmla="*/ 273356 h 816759"/>
              <a:gd name="connsiteX7" fmla="*/ 120957 w 344308"/>
              <a:gd name="connsiteY7" fmla="*/ 292406 h 816759"/>
              <a:gd name="connsiteX8" fmla="*/ 343207 w 344308"/>
              <a:gd name="connsiteY8" fmla="*/ 3481 h 8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308" h="816759">
                <a:moveTo>
                  <a:pt x="343207" y="3481"/>
                </a:moveTo>
                <a:cubicBezTo>
                  <a:pt x="325215" y="41581"/>
                  <a:pt x="58515" y="449569"/>
                  <a:pt x="13007" y="521006"/>
                </a:cubicBezTo>
                <a:cubicBezTo>
                  <a:pt x="-32501" y="592443"/>
                  <a:pt x="54811" y="463327"/>
                  <a:pt x="70157" y="432106"/>
                </a:cubicBezTo>
                <a:cubicBezTo>
                  <a:pt x="85503" y="400885"/>
                  <a:pt x="98732" y="270181"/>
                  <a:pt x="105082" y="333681"/>
                </a:cubicBezTo>
                <a:cubicBezTo>
                  <a:pt x="111432" y="397181"/>
                  <a:pt x="105611" y="778710"/>
                  <a:pt x="108257" y="813106"/>
                </a:cubicBezTo>
                <a:cubicBezTo>
                  <a:pt x="110903" y="847502"/>
                  <a:pt x="116724" y="630014"/>
                  <a:pt x="120957" y="540056"/>
                </a:cubicBezTo>
                <a:cubicBezTo>
                  <a:pt x="125190" y="450098"/>
                  <a:pt x="133657" y="314631"/>
                  <a:pt x="133657" y="273356"/>
                </a:cubicBezTo>
                <a:cubicBezTo>
                  <a:pt x="133657" y="232081"/>
                  <a:pt x="88678" y="333152"/>
                  <a:pt x="120957" y="292406"/>
                </a:cubicBezTo>
                <a:cubicBezTo>
                  <a:pt x="153236" y="251660"/>
                  <a:pt x="361199" y="-34619"/>
                  <a:pt x="343207" y="3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7CA102A9-A263-67A2-B995-88BEA09C56A5}"/>
              </a:ext>
            </a:extLst>
          </p:cNvPr>
          <p:cNvSpPr/>
          <p:nvPr/>
        </p:nvSpPr>
        <p:spPr>
          <a:xfrm>
            <a:off x="717654" y="8237870"/>
            <a:ext cx="884614" cy="1031660"/>
          </a:xfrm>
          <a:custGeom>
            <a:avLst/>
            <a:gdLst>
              <a:gd name="connsiteX0" fmla="*/ 879371 w 884614"/>
              <a:gd name="connsiteY0" fmla="*/ 4430 h 1031660"/>
              <a:gd name="connsiteX1" fmla="*/ 479321 w 884614"/>
              <a:gd name="connsiteY1" fmla="*/ 258430 h 1031660"/>
              <a:gd name="connsiteX2" fmla="*/ 511071 w 884614"/>
              <a:gd name="connsiteY2" fmla="*/ 245730 h 1031660"/>
              <a:gd name="connsiteX3" fmla="*/ 358671 w 884614"/>
              <a:gd name="connsiteY3" fmla="*/ 448930 h 1031660"/>
              <a:gd name="connsiteX4" fmla="*/ 434871 w 884614"/>
              <a:gd name="connsiteY4" fmla="*/ 388605 h 1031660"/>
              <a:gd name="connsiteX5" fmla="*/ 314221 w 884614"/>
              <a:gd name="connsiteY5" fmla="*/ 579105 h 1031660"/>
              <a:gd name="connsiteX6" fmla="*/ 358671 w 884614"/>
              <a:gd name="connsiteY6" fmla="*/ 795005 h 1031660"/>
              <a:gd name="connsiteX7" fmla="*/ 345971 w 884614"/>
              <a:gd name="connsiteY7" fmla="*/ 744205 h 1031660"/>
              <a:gd name="connsiteX8" fmla="*/ 66571 w 884614"/>
              <a:gd name="connsiteY8" fmla="*/ 712455 h 1031660"/>
              <a:gd name="connsiteX9" fmla="*/ 263421 w 884614"/>
              <a:gd name="connsiteY9" fmla="*/ 741030 h 1031660"/>
              <a:gd name="connsiteX10" fmla="*/ 149121 w 884614"/>
              <a:gd name="connsiteY10" fmla="*/ 829930 h 1031660"/>
              <a:gd name="connsiteX11" fmla="*/ 3071 w 884614"/>
              <a:gd name="connsiteY11" fmla="*/ 1029955 h 1031660"/>
              <a:gd name="connsiteX12" fmla="*/ 295171 w 884614"/>
              <a:gd name="connsiteY12" fmla="*/ 706105 h 1031660"/>
              <a:gd name="connsiteX13" fmla="*/ 266596 w 884614"/>
              <a:gd name="connsiteY13" fmla="*/ 579105 h 1031660"/>
              <a:gd name="connsiteX14" fmla="*/ 403121 w 884614"/>
              <a:gd name="connsiteY14" fmla="*/ 439405 h 1031660"/>
              <a:gd name="connsiteX15" fmla="*/ 584096 w 884614"/>
              <a:gd name="connsiteY15" fmla="*/ 255255 h 1031660"/>
              <a:gd name="connsiteX16" fmla="*/ 561871 w 884614"/>
              <a:gd name="connsiteY16" fmla="*/ 245730 h 1031660"/>
              <a:gd name="connsiteX17" fmla="*/ 746021 w 884614"/>
              <a:gd name="connsiteY17" fmla="*/ 33005 h 1031660"/>
              <a:gd name="connsiteX18" fmla="*/ 711096 w 884614"/>
              <a:gd name="connsiteY18" fmla="*/ 90155 h 1031660"/>
              <a:gd name="connsiteX19" fmla="*/ 879371 w 884614"/>
              <a:gd name="connsiteY19" fmla="*/ 4430 h 103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84614" h="1031660">
                <a:moveTo>
                  <a:pt x="879371" y="4430"/>
                </a:moveTo>
                <a:cubicBezTo>
                  <a:pt x="840742" y="32476"/>
                  <a:pt x="540704" y="218213"/>
                  <a:pt x="479321" y="258430"/>
                </a:cubicBezTo>
                <a:cubicBezTo>
                  <a:pt x="417938" y="298647"/>
                  <a:pt x="531179" y="213980"/>
                  <a:pt x="511071" y="245730"/>
                </a:cubicBezTo>
                <a:cubicBezTo>
                  <a:pt x="490963" y="277480"/>
                  <a:pt x="371371" y="425118"/>
                  <a:pt x="358671" y="448930"/>
                </a:cubicBezTo>
                <a:cubicBezTo>
                  <a:pt x="345971" y="472743"/>
                  <a:pt x="442279" y="366909"/>
                  <a:pt x="434871" y="388605"/>
                </a:cubicBezTo>
                <a:cubicBezTo>
                  <a:pt x="427463" y="410301"/>
                  <a:pt x="326921" y="511372"/>
                  <a:pt x="314221" y="579105"/>
                </a:cubicBezTo>
                <a:cubicBezTo>
                  <a:pt x="301521" y="646838"/>
                  <a:pt x="353379" y="767488"/>
                  <a:pt x="358671" y="795005"/>
                </a:cubicBezTo>
                <a:cubicBezTo>
                  <a:pt x="363963" y="822522"/>
                  <a:pt x="394654" y="757963"/>
                  <a:pt x="345971" y="744205"/>
                </a:cubicBezTo>
                <a:cubicBezTo>
                  <a:pt x="297288" y="730447"/>
                  <a:pt x="80329" y="712984"/>
                  <a:pt x="66571" y="712455"/>
                </a:cubicBezTo>
                <a:cubicBezTo>
                  <a:pt x="52813" y="711926"/>
                  <a:pt x="249663" y="721451"/>
                  <a:pt x="263421" y="741030"/>
                </a:cubicBezTo>
                <a:cubicBezTo>
                  <a:pt x="277179" y="760609"/>
                  <a:pt x="192513" y="781776"/>
                  <a:pt x="149121" y="829930"/>
                </a:cubicBezTo>
                <a:cubicBezTo>
                  <a:pt x="105729" y="878084"/>
                  <a:pt x="-21271" y="1050592"/>
                  <a:pt x="3071" y="1029955"/>
                </a:cubicBezTo>
                <a:cubicBezTo>
                  <a:pt x="27413" y="1009318"/>
                  <a:pt x="251250" y="781247"/>
                  <a:pt x="295171" y="706105"/>
                </a:cubicBezTo>
                <a:cubicBezTo>
                  <a:pt x="339092" y="630963"/>
                  <a:pt x="248604" y="623555"/>
                  <a:pt x="266596" y="579105"/>
                </a:cubicBezTo>
                <a:cubicBezTo>
                  <a:pt x="284588" y="534655"/>
                  <a:pt x="403121" y="439405"/>
                  <a:pt x="403121" y="439405"/>
                </a:cubicBezTo>
                <a:cubicBezTo>
                  <a:pt x="456038" y="385430"/>
                  <a:pt x="557638" y="287534"/>
                  <a:pt x="584096" y="255255"/>
                </a:cubicBezTo>
                <a:cubicBezTo>
                  <a:pt x="610554" y="222976"/>
                  <a:pt x="534884" y="282772"/>
                  <a:pt x="561871" y="245730"/>
                </a:cubicBezTo>
                <a:cubicBezTo>
                  <a:pt x="588858" y="208688"/>
                  <a:pt x="721150" y="58934"/>
                  <a:pt x="746021" y="33005"/>
                </a:cubicBezTo>
                <a:cubicBezTo>
                  <a:pt x="770892" y="7076"/>
                  <a:pt x="690988" y="89626"/>
                  <a:pt x="711096" y="90155"/>
                </a:cubicBezTo>
                <a:cubicBezTo>
                  <a:pt x="731204" y="90684"/>
                  <a:pt x="918000" y="-23616"/>
                  <a:pt x="879371" y="4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74AB8A10-DB6E-69EE-C2CA-D84C7FB3A1F6}"/>
              </a:ext>
            </a:extLst>
          </p:cNvPr>
          <p:cNvSpPr/>
          <p:nvPr/>
        </p:nvSpPr>
        <p:spPr>
          <a:xfrm>
            <a:off x="568175" y="9366013"/>
            <a:ext cx="133940" cy="1277991"/>
          </a:xfrm>
          <a:custGeom>
            <a:avLst/>
            <a:gdLst>
              <a:gd name="connsiteX0" fmla="*/ 133500 w 133940"/>
              <a:gd name="connsiteY0" fmla="*/ 237 h 1277991"/>
              <a:gd name="connsiteX1" fmla="*/ 123975 w 133940"/>
              <a:gd name="connsiteY1" fmla="*/ 590787 h 1277991"/>
              <a:gd name="connsiteX2" fmla="*/ 120800 w 133940"/>
              <a:gd name="connsiteY2" fmla="*/ 593962 h 1277991"/>
              <a:gd name="connsiteX3" fmla="*/ 150 w 133940"/>
              <a:gd name="connsiteY3" fmla="*/ 1276587 h 1277991"/>
              <a:gd name="connsiteX4" fmla="*/ 95400 w 133940"/>
              <a:gd name="connsiteY4" fmla="*/ 755887 h 1277991"/>
              <a:gd name="connsiteX5" fmla="*/ 79525 w 133940"/>
              <a:gd name="connsiteY5" fmla="*/ 203437 h 1277991"/>
              <a:gd name="connsiteX6" fmla="*/ 108100 w 133940"/>
              <a:gd name="connsiteY6" fmla="*/ 514587 h 1277991"/>
              <a:gd name="connsiteX7" fmla="*/ 133500 w 133940"/>
              <a:gd name="connsiteY7" fmla="*/ 237 h 127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40" h="1277991">
                <a:moveTo>
                  <a:pt x="133500" y="237"/>
                </a:moveTo>
                <a:cubicBezTo>
                  <a:pt x="136146" y="12937"/>
                  <a:pt x="126092" y="491833"/>
                  <a:pt x="123975" y="590787"/>
                </a:cubicBezTo>
                <a:cubicBezTo>
                  <a:pt x="121858" y="689741"/>
                  <a:pt x="141437" y="479662"/>
                  <a:pt x="120800" y="593962"/>
                </a:cubicBezTo>
                <a:cubicBezTo>
                  <a:pt x="100163" y="708262"/>
                  <a:pt x="4383" y="1249600"/>
                  <a:pt x="150" y="1276587"/>
                </a:cubicBezTo>
                <a:cubicBezTo>
                  <a:pt x="-4083" y="1303575"/>
                  <a:pt x="82171" y="934745"/>
                  <a:pt x="95400" y="755887"/>
                </a:cubicBezTo>
                <a:cubicBezTo>
                  <a:pt x="108629" y="577029"/>
                  <a:pt x="77408" y="243654"/>
                  <a:pt x="79525" y="203437"/>
                </a:cubicBezTo>
                <a:cubicBezTo>
                  <a:pt x="81642" y="163220"/>
                  <a:pt x="101750" y="541045"/>
                  <a:pt x="108100" y="514587"/>
                </a:cubicBezTo>
                <a:cubicBezTo>
                  <a:pt x="114450" y="488129"/>
                  <a:pt x="130854" y="-12463"/>
                  <a:pt x="133500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B5543FA1-5294-685F-DF5C-7950C9C03A28}"/>
              </a:ext>
            </a:extLst>
          </p:cNvPr>
          <p:cNvSpPr/>
          <p:nvPr/>
        </p:nvSpPr>
        <p:spPr>
          <a:xfrm>
            <a:off x="1815980" y="9705758"/>
            <a:ext cx="31879" cy="1023305"/>
          </a:xfrm>
          <a:custGeom>
            <a:avLst/>
            <a:gdLst>
              <a:gd name="connsiteX0" fmla="*/ 6470 w 31879"/>
              <a:gd name="connsiteY0" fmla="*/ 16092 h 1023305"/>
              <a:gd name="connsiteX1" fmla="*/ 31870 w 31879"/>
              <a:gd name="connsiteY1" fmla="*/ 1016217 h 1023305"/>
              <a:gd name="connsiteX2" fmla="*/ 3295 w 31879"/>
              <a:gd name="connsiteY2" fmla="*/ 441542 h 1023305"/>
              <a:gd name="connsiteX3" fmla="*/ 6470 w 31879"/>
              <a:gd name="connsiteY3" fmla="*/ 16092 h 10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79" h="1023305">
                <a:moveTo>
                  <a:pt x="6470" y="16092"/>
                </a:moveTo>
                <a:cubicBezTo>
                  <a:pt x="11232" y="111871"/>
                  <a:pt x="32399" y="945309"/>
                  <a:pt x="31870" y="1016217"/>
                </a:cubicBezTo>
                <a:cubicBezTo>
                  <a:pt x="31341" y="1087125"/>
                  <a:pt x="10174" y="606642"/>
                  <a:pt x="3295" y="441542"/>
                </a:cubicBezTo>
                <a:cubicBezTo>
                  <a:pt x="-3584" y="276442"/>
                  <a:pt x="1708" y="-79687"/>
                  <a:pt x="6470" y="16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>
            <a:extLst>
              <a:ext uri="{FF2B5EF4-FFF2-40B4-BE49-F238E27FC236}">
                <a16:creationId xmlns:a16="http://schemas.microsoft.com/office/drawing/2014/main" id="{A909D475-65CC-97F1-6B15-D0D62BEEB95B}"/>
              </a:ext>
            </a:extLst>
          </p:cNvPr>
          <p:cNvSpPr/>
          <p:nvPr/>
        </p:nvSpPr>
        <p:spPr>
          <a:xfrm>
            <a:off x="1755598" y="10277286"/>
            <a:ext cx="58569" cy="1295890"/>
          </a:xfrm>
          <a:custGeom>
            <a:avLst/>
            <a:gdLst>
              <a:gd name="connsiteX0" fmla="*/ 44627 w 58569"/>
              <a:gd name="connsiteY0" fmla="*/ 189 h 1295890"/>
              <a:gd name="connsiteX1" fmla="*/ 57327 w 58569"/>
              <a:gd name="connsiteY1" fmla="*/ 724089 h 1295890"/>
              <a:gd name="connsiteX2" fmla="*/ 9702 w 58569"/>
              <a:gd name="connsiteY2" fmla="*/ 1254314 h 1295890"/>
              <a:gd name="connsiteX3" fmla="*/ 9702 w 58569"/>
              <a:gd name="connsiteY3" fmla="*/ 1168589 h 1295890"/>
              <a:gd name="connsiteX4" fmla="*/ 177 w 58569"/>
              <a:gd name="connsiteY4" fmla="*/ 431989 h 1295890"/>
              <a:gd name="connsiteX5" fmla="*/ 19227 w 58569"/>
              <a:gd name="connsiteY5" fmla="*/ 1016189 h 1295890"/>
              <a:gd name="connsiteX6" fmla="*/ 44627 w 58569"/>
              <a:gd name="connsiteY6" fmla="*/ 793939 h 1295890"/>
              <a:gd name="connsiteX7" fmla="*/ 44627 w 58569"/>
              <a:gd name="connsiteY7" fmla="*/ 189 h 129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69" h="1295890">
                <a:moveTo>
                  <a:pt x="44627" y="189"/>
                </a:moveTo>
                <a:cubicBezTo>
                  <a:pt x="46744" y="-11453"/>
                  <a:pt x="63148" y="515068"/>
                  <a:pt x="57327" y="724089"/>
                </a:cubicBezTo>
                <a:cubicBezTo>
                  <a:pt x="51506" y="933110"/>
                  <a:pt x="17640" y="1180231"/>
                  <a:pt x="9702" y="1254314"/>
                </a:cubicBezTo>
                <a:cubicBezTo>
                  <a:pt x="1764" y="1328397"/>
                  <a:pt x="11289" y="1305643"/>
                  <a:pt x="9702" y="1168589"/>
                </a:cubicBezTo>
                <a:cubicBezTo>
                  <a:pt x="8115" y="1031535"/>
                  <a:pt x="-1411" y="457389"/>
                  <a:pt x="177" y="431989"/>
                </a:cubicBezTo>
                <a:cubicBezTo>
                  <a:pt x="1764" y="406589"/>
                  <a:pt x="11819" y="955864"/>
                  <a:pt x="19227" y="1016189"/>
                </a:cubicBezTo>
                <a:cubicBezTo>
                  <a:pt x="26635" y="1076514"/>
                  <a:pt x="41981" y="958510"/>
                  <a:pt x="44627" y="793939"/>
                </a:cubicBezTo>
                <a:cubicBezTo>
                  <a:pt x="47273" y="629368"/>
                  <a:pt x="42510" y="11831"/>
                  <a:pt x="44627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935E1962-30E4-66BD-6A04-989F8939FA0C}"/>
              </a:ext>
            </a:extLst>
          </p:cNvPr>
          <p:cNvSpPr/>
          <p:nvPr/>
        </p:nvSpPr>
        <p:spPr>
          <a:xfrm>
            <a:off x="403182" y="10297833"/>
            <a:ext cx="108030" cy="1221355"/>
          </a:xfrm>
          <a:custGeom>
            <a:avLst/>
            <a:gdLst>
              <a:gd name="connsiteX0" fmla="*/ 107993 w 108030"/>
              <a:gd name="connsiteY0" fmla="*/ 1867 h 1221355"/>
              <a:gd name="connsiteX1" fmla="*/ 98468 w 108030"/>
              <a:gd name="connsiteY1" fmla="*/ 722592 h 1221355"/>
              <a:gd name="connsiteX2" fmla="*/ 73068 w 108030"/>
              <a:gd name="connsiteY2" fmla="*/ 513042 h 1221355"/>
              <a:gd name="connsiteX3" fmla="*/ 50843 w 108030"/>
              <a:gd name="connsiteY3" fmla="*/ 786092 h 1221355"/>
              <a:gd name="connsiteX4" fmla="*/ 60368 w 108030"/>
              <a:gd name="connsiteY4" fmla="*/ 935317 h 1221355"/>
              <a:gd name="connsiteX5" fmla="*/ 54018 w 108030"/>
              <a:gd name="connsiteY5" fmla="*/ 1217892 h 1221355"/>
              <a:gd name="connsiteX6" fmla="*/ 54018 w 108030"/>
              <a:gd name="connsiteY6" fmla="*/ 1052792 h 1221355"/>
              <a:gd name="connsiteX7" fmla="*/ 43 w 108030"/>
              <a:gd name="connsiteY7" fmla="*/ 497167 h 1221355"/>
              <a:gd name="connsiteX8" fmla="*/ 44493 w 108030"/>
              <a:gd name="connsiteY8" fmla="*/ 757517 h 1221355"/>
              <a:gd name="connsiteX9" fmla="*/ 22268 w 108030"/>
              <a:gd name="connsiteY9" fmla="*/ 230467 h 1221355"/>
              <a:gd name="connsiteX10" fmla="*/ 82593 w 108030"/>
              <a:gd name="connsiteY10" fmla="*/ 821017 h 1221355"/>
              <a:gd name="connsiteX11" fmla="*/ 101643 w 108030"/>
              <a:gd name="connsiteY11" fmla="*/ 522567 h 1221355"/>
              <a:gd name="connsiteX12" fmla="*/ 107993 w 108030"/>
              <a:gd name="connsiteY12" fmla="*/ 1867 h 122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030" h="1221355">
                <a:moveTo>
                  <a:pt x="107993" y="1867"/>
                </a:moveTo>
                <a:cubicBezTo>
                  <a:pt x="107464" y="35204"/>
                  <a:pt x="104289" y="637396"/>
                  <a:pt x="98468" y="722592"/>
                </a:cubicBezTo>
                <a:cubicBezTo>
                  <a:pt x="92647" y="807788"/>
                  <a:pt x="81005" y="502459"/>
                  <a:pt x="73068" y="513042"/>
                </a:cubicBezTo>
                <a:cubicBezTo>
                  <a:pt x="65131" y="523625"/>
                  <a:pt x="52960" y="715713"/>
                  <a:pt x="50843" y="786092"/>
                </a:cubicBezTo>
                <a:cubicBezTo>
                  <a:pt x="48726" y="856471"/>
                  <a:pt x="59839" y="863350"/>
                  <a:pt x="60368" y="935317"/>
                </a:cubicBezTo>
                <a:cubicBezTo>
                  <a:pt x="60897" y="1007284"/>
                  <a:pt x="55076" y="1198313"/>
                  <a:pt x="54018" y="1217892"/>
                </a:cubicBezTo>
                <a:cubicBezTo>
                  <a:pt x="52960" y="1237471"/>
                  <a:pt x="63014" y="1172913"/>
                  <a:pt x="54018" y="1052792"/>
                </a:cubicBezTo>
                <a:cubicBezTo>
                  <a:pt x="45022" y="932671"/>
                  <a:pt x="1630" y="546379"/>
                  <a:pt x="43" y="497167"/>
                </a:cubicBezTo>
                <a:cubicBezTo>
                  <a:pt x="-1544" y="447955"/>
                  <a:pt x="40789" y="801967"/>
                  <a:pt x="44493" y="757517"/>
                </a:cubicBezTo>
                <a:cubicBezTo>
                  <a:pt x="48197" y="713067"/>
                  <a:pt x="15918" y="219884"/>
                  <a:pt x="22268" y="230467"/>
                </a:cubicBezTo>
                <a:cubicBezTo>
                  <a:pt x="28618" y="241050"/>
                  <a:pt x="69364" y="772334"/>
                  <a:pt x="82593" y="821017"/>
                </a:cubicBezTo>
                <a:cubicBezTo>
                  <a:pt x="95822" y="869700"/>
                  <a:pt x="100056" y="654329"/>
                  <a:pt x="101643" y="522567"/>
                </a:cubicBezTo>
                <a:cubicBezTo>
                  <a:pt x="103230" y="390805"/>
                  <a:pt x="108522" y="-31470"/>
                  <a:pt x="107993" y="1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>
            <a:extLst>
              <a:ext uri="{FF2B5EF4-FFF2-40B4-BE49-F238E27FC236}">
                <a16:creationId xmlns:a16="http://schemas.microsoft.com/office/drawing/2014/main" id="{83E9750B-BFD8-C597-1DE0-2FF724D571BF}"/>
              </a:ext>
            </a:extLst>
          </p:cNvPr>
          <p:cNvSpPr/>
          <p:nvPr/>
        </p:nvSpPr>
        <p:spPr>
          <a:xfrm>
            <a:off x="1041236" y="10141851"/>
            <a:ext cx="99476" cy="1148671"/>
          </a:xfrm>
          <a:custGeom>
            <a:avLst/>
            <a:gdLst>
              <a:gd name="connsiteX0" fmla="*/ 95414 w 99476"/>
              <a:gd name="connsiteY0" fmla="*/ 21324 h 1148671"/>
              <a:gd name="connsiteX1" fmla="*/ 164 w 99476"/>
              <a:gd name="connsiteY1" fmla="*/ 1142099 h 1148671"/>
              <a:gd name="connsiteX2" fmla="*/ 73189 w 99476"/>
              <a:gd name="connsiteY2" fmla="*/ 462649 h 1148671"/>
              <a:gd name="connsiteX3" fmla="*/ 95414 w 99476"/>
              <a:gd name="connsiteY3" fmla="*/ 21324 h 114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476" h="1148671">
                <a:moveTo>
                  <a:pt x="95414" y="21324"/>
                </a:moveTo>
                <a:cubicBezTo>
                  <a:pt x="83243" y="134566"/>
                  <a:pt x="3868" y="1068545"/>
                  <a:pt x="164" y="1142099"/>
                </a:cubicBezTo>
                <a:cubicBezTo>
                  <a:pt x="-3540" y="1215653"/>
                  <a:pt x="56256" y="651561"/>
                  <a:pt x="73189" y="462649"/>
                </a:cubicBezTo>
                <a:cubicBezTo>
                  <a:pt x="90122" y="273737"/>
                  <a:pt x="107585" y="-91918"/>
                  <a:pt x="95414" y="21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>
            <a:extLst>
              <a:ext uri="{FF2B5EF4-FFF2-40B4-BE49-F238E27FC236}">
                <a16:creationId xmlns:a16="http://schemas.microsoft.com/office/drawing/2014/main" id="{AD38B08A-4F85-C732-B5A8-B4534BB67CA7}"/>
              </a:ext>
            </a:extLst>
          </p:cNvPr>
          <p:cNvSpPr/>
          <p:nvPr/>
        </p:nvSpPr>
        <p:spPr>
          <a:xfrm>
            <a:off x="6199712" y="9299380"/>
            <a:ext cx="213788" cy="1472980"/>
          </a:xfrm>
          <a:custGeom>
            <a:avLst/>
            <a:gdLst>
              <a:gd name="connsiteX0" fmla="*/ 213788 w 213788"/>
              <a:gd name="connsiteY0" fmla="*/ 195 h 1472980"/>
              <a:gd name="connsiteX1" fmla="*/ 105838 w 213788"/>
              <a:gd name="connsiteY1" fmla="*/ 590745 h 1472980"/>
              <a:gd name="connsiteX2" fmla="*/ 7413 w 213788"/>
              <a:gd name="connsiteY2" fmla="*/ 1403545 h 1472980"/>
              <a:gd name="connsiteX3" fmla="*/ 10588 w 213788"/>
              <a:gd name="connsiteY3" fmla="*/ 1343220 h 1472980"/>
              <a:gd name="connsiteX4" fmla="*/ 39163 w 213788"/>
              <a:gd name="connsiteY4" fmla="*/ 644720 h 1472980"/>
              <a:gd name="connsiteX5" fmla="*/ 32813 w 213788"/>
              <a:gd name="connsiteY5" fmla="*/ 514545 h 1472980"/>
              <a:gd name="connsiteX6" fmla="*/ 13763 w 213788"/>
              <a:gd name="connsiteY6" fmla="*/ 1178120 h 1472980"/>
              <a:gd name="connsiteX7" fmla="*/ 83613 w 213788"/>
              <a:gd name="connsiteY7" fmla="*/ 330395 h 1472980"/>
              <a:gd name="connsiteX8" fmla="*/ 51863 w 213788"/>
              <a:gd name="connsiteY8" fmla="*/ 990795 h 1472980"/>
              <a:gd name="connsiteX9" fmla="*/ 105838 w 213788"/>
              <a:gd name="connsiteY9" fmla="*/ 530420 h 1472980"/>
              <a:gd name="connsiteX10" fmla="*/ 213788 w 213788"/>
              <a:gd name="connsiteY10" fmla="*/ 195 h 147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788" h="1472980">
                <a:moveTo>
                  <a:pt x="213788" y="195"/>
                </a:moveTo>
                <a:cubicBezTo>
                  <a:pt x="213788" y="10249"/>
                  <a:pt x="140234" y="356853"/>
                  <a:pt x="105838" y="590745"/>
                </a:cubicBezTo>
                <a:cubicBezTo>
                  <a:pt x="71442" y="824637"/>
                  <a:pt x="23288" y="1278133"/>
                  <a:pt x="7413" y="1403545"/>
                </a:cubicBezTo>
                <a:cubicBezTo>
                  <a:pt x="-8462" y="1528958"/>
                  <a:pt x="5296" y="1469691"/>
                  <a:pt x="10588" y="1343220"/>
                </a:cubicBezTo>
                <a:cubicBezTo>
                  <a:pt x="15880" y="1216749"/>
                  <a:pt x="35459" y="782832"/>
                  <a:pt x="39163" y="644720"/>
                </a:cubicBezTo>
                <a:cubicBezTo>
                  <a:pt x="42867" y="506608"/>
                  <a:pt x="37046" y="425645"/>
                  <a:pt x="32813" y="514545"/>
                </a:cubicBezTo>
                <a:cubicBezTo>
                  <a:pt x="28580" y="603445"/>
                  <a:pt x="5296" y="1208812"/>
                  <a:pt x="13763" y="1178120"/>
                </a:cubicBezTo>
                <a:cubicBezTo>
                  <a:pt x="22230" y="1147428"/>
                  <a:pt x="77263" y="361616"/>
                  <a:pt x="83613" y="330395"/>
                </a:cubicBezTo>
                <a:cubicBezTo>
                  <a:pt x="89963" y="299174"/>
                  <a:pt x="48159" y="957457"/>
                  <a:pt x="51863" y="990795"/>
                </a:cubicBezTo>
                <a:cubicBezTo>
                  <a:pt x="55567" y="1024133"/>
                  <a:pt x="78321" y="690228"/>
                  <a:pt x="105838" y="530420"/>
                </a:cubicBezTo>
                <a:cubicBezTo>
                  <a:pt x="133355" y="370612"/>
                  <a:pt x="213788" y="-9859"/>
                  <a:pt x="213788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>
            <a:extLst>
              <a:ext uri="{FF2B5EF4-FFF2-40B4-BE49-F238E27FC236}">
                <a16:creationId xmlns:a16="http://schemas.microsoft.com/office/drawing/2014/main" id="{F18ABE86-9727-7066-02C5-F519CAB5C30A}"/>
              </a:ext>
            </a:extLst>
          </p:cNvPr>
          <p:cNvSpPr/>
          <p:nvPr/>
        </p:nvSpPr>
        <p:spPr>
          <a:xfrm>
            <a:off x="5937159" y="9834046"/>
            <a:ext cx="237493" cy="977268"/>
          </a:xfrm>
          <a:custGeom>
            <a:avLst/>
            <a:gdLst>
              <a:gd name="connsiteX0" fmla="*/ 9616 w 237493"/>
              <a:gd name="connsiteY0" fmla="*/ 370404 h 977268"/>
              <a:gd name="connsiteX1" fmla="*/ 57241 w 237493"/>
              <a:gd name="connsiteY1" fmla="*/ 275154 h 977268"/>
              <a:gd name="connsiteX2" fmla="*/ 235041 w 237493"/>
              <a:gd name="connsiteY2" fmla="*/ 5279 h 977268"/>
              <a:gd name="connsiteX3" fmla="*/ 158841 w 237493"/>
              <a:gd name="connsiteY3" fmla="*/ 132279 h 977268"/>
              <a:gd name="connsiteX4" fmla="*/ 130266 w 237493"/>
              <a:gd name="connsiteY4" fmla="*/ 554554 h 977268"/>
              <a:gd name="connsiteX5" fmla="*/ 130266 w 237493"/>
              <a:gd name="connsiteY5" fmla="*/ 465654 h 977268"/>
              <a:gd name="connsiteX6" fmla="*/ 162016 w 237493"/>
              <a:gd name="connsiteY6" fmla="*/ 957779 h 977268"/>
              <a:gd name="connsiteX7" fmla="*/ 149316 w 237493"/>
              <a:gd name="connsiteY7" fmla="*/ 872054 h 977268"/>
              <a:gd name="connsiteX8" fmla="*/ 149316 w 237493"/>
              <a:gd name="connsiteY8" fmla="*/ 808554 h 977268"/>
              <a:gd name="connsiteX9" fmla="*/ 91 w 237493"/>
              <a:gd name="connsiteY9" fmla="*/ 560904 h 977268"/>
              <a:gd name="connsiteX10" fmla="*/ 127091 w 237493"/>
              <a:gd name="connsiteY10" fmla="*/ 757754 h 977268"/>
              <a:gd name="connsiteX11" fmla="*/ 127091 w 237493"/>
              <a:gd name="connsiteY11" fmla="*/ 618054 h 977268"/>
              <a:gd name="connsiteX12" fmla="*/ 104866 w 237493"/>
              <a:gd name="connsiteY12" fmla="*/ 224354 h 977268"/>
              <a:gd name="connsiteX13" fmla="*/ 9616 w 237493"/>
              <a:gd name="connsiteY13" fmla="*/ 370404 h 97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7493" h="977268">
                <a:moveTo>
                  <a:pt x="9616" y="370404"/>
                </a:moveTo>
                <a:cubicBezTo>
                  <a:pt x="1678" y="378871"/>
                  <a:pt x="19670" y="336008"/>
                  <a:pt x="57241" y="275154"/>
                </a:cubicBezTo>
                <a:cubicBezTo>
                  <a:pt x="94812" y="214300"/>
                  <a:pt x="218108" y="29091"/>
                  <a:pt x="235041" y="5279"/>
                </a:cubicBezTo>
                <a:cubicBezTo>
                  <a:pt x="251974" y="-18534"/>
                  <a:pt x="176303" y="40733"/>
                  <a:pt x="158841" y="132279"/>
                </a:cubicBezTo>
                <a:cubicBezTo>
                  <a:pt x="141379" y="223825"/>
                  <a:pt x="135029" y="498992"/>
                  <a:pt x="130266" y="554554"/>
                </a:cubicBezTo>
                <a:cubicBezTo>
                  <a:pt x="125504" y="610117"/>
                  <a:pt x="124974" y="398450"/>
                  <a:pt x="130266" y="465654"/>
                </a:cubicBezTo>
                <a:cubicBezTo>
                  <a:pt x="135558" y="532858"/>
                  <a:pt x="158841" y="890046"/>
                  <a:pt x="162016" y="957779"/>
                </a:cubicBezTo>
                <a:cubicBezTo>
                  <a:pt x="165191" y="1025512"/>
                  <a:pt x="151433" y="896925"/>
                  <a:pt x="149316" y="872054"/>
                </a:cubicBezTo>
                <a:cubicBezTo>
                  <a:pt x="147199" y="847183"/>
                  <a:pt x="174187" y="860412"/>
                  <a:pt x="149316" y="808554"/>
                </a:cubicBezTo>
                <a:cubicBezTo>
                  <a:pt x="124445" y="756696"/>
                  <a:pt x="3795" y="569371"/>
                  <a:pt x="91" y="560904"/>
                </a:cubicBezTo>
                <a:cubicBezTo>
                  <a:pt x="-3613" y="552437"/>
                  <a:pt x="105924" y="748229"/>
                  <a:pt x="127091" y="757754"/>
                </a:cubicBezTo>
                <a:cubicBezTo>
                  <a:pt x="148258" y="767279"/>
                  <a:pt x="130795" y="706954"/>
                  <a:pt x="127091" y="618054"/>
                </a:cubicBezTo>
                <a:cubicBezTo>
                  <a:pt x="123387" y="529154"/>
                  <a:pt x="120212" y="265629"/>
                  <a:pt x="104866" y="224354"/>
                </a:cubicBezTo>
                <a:cubicBezTo>
                  <a:pt x="89520" y="183079"/>
                  <a:pt x="17554" y="361937"/>
                  <a:pt x="9616" y="370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>
            <a:extLst>
              <a:ext uri="{FF2B5EF4-FFF2-40B4-BE49-F238E27FC236}">
                <a16:creationId xmlns:a16="http://schemas.microsoft.com/office/drawing/2014/main" id="{679FAF9B-FDE0-3708-0A6F-009AA138F6F2}"/>
              </a:ext>
            </a:extLst>
          </p:cNvPr>
          <p:cNvSpPr/>
          <p:nvPr/>
        </p:nvSpPr>
        <p:spPr>
          <a:xfrm>
            <a:off x="6324487" y="9256703"/>
            <a:ext cx="887741" cy="567843"/>
          </a:xfrm>
          <a:custGeom>
            <a:avLst/>
            <a:gdLst>
              <a:gd name="connsiteX0" fmla="*/ 113 w 887741"/>
              <a:gd name="connsiteY0" fmla="*/ 14297 h 567843"/>
              <a:gd name="connsiteX1" fmla="*/ 292213 w 887741"/>
              <a:gd name="connsiteY1" fmla="*/ 131772 h 567843"/>
              <a:gd name="connsiteX2" fmla="*/ 177913 w 887741"/>
              <a:gd name="connsiteY2" fmla="*/ 80972 h 567843"/>
              <a:gd name="connsiteX3" fmla="*/ 171563 w 887741"/>
              <a:gd name="connsiteY3" fmla="*/ 26997 h 567843"/>
              <a:gd name="connsiteX4" fmla="*/ 257288 w 887741"/>
              <a:gd name="connsiteY4" fmla="*/ 30172 h 567843"/>
              <a:gd name="connsiteX5" fmla="*/ 390638 w 887741"/>
              <a:gd name="connsiteY5" fmla="*/ 106372 h 567843"/>
              <a:gd name="connsiteX6" fmla="*/ 533513 w 887741"/>
              <a:gd name="connsiteY6" fmla="*/ 258772 h 567843"/>
              <a:gd name="connsiteX7" fmla="*/ 701788 w 887741"/>
              <a:gd name="connsiteY7" fmla="*/ 433397 h 567843"/>
              <a:gd name="connsiteX8" fmla="*/ 885938 w 887741"/>
              <a:gd name="connsiteY8" fmla="*/ 566747 h 567843"/>
              <a:gd name="connsiteX9" fmla="*/ 774813 w 887741"/>
              <a:gd name="connsiteY9" fmla="*/ 474672 h 567843"/>
              <a:gd name="connsiteX10" fmla="*/ 450963 w 887741"/>
              <a:gd name="connsiteY10" fmla="*/ 122247 h 567843"/>
              <a:gd name="connsiteX11" fmla="*/ 200138 w 887741"/>
              <a:gd name="connsiteY11" fmla="*/ 1597 h 567843"/>
              <a:gd name="connsiteX12" fmla="*/ 238238 w 887741"/>
              <a:gd name="connsiteY12" fmla="*/ 52397 h 567843"/>
              <a:gd name="connsiteX13" fmla="*/ 162038 w 887741"/>
              <a:gd name="connsiteY13" fmla="*/ 42872 h 567843"/>
              <a:gd name="connsiteX14" fmla="*/ 298563 w 887741"/>
              <a:gd name="connsiteY14" fmla="*/ 141297 h 567843"/>
              <a:gd name="connsiteX15" fmla="*/ 257288 w 887741"/>
              <a:gd name="connsiteY15" fmla="*/ 138122 h 567843"/>
              <a:gd name="connsiteX16" fmla="*/ 113 w 887741"/>
              <a:gd name="connsiteY16" fmla="*/ 14297 h 56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7741" h="567843">
                <a:moveTo>
                  <a:pt x="113" y="14297"/>
                </a:moveTo>
                <a:cubicBezTo>
                  <a:pt x="5934" y="13239"/>
                  <a:pt x="262580" y="120660"/>
                  <a:pt x="292213" y="131772"/>
                </a:cubicBezTo>
                <a:cubicBezTo>
                  <a:pt x="321846" y="142884"/>
                  <a:pt x="198021" y="98434"/>
                  <a:pt x="177913" y="80972"/>
                </a:cubicBezTo>
                <a:cubicBezTo>
                  <a:pt x="157805" y="63510"/>
                  <a:pt x="158334" y="35464"/>
                  <a:pt x="171563" y="26997"/>
                </a:cubicBezTo>
                <a:cubicBezTo>
                  <a:pt x="184792" y="18530"/>
                  <a:pt x="220776" y="16943"/>
                  <a:pt x="257288" y="30172"/>
                </a:cubicBezTo>
                <a:cubicBezTo>
                  <a:pt x="293801" y="43401"/>
                  <a:pt x="344601" y="68272"/>
                  <a:pt x="390638" y="106372"/>
                </a:cubicBezTo>
                <a:cubicBezTo>
                  <a:pt x="436675" y="144472"/>
                  <a:pt x="481655" y="204268"/>
                  <a:pt x="533513" y="258772"/>
                </a:cubicBezTo>
                <a:cubicBezTo>
                  <a:pt x="585371" y="313276"/>
                  <a:pt x="643051" y="382068"/>
                  <a:pt x="701788" y="433397"/>
                </a:cubicBezTo>
                <a:cubicBezTo>
                  <a:pt x="760525" y="484726"/>
                  <a:pt x="873767" y="559868"/>
                  <a:pt x="885938" y="566747"/>
                </a:cubicBezTo>
                <a:cubicBezTo>
                  <a:pt x="898109" y="573626"/>
                  <a:pt x="847309" y="548755"/>
                  <a:pt x="774813" y="474672"/>
                </a:cubicBezTo>
                <a:cubicBezTo>
                  <a:pt x="702317" y="400589"/>
                  <a:pt x="546742" y="201093"/>
                  <a:pt x="450963" y="122247"/>
                </a:cubicBezTo>
                <a:cubicBezTo>
                  <a:pt x="355184" y="43401"/>
                  <a:pt x="235592" y="13239"/>
                  <a:pt x="200138" y="1597"/>
                </a:cubicBezTo>
                <a:cubicBezTo>
                  <a:pt x="164684" y="-10045"/>
                  <a:pt x="244588" y="45518"/>
                  <a:pt x="238238" y="52397"/>
                </a:cubicBezTo>
                <a:cubicBezTo>
                  <a:pt x="231888" y="59276"/>
                  <a:pt x="151984" y="28055"/>
                  <a:pt x="162038" y="42872"/>
                </a:cubicBezTo>
                <a:cubicBezTo>
                  <a:pt x="172092" y="57689"/>
                  <a:pt x="282688" y="125422"/>
                  <a:pt x="298563" y="141297"/>
                </a:cubicBezTo>
                <a:cubicBezTo>
                  <a:pt x="314438" y="157172"/>
                  <a:pt x="301209" y="156114"/>
                  <a:pt x="257288" y="138122"/>
                </a:cubicBezTo>
                <a:cubicBezTo>
                  <a:pt x="213367" y="120130"/>
                  <a:pt x="-5708" y="15355"/>
                  <a:pt x="113" y="14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>
            <a:extLst>
              <a:ext uri="{FF2B5EF4-FFF2-40B4-BE49-F238E27FC236}">
                <a16:creationId xmlns:a16="http://schemas.microsoft.com/office/drawing/2014/main" id="{CA2315A0-D096-A811-7EC1-482686DFE9AF}"/>
              </a:ext>
            </a:extLst>
          </p:cNvPr>
          <p:cNvSpPr/>
          <p:nvPr/>
        </p:nvSpPr>
        <p:spPr>
          <a:xfrm>
            <a:off x="6358668" y="9435728"/>
            <a:ext cx="185279" cy="796643"/>
          </a:xfrm>
          <a:custGeom>
            <a:avLst/>
            <a:gdLst>
              <a:gd name="connsiteX0" fmla="*/ 185007 w 185279"/>
              <a:gd name="connsiteY0" fmla="*/ 372 h 796643"/>
              <a:gd name="connsiteX1" fmla="*/ 115157 w 185279"/>
              <a:gd name="connsiteY1" fmla="*/ 413122 h 796643"/>
              <a:gd name="connsiteX2" fmla="*/ 175482 w 185279"/>
              <a:gd name="connsiteY2" fmla="*/ 787772 h 796643"/>
              <a:gd name="connsiteX3" fmla="*/ 143732 w 185279"/>
              <a:gd name="connsiteY3" fmla="*/ 638547 h 796643"/>
              <a:gd name="connsiteX4" fmla="*/ 857 w 185279"/>
              <a:gd name="connsiteY4" fmla="*/ 194047 h 796643"/>
              <a:gd name="connsiteX5" fmla="*/ 83407 w 185279"/>
              <a:gd name="connsiteY5" fmla="*/ 365497 h 796643"/>
              <a:gd name="connsiteX6" fmla="*/ 67532 w 185279"/>
              <a:gd name="connsiteY6" fmla="*/ 32122 h 796643"/>
              <a:gd name="connsiteX7" fmla="*/ 77057 w 185279"/>
              <a:gd name="connsiteY7" fmla="*/ 406772 h 796643"/>
              <a:gd name="connsiteX8" fmla="*/ 83407 w 185279"/>
              <a:gd name="connsiteY8" fmla="*/ 340097 h 796643"/>
              <a:gd name="connsiteX9" fmla="*/ 185007 w 185279"/>
              <a:gd name="connsiteY9" fmla="*/ 372 h 796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279" h="796643">
                <a:moveTo>
                  <a:pt x="185007" y="372"/>
                </a:moveTo>
                <a:cubicBezTo>
                  <a:pt x="190299" y="12543"/>
                  <a:pt x="116744" y="281889"/>
                  <a:pt x="115157" y="413122"/>
                </a:cubicBezTo>
                <a:cubicBezTo>
                  <a:pt x="113570" y="544355"/>
                  <a:pt x="170720" y="750201"/>
                  <a:pt x="175482" y="787772"/>
                </a:cubicBezTo>
                <a:cubicBezTo>
                  <a:pt x="180244" y="825343"/>
                  <a:pt x="172836" y="737501"/>
                  <a:pt x="143732" y="638547"/>
                </a:cubicBezTo>
                <a:cubicBezTo>
                  <a:pt x="114628" y="539593"/>
                  <a:pt x="10911" y="239555"/>
                  <a:pt x="857" y="194047"/>
                </a:cubicBezTo>
                <a:cubicBezTo>
                  <a:pt x="-9197" y="148539"/>
                  <a:pt x="72295" y="392484"/>
                  <a:pt x="83407" y="365497"/>
                </a:cubicBezTo>
                <a:cubicBezTo>
                  <a:pt x="94519" y="338510"/>
                  <a:pt x="68590" y="25243"/>
                  <a:pt x="67532" y="32122"/>
                </a:cubicBezTo>
                <a:cubicBezTo>
                  <a:pt x="66474" y="39001"/>
                  <a:pt x="74411" y="355443"/>
                  <a:pt x="77057" y="406772"/>
                </a:cubicBezTo>
                <a:cubicBezTo>
                  <a:pt x="79703" y="458101"/>
                  <a:pt x="67003" y="402539"/>
                  <a:pt x="83407" y="340097"/>
                </a:cubicBezTo>
                <a:cubicBezTo>
                  <a:pt x="99811" y="277655"/>
                  <a:pt x="179715" y="-11799"/>
                  <a:pt x="185007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>
            <a:extLst>
              <a:ext uri="{FF2B5EF4-FFF2-40B4-BE49-F238E27FC236}">
                <a16:creationId xmlns:a16="http://schemas.microsoft.com/office/drawing/2014/main" id="{B1D896C7-1680-DF2F-4F3D-50BF7CE3AD1F}"/>
              </a:ext>
            </a:extLst>
          </p:cNvPr>
          <p:cNvSpPr/>
          <p:nvPr/>
        </p:nvSpPr>
        <p:spPr>
          <a:xfrm>
            <a:off x="5721237" y="10613073"/>
            <a:ext cx="775316" cy="961204"/>
          </a:xfrm>
          <a:custGeom>
            <a:avLst/>
            <a:gdLst>
              <a:gd name="connsiteX0" fmla="*/ 3288 w 775316"/>
              <a:gd name="connsiteY0" fmla="*/ 4127 h 961204"/>
              <a:gd name="connsiteX1" fmla="*/ 371588 w 775316"/>
              <a:gd name="connsiteY1" fmla="*/ 528002 h 961204"/>
              <a:gd name="connsiteX2" fmla="*/ 387463 w 775316"/>
              <a:gd name="connsiteY2" fmla="*/ 480377 h 961204"/>
              <a:gd name="connsiteX3" fmla="*/ 346188 w 775316"/>
              <a:gd name="connsiteY3" fmla="*/ 674052 h 961204"/>
              <a:gd name="connsiteX4" fmla="*/ 393813 w 775316"/>
              <a:gd name="connsiteY4" fmla="*/ 604202 h 961204"/>
              <a:gd name="connsiteX5" fmla="*/ 489063 w 775316"/>
              <a:gd name="connsiteY5" fmla="*/ 632777 h 961204"/>
              <a:gd name="connsiteX6" fmla="*/ 593838 w 775316"/>
              <a:gd name="connsiteY6" fmla="*/ 772477 h 961204"/>
              <a:gd name="connsiteX7" fmla="*/ 774813 w 775316"/>
              <a:gd name="connsiteY7" fmla="*/ 959802 h 961204"/>
              <a:gd name="connsiteX8" fmla="*/ 533513 w 775316"/>
              <a:gd name="connsiteY8" fmla="*/ 667702 h 961204"/>
              <a:gd name="connsiteX9" fmla="*/ 374763 w 775316"/>
              <a:gd name="connsiteY9" fmla="*/ 439102 h 961204"/>
              <a:gd name="connsiteX10" fmla="*/ 349363 w 775316"/>
              <a:gd name="connsiteY10" fmla="*/ 118427 h 961204"/>
              <a:gd name="connsiteX11" fmla="*/ 343013 w 775316"/>
              <a:gd name="connsiteY11" fmla="*/ 458152 h 961204"/>
              <a:gd name="connsiteX12" fmla="*/ 279513 w 775316"/>
              <a:gd name="connsiteY12" fmla="*/ 369252 h 961204"/>
              <a:gd name="connsiteX13" fmla="*/ 136638 w 775316"/>
              <a:gd name="connsiteY13" fmla="*/ 251777 h 961204"/>
              <a:gd name="connsiteX14" fmla="*/ 187438 w 775316"/>
              <a:gd name="connsiteY14" fmla="*/ 280352 h 961204"/>
              <a:gd name="connsiteX15" fmla="*/ 3288 w 775316"/>
              <a:gd name="connsiteY15" fmla="*/ 4127 h 96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5316" h="961204">
                <a:moveTo>
                  <a:pt x="3288" y="4127"/>
                </a:moveTo>
                <a:cubicBezTo>
                  <a:pt x="33980" y="45402"/>
                  <a:pt x="307559" y="448627"/>
                  <a:pt x="371588" y="528002"/>
                </a:cubicBezTo>
                <a:cubicBezTo>
                  <a:pt x="435617" y="607377"/>
                  <a:pt x="391696" y="456035"/>
                  <a:pt x="387463" y="480377"/>
                </a:cubicBezTo>
                <a:cubicBezTo>
                  <a:pt x="383230" y="504719"/>
                  <a:pt x="345130" y="653415"/>
                  <a:pt x="346188" y="674052"/>
                </a:cubicBezTo>
                <a:cubicBezTo>
                  <a:pt x="347246" y="694689"/>
                  <a:pt x="370001" y="611081"/>
                  <a:pt x="393813" y="604202"/>
                </a:cubicBezTo>
                <a:cubicBezTo>
                  <a:pt x="417625" y="597323"/>
                  <a:pt x="455725" y="604731"/>
                  <a:pt x="489063" y="632777"/>
                </a:cubicBezTo>
                <a:cubicBezTo>
                  <a:pt x="522401" y="660823"/>
                  <a:pt x="546213" y="717973"/>
                  <a:pt x="593838" y="772477"/>
                </a:cubicBezTo>
                <a:cubicBezTo>
                  <a:pt x="641463" y="826981"/>
                  <a:pt x="784867" y="977264"/>
                  <a:pt x="774813" y="959802"/>
                </a:cubicBezTo>
                <a:cubicBezTo>
                  <a:pt x="764759" y="942340"/>
                  <a:pt x="600188" y="754485"/>
                  <a:pt x="533513" y="667702"/>
                </a:cubicBezTo>
                <a:cubicBezTo>
                  <a:pt x="466838" y="580919"/>
                  <a:pt x="405455" y="530648"/>
                  <a:pt x="374763" y="439102"/>
                </a:cubicBezTo>
                <a:cubicBezTo>
                  <a:pt x="344071" y="347556"/>
                  <a:pt x="354655" y="115252"/>
                  <a:pt x="349363" y="118427"/>
                </a:cubicBezTo>
                <a:cubicBezTo>
                  <a:pt x="344071" y="121602"/>
                  <a:pt x="354655" y="416348"/>
                  <a:pt x="343013" y="458152"/>
                </a:cubicBezTo>
                <a:cubicBezTo>
                  <a:pt x="331371" y="499956"/>
                  <a:pt x="313909" y="403648"/>
                  <a:pt x="279513" y="369252"/>
                </a:cubicBezTo>
                <a:cubicBezTo>
                  <a:pt x="245117" y="334856"/>
                  <a:pt x="151984" y="266594"/>
                  <a:pt x="136638" y="251777"/>
                </a:cubicBezTo>
                <a:cubicBezTo>
                  <a:pt x="121292" y="236960"/>
                  <a:pt x="208605" y="316864"/>
                  <a:pt x="187438" y="280352"/>
                </a:cubicBezTo>
                <a:cubicBezTo>
                  <a:pt x="166271" y="243840"/>
                  <a:pt x="-27404" y="-37148"/>
                  <a:pt x="3288" y="4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240EE673-FA03-67D2-47B9-B07509A74642}"/>
              </a:ext>
            </a:extLst>
          </p:cNvPr>
          <p:cNvSpPr/>
          <p:nvPr/>
        </p:nvSpPr>
        <p:spPr>
          <a:xfrm>
            <a:off x="5654622" y="10761695"/>
            <a:ext cx="73118" cy="831105"/>
          </a:xfrm>
          <a:custGeom>
            <a:avLst/>
            <a:gdLst>
              <a:gd name="connsiteX0" fmla="*/ 50853 w 73118"/>
              <a:gd name="connsiteY0" fmla="*/ 1555 h 831105"/>
              <a:gd name="connsiteX1" fmla="*/ 73078 w 73118"/>
              <a:gd name="connsiteY1" fmla="*/ 798480 h 831105"/>
              <a:gd name="connsiteX2" fmla="*/ 44503 w 73118"/>
              <a:gd name="connsiteY2" fmla="*/ 636555 h 831105"/>
              <a:gd name="connsiteX3" fmla="*/ 53 w 73118"/>
              <a:gd name="connsiteY3" fmla="*/ 258730 h 831105"/>
              <a:gd name="connsiteX4" fmla="*/ 54028 w 73118"/>
              <a:gd name="connsiteY4" fmla="*/ 585755 h 831105"/>
              <a:gd name="connsiteX5" fmla="*/ 50853 w 73118"/>
              <a:gd name="connsiteY5" fmla="*/ 1555 h 83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18" h="831105">
                <a:moveTo>
                  <a:pt x="50853" y="1555"/>
                </a:moveTo>
                <a:cubicBezTo>
                  <a:pt x="54028" y="37009"/>
                  <a:pt x="74136" y="692647"/>
                  <a:pt x="73078" y="798480"/>
                </a:cubicBezTo>
                <a:cubicBezTo>
                  <a:pt x="72020" y="904313"/>
                  <a:pt x="56674" y="726513"/>
                  <a:pt x="44503" y="636555"/>
                </a:cubicBezTo>
                <a:cubicBezTo>
                  <a:pt x="32332" y="546597"/>
                  <a:pt x="-1534" y="267197"/>
                  <a:pt x="53" y="258730"/>
                </a:cubicBezTo>
                <a:cubicBezTo>
                  <a:pt x="1640" y="250263"/>
                  <a:pt x="46620" y="623326"/>
                  <a:pt x="54028" y="585755"/>
                </a:cubicBezTo>
                <a:cubicBezTo>
                  <a:pt x="61436" y="548184"/>
                  <a:pt x="47678" y="-33899"/>
                  <a:pt x="50853" y="1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>
            <a:extLst>
              <a:ext uri="{FF2B5EF4-FFF2-40B4-BE49-F238E27FC236}">
                <a16:creationId xmlns:a16="http://schemas.microsoft.com/office/drawing/2014/main" id="{CD15B70F-E7F7-2F3C-6A41-7296BEC0730C}"/>
              </a:ext>
            </a:extLst>
          </p:cNvPr>
          <p:cNvSpPr/>
          <p:nvPr/>
        </p:nvSpPr>
        <p:spPr>
          <a:xfrm>
            <a:off x="6078984" y="9482464"/>
            <a:ext cx="286868" cy="222142"/>
          </a:xfrm>
          <a:custGeom>
            <a:avLst/>
            <a:gdLst>
              <a:gd name="connsiteX0" fmla="*/ 168 w 286868"/>
              <a:gd name="connsiteY0" fmla="*/ 42919 h 222142"/>
              <a:gd name="connsiteX1" fmla="*/ 280461 w 286868"/>
              <a:gd name="connsiteY1" fmla="*/ 75084 h 222142"/>
              <a:gd name="connsiteX2" fmla="*/ 197752 w 286868"/>
              <a:gd name="connsiteY2" fmla="*/ 88869 h 222142"/>
              <a:gd name="connsiteX3" fmla="*/ 211537 w 286868"/>
              <a:gd name="connsiteY3" fmla="*/ 222123 h 222142"/>
              <a:gd name="connsiteX4" fmla="*/ 206942 w 286868"/>
              <a:gd name="connsiteY4" fmla="*/ 98059 h 222142"/>
              <a:gd name="connsiteX5" fmla="*/ 266676 w 286868"/>
              <a:gd name="connsiteY5" fmla="*/ 1564 h 222142"/>
              <a:gd name="connsiteX6" fmla="*/ 239106 w 286868"/>
              <a:gd name="connsiteY6" fmla="*/ 38324 h 222142"/>
              <a:gd name="connsiteX7" fmla="*/ 168 w 286868"/>
              <a:gd name="connsiteY7" fmla="*/ 42919 h 22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868" h="222142">
                <a:moveTo>
                  <a:pt x="168" y="42919"/>
                </a:moveTo>
                <a:cubicBezTo>
                  <a:pt x="7061" y="49046"/>
                  <a:pt x="247530" y="67426"/>
                  <a:pt x="280461" y="75084"/>
                </a:cubicBezTo>
                <a:cubicBezTo>
                  <a:pt x="313392" y="82742"/>
                  <a:pt x="209239" y="64363"/>
                  <a:pt x="197752" y="88869"/>
                </a:cubicBezTo>
                <a:cubicBezTo>
                  <a:pt x="186265" y="113375"/>
                  <a:pt x="210005" y="220591"/>
                  <a:pt x="211537" y="222123"/>
                </a:cubicBezTo>
                <a:cubicBezTo>
                  <a:pt x="213069" y="223655"/>
                  <a:pt x="197752" y="134819"/>
                  <a:pt x="206942" y="98059"/>
                </a:cubicBezTo>
                <a:cubicBezTo>
                  <a:pt x="216132" y="61299"/>
                  <a:pt x="261315" y="11520"/>
                  <a:pt x="266676" y="1564"/>
                </a:cubicBezTo>
                <a:cubicBezTo>
                  <a:pt x="272037" y="-8392"/>
                  <a:pt x="278163" y="32197"/>
                  <a:pt x="239106" y="38324"/>
                </a:cubicBezTo>
                <a:cubicBezTo>
                  <a:pt x="200049" y="44451"/>
                  <a:pt x="-6725" y="36792"/>
                  <a:pt x="168" y="42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>
            <a:extLst>
              <a:ext uri="{FF2B5EF4-FFF2-40B4-BE49-F238E27FC236}">
                <a16:creationId xmlns:a16="http://schemas.microsoft.com/office/drawing/2014/main" id="{8FA00C62-C4AF-E2C8-3C1F-7F04318DDE61}"/>
              </a:ext>
            </a:extLst>
          </p:cNvPr>
          <p:cNvSpPr/>
          <p:nvPr/>
        </p:nvSpPr>
        <p:spPr>
          <a:xfrm>
            <a:off x="6294452" y="10083941"/>
            <a:ext cx="19744" cy="1519303"/>
          </a:xfrm>
          <a:custGeom>
            <a:avLst/>
            <a:gdLst>
              <a:gd name="connsiteX0" fmla="*/ 19043 w 19744"/>
              <a:gd name="connsiteY0" fmla="*/ 25004 h 1519303"/>
              <a:gd name="connsiteX1" fmla="*/ 14449 w 19744"/>
              <a:gd name="connsiteY1" fmla="*/ 1509181 h 1519303"/>
              <a:gd name="connsiteX2" fmla="*/ 664 w 19744"/>
              <a:gd name="connsiteY2" fmla="*/ 645325 h 1519303"/>
              <a:gd name="connsiteX3" fmla="*/ 19043 w 19744"/>
              <a:gd name="connsiteY3" fmla="*/ 25004 h 15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44" h="1519303">
                <a:moveTo>
                  <a:pt x="19043" y="25004"/>
                </a:moveTo>
                <a:cubicBezTo>
                  <a:pt x="21341" y="168980"/>
                  <a:pt x="17512" y="1405794"/>
                  <a:pt x="14449" y="1509181"/>
                </a:cubicBezTo>
                <a:cubicBezTo>
                  <a:pt x="11386" y="1612568"/>
                  <a:pt x="5259" y="895751"/>
                  <a:pt x="664" y="645325"/>
                </a:cubicBezTo>
                <a:cubicBezTo>
                  <a:pt x="-3931" y="394899"/>
                  <a:pt x="16745" y="-118972"/>
                  <a:pt x="19043" y="25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>
            <a:extLst>
              <a:ext uri="{FF2B5EF4-FFF2-40B4-BE49-F238E27FC236}">
                <a16:creationId xmlns:a16="http://schemas.microsoft.com/office/drawing/2014/main" id="{9F8E0D35-C0A8-9671-45DA-198A9F42374C}"/>
              </a:ext>
            </a:extLst>
          </p:cNvPr>
          <p:cNvSpPr/>
          <p:nvPr/>
        </p:nvSpPr>
        <p:spPr>
          <a:xfrm>
            <a:off x="6161206" y="10113829"/>
            <a:ext cx="80534" cy="1480077"/>
          </a:xfrm>
          <a:custGeom>
            <a:avLst/>
            <a:gdLst>
              <a:gd name="connsiteX0" fmla="*/ 55795 w 80534"/>
              <a:gd name="connsiteY0" fmla="*/ 8901 h 1480077"/>
              <a:gd name="connsiteX1" fmla="*/ 655 w 80534"/>
              <a:gd name="connsiteY1" fmla="*/ 1088720 h 1480077"/>
              <a:gd name="connsiteX2" fmla="*/ 28225 w 80534"/>
              <a:gd name="connsiteY2" fmla="*/ 688957 h 1480077"/>
              <a:gd name="connsiteX3" fmla="*/ 69580 w 80534"/>
              <a:gd name="connsiteY3" fmla="*/ 1460913 h 1480077"/>
              <a:gd name="connsiteX4" fmla="*/ 74175 w 80534"/>
              <a:gd name="connsiteY4" fmla="*/ 1208189 h 1480077"/>
              <a:gd name="connsiteX5" fmla="*/ 78770 w 80534"/>
              <a:gd name="connsiteY5" fmla="*/ 794641 h 1480077"/>
              <a:gd name="connsiteX6" fmla="*/ 42010 w 80534"/>
              <a:gd name="connsiteY6" fmla="*/ 744097 h 1480077"/>
              <a:gd name="connsiteX7" fmla="*/ 46605 w 80534"/>
              <a:gd name="connsiteY7" fmla="*/ 835996 h 1480077"/>
              <a:gd name="connsiteX8" fmla="*/ 42010 w 80534"/>
              <a:gd name="connsiteY8" fmla="*/ 587867 h 1480077"/>
              <a:gd name="connsiteX9" fmla="*/ 55795 w 80534"/>
              <a:gd name="connsiteY9" fmla="*/ 8901 h 148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534" h="1480077">
                <a:moveTo>
                  <a:pt x="55795" y="8901"/>
                </a:moveTo>
                <a:cubicBezTo>
                  <a:pt x="48903" y="92376"/>
                  <a:pt x="5250" y="975378"/>
                  <a:pt x="655" y="1088720"/>
                </a:cubicBezTo>
                <a:cubicBezTo>
                  <a:pt x="-3940" y="1202062"/>
                  <a:pt x="16737" y="626925"/>
                  <a:pt x="28225" y="688957"/>
                </a:cubicBezTo>
                <a:cubicBezTo>
                  <a:pt x="39712" y="750989"/>
                  <a:pt x="61922" y="1374374"/>
                  <a:pt x="69580" y="1460913"/>
                </a:cubicBezTo>
                <a:cubicBezTo>
                  <a:pt x="77238" y="1547452"/>
                  <a:pt x="72643" y="1319234"/>
                  <a:pt x="74175" y="1208189"/>
                </a:cubicBezTo>
                <a:cubicBezTo>
                  <a:pt x="75707" y="1097144"/>
                  <a:pt x="84131" y="871990"/>
                  <a:pt x="78770" y="794641"/>
                </a:cubicBezTo>
                <a:cubicBezTo>
                  <a:pt x="73409" y="717292"/>
                  <a:pt x="47371" y="737204"/>
                  <a:pt x="42010" y="744097"/>
                </a:cubicBezTo>
                <a:cubicBezTo>
                  <a:pt x="36649" y="750990"/>
                  <a:pt x="46605" y="862034"/>
                  <a:pt x="46605" y="835996"/>
                </a:cubicBezTo>
                <a:cubicBezTo>
                  <a:pt x="46605" y="809958"/>
                  <a:pt x="42010" y="722653"/>
                  <a:pt x="42010" y="587867"/>
                </a:cubicBezTo>
                <a:cubicBezTo>
                  <a:pt x="42010" y="453081"/>
                  <a:pt x="62687" y="-74574"/>
                  <a:pt x="55795" y="8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 412">
            <a:extLst>
              <a:ext uri="{FF2B5EF4-FFF2-40B4-BE49-F238E27FC236}">
                <a16:creationId xmlns:a16="http://schemas.microsoft.com/office/drawing/2014/main" id="{E4AE3C9B-FC4B-0E7A-7A45-53C4C8A2A897}"/>
              </a:ext>
            </a:extLst>
          </p:cNvPr>
          <p:cNvSpPr/>
          <p:nvPr/>
        </p:nvSpPr>
        <p:spPr>
          <a:xfrm>
            <a:off x="6703973" y="9451681"/>
            <a:ext cx="221678" cy="750548"/>
          </a:xfrm>
          <a:custGeom>
            <a:avLst/>
            <a:gdLst>
              <a:gd name="connsiteX0" fmla="*/ 46045 w 221678"/>
              <a:gd name="connsiteY0" fmla="*/ 182 h 750548"/>
              <a:gd name="connsiteX1" fmla="*/ 114970 w 221678"/>
              <a:gd name="connsiteY1" fmla="*/ 321831 h 750548"/>
              <a:gd name="connsiteX2" fmla="*/ 119565 w 221678"/>
              <a:gd name="connsiteY2" fmla="*/ 739973 h 750548"/>
              <a:gd name="connsiteX3" fmla="*/ 137945 w 221678"/>
              <a:gd name="connsiteY3" fmla="*/ 588339 h 750548"/>
              <a:gd name="connsiteX4" fmla="*/ 216059 w 221678"/>
              <a:gd name="connsiteY4" fmla="*/ 188576 h 750548"/>
              <a:gd name="connsiteX5" fmla="*/ 206869 w 221678"/>
              <a:gd name="connsiteY5" fmla="*/ 229931 h 750548"/>
              <a:gd name="connsiteX6" fmla="*/ 137945 w 221678"/>
              <a:gd name="connsiteY6" fmla="*/ 151816 h 750548"/>
              <a:gd name="connsiteX7" fmla="*/ 206869 w 221678"/>
              <a:gd name="connsiteY7" fmla="*/ 308046 h 750548"/>
              <a:gd name="connsiteX8" fmla="*/ 95 w 221678"/>
              <a:gd name="connsiteY8" fmla="*/ 308046 h 750548"/>
              <a:gd name="connsiteX9" fmla="*/ 179299 w 221678"/>
              <a:gd name="connsiteY9" fmla="*/ 312641 h 750548"/>
              <a:gd name="connsiteX10" fmla="*/ 124160 w 221678"/>
              <a:gd name="connsiteY10" fmla="*/ 275881 h 750548"/>
              <a:gd name="connsiteX11" fmla="*/ 46045 w 221678"/>
              <a:gd name="connsiteY11" fmla="*/ 182 h 75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1678" h="750548">
                <a:moveTo>
                  <a:pt x="46045" y="182"/>
                </a:moveTo>
                <a:cubicBezTo>
                  <a:pt x="44513" y="7840"/>
                  <a:pt x="102717" y="198533"/>
                  <a:pt x="114970" y="321831"/>
                </a:cubicBezTo>
                <a:cubicBezTo>
                  <a:pt x="127223" y="445129"/>
                  <a:pt x="115736" y="695555"/>
                  <a:pt x="119565" y="739973"/>
                </a:cubicBezTo>
                <a:cubicBezTo>
                  <a:pt x="123394" y="784391"/>
                  <a:pt x="121863" y="680239"/>
                  <a:pt x="137945" y="588339"/>
                </a:cubicBezTo>
                <a:cubicBezTo>
                  <a:pt x="154027" y="496440"/>
                  <a:pt x="204572" y="248311"/>
                  <a:pt x="216059" y="188576"/>
                </a:cubicBezTo>
                <a:cubicBezTo>
                  <a:pt x="227546" y="128841"/>
                  <a:pt x="219888" y="236058"/>
                  <a:pt x="206869" y="229931"/>
                </a:cubicBezTo>
                <a:cubicBezTo>
                  <a:pt x="193850" y="223804"/>
                  <a:pt x="137945" y="138797"/>
                  <a:pt x="137945" y="151816"/>
                </a:cubicBezTo>
                <a:cubicBezTo>
                  <a:pt x="137945" y="164835"/>
                  <a:pt x="229844" y="282008"/>
                  <a:pt x="206869" y="308046"/>
                </a:cubicBezTo>
                <a:cubicBezTo>
                  <a:pt x="183894" y="334084"/>
                  <a:pt x="4690" y="307280"/>
                  <a:pt x="95" y="308046"/>
                </a:cubicBezTo>
                <a:cubicBezTo>
                  <a:pt x="-4500" y="308812"/>
                  <a:pt x="158622" y="318002"/>
                  <a:pt x="179299" y="312641"/>
                </a:cubicBezTo>
                <a:cubicBezTo>
                  <a:pt x="199976" y="307280"/>
                  <a:pt x="141008" y="324128"/>
                  <a:pt x="124160" y="275881"/>
                </a:cubicBezTo>
                <a:cubicBezTo>
                  <a:pt x="107312" y="227634"/>
                  <a:pt x="47577" y="-7476"/>
                  <a:pt x="46045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>
            <a:extLst>
              <a:ext uri="{FF2B5EF4-FFF2-40B4-BE49-F238E27FC236}">
                <a16:creationId xmlns:a16="http://schemas.microsoft.com/office/drawing/2014/main" id="{0857DB4B-8841-76B9-F189-AE5235345C8C}"/>
              </a:ext>
            </a:extLst>
          </p:cNvPr>
          <p:cNvSpPr/>
          <p:nvPr/>
        </p:nvSpPr>
        <p:spPr>
          <a:xfrm>
            <a:off x="6524759" y="9525058"/>
            <a:ext cx="345159" cy="1983951"/>
          </a:xfrm>
          <a:custGeom>
            <a:avLst/>
            <a:gdLst>
              <a:gd name="connsiteX0" fmla="*/ 266614 w 345159"/>
              <a:gd name="connsiteY0" fmla="*/ 325 h 1983951"/>
              <a:gd name="connsiteX1" fmla="*/ 142550 w 345159"/>
              <a:gd name="connsiteY1" fmla="*/ 298998 h 1983951"/>
              <a:gd name="connsiteX2" fmla="*/ 96600 w 345159"/>
              <a:gd name="connsiteY2" fmla="*/ 1217993 h 1983951"/>
              <a:gd name="connsiteX3" fmla="*/ 69030 w 345159"/>
              <a:gd name="connsiteY3" fmla="*/ 1084739 h 1983951"/>
              <a:gd name="connsiteX4" fmla="*/ 92005 w 345159"/>
              <a:gd name="connsiteY4" fmla="*/ 1332868 h 1983951"/>
              <a:gd name="connsiteX5" fmla="*/ 248234 w 345159"/>
              <a:gd name="connsiteY5" fmla="*/ 1760200 h 1983951"/>
              <a:gd name="connsiteX6" fmla="*/ 344728 w 345159"/>
              <a:gd name="connsiteY6" fmla="*/ 1980759 h 1983951"/>
              <a:gd name="connsiteX7" fmla="*/ 211474 w 345159"/>
              <a:gd name="connsiteY7" fmla="*/ 1603971 h 1983951"/>
              <a:gd name="connsiteX8" fmla="*/ 27675 w 345159"/>
              <a:gd name="connsiteY8" fmla="*/ 1084739 h 1983951"/>
              <a:gd name="connsiteX9" fmla="*/ 46055 w 345159"/>
              <a:gd name="connsiteY9" fmla="*/ 1314488 h 1983951"/>
              <a:gd name="connsiteX10" fmla="*/ 41460 w 345159"/>
              <a:gd name="connsiteY10" fmla="*/ 1475312 h 1983951"/>
              <a:gd name="connsiteX11" fmla="*/ 105 w 345159"/>
              <a:gd name="connsiteY11" fmla="*/ 1847505 h 1983951"/>
              <a:gd name="connsiteX12" fmla="*/ 55245 w 345159"/>
              <a:gd name="connsiteY12" fmla="*/ 1388007 h 1983951"/>
              <a:gd name="connsiteX13" fmla="*/ 46055 w 345159"/>
              <a:gd name="connsiteY13" fmla="*/ 1103119 h 1983951"/>
              <a:gd name="connsiteX14" fmla="*/ 27675 w 345159"/>
              <a:gd name="connsiteY14" fmla="*/ 524152 h 1983951"/>
              <a:gd name="connsiteX15" fmla="*/ 73625 w 345159"/>
              <a:gd name="connsiteY15" fmla="*/ 1195018 h 1983951"/>
              <a:gd name="connsiteX16" fmla="*/ 69030 w 345159"/>
              <a:gd name="connsiteY16" fmla="*/ 726331 h 1983951"/>
              <a:gd name="connsiteX17" fmla="*/ 69030 w 345159"/>
              <a:gd name="connsiteY17" fmla="*/ 101414 h 1983951"/>
              <a:gd name="connsiteX18" fmla="*/ 82815 w 345159"/>
              <a:gd name="connsiteY18" fmla="*/ 933105 h 1983951"/>
              <a:gd name="connsiteX19" fmla="*/ 101195 w 345159"/>
              <a:gd name="connsiteY19" fmla="*/ 280618 h 1983951"/>
              <a:gd name="connsiteX20" fmla="*/ 101195 w 345159"/>
              <a:gd name="connsiteY20" fmla="*/ 455227 h 1983951"/>
              <a:gd name="connsiteX21" fmla="*/ 105790 w 345159"/>
              <a:gd name="connsiteY21" fmla="*/ 340353 h 1983951"/>
              <a:gd name="connsiteX22" fmla="*/ 266614 w 345159"/>
              <a:gd name="connsiteY22" fmla="*/ 325 h 198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5159" h="1983951">
                <a:moveTo>
                  <a:pt x="266614" y="325"/>
                </a:moveTo>
                <a:cubicBezTo>
                  <a:pt x="272741" y="-6568"/>
                  <a:pt x="170886" y="96053"/>
                  <a:pt x="142550" y="298998"/>
                </a:cubicBezTo>
                <a:cubicBezTo>
                  <a:pt x="114214" y="501943"/>
                  <a:pt x="108853" y="1087036"/>
                  <a:pt x="96600" y="1217993"/>
                </a:cubicBezTo>
                <a:cubicBezTo>
                  <a:pt x="84347" y="1348950"/>
                  <a:pt x="69796" y="1065593"/>
                  <a:pt x="69030" y="1084739"/>
                </a:cubicBezTo>
                <a:cubicBezTo>
                  <a:pt x="68264" y="1103885"/>
                  <a:pt x="62138" y="1220291"/>
                  <a:pt x="92005" y="1332868"/>
                </a:cubicBezTo>
                <a:cubicBezTo>
                  <a:pt x="121872" y="1445445"/>
                  <a:pt x="206113" y="1652218"/>
                  <a:pt x="248234" y="1760200"/>
                </a:cubicBezTo>
                <a:cubicBezTo>
                  <a:pt x="290355" y="1868182"/>
                  <a:pt x="350855" y="2006797"/>
                  <a:pt x="344728" y="1980759"/>
                </a:cubicBezTo>
                <a:cubicBezTo>
                  <a:pt x="338601" y="1954721"/>
                  <a:pt x="211474" y="1603971"/>
                  <a:pt x="211474" y="1603971"/>
                </a:cubicBezTo>
                <a:cubicBezTo>
                  <a:pt x="158632" y="1454634"/>
                  <a:pt x="55245" y="1132986"/>
                  <a:pt x="27675" y="1084739"/>
                </a:cubicBezTo>
                <a:cubicBezTo>
                  <a:pt x="105" y="1036492"/>
                  <a:pt x="43758" y="1249393"/>
                  <a:pt x="46055" y="1314488"/>
                </a:cubicBezTo>
                <a:cubicBezTo>
                  <a:pt x="48352" y="1379583"/>
                  <a:pt x="49118" y="1386476"/>
                  <a:pt x="41460" y="1475312"/>
                </a:cubicBezTo>
                <a:cubicBezTo>
                  <a:pt x="33802" y="1564148"/>
                  <a:pt x="-2192" y="1862056"/>
                  <a:pt x="105" y="1847505"/>
                </a:cubicBezTo>
                <a:cubicBezTo>
                  <a:pt x="2402" y="1832954"/>
                  <a:pt x="47587" y="1512071"/>
                  <a:pt x="55245" y="1388007"/>
                </a:cubicBezTo>
                <a:cubicBezTo>
                  <a:pt x="62903" y="1263943"/>
                  <a:pt x="50650" y="1247095"/>
                  <a:pt x="46055" y="1103119"/>
                </a:cubicBezTo>
                <a:cubicBezTo>
                  <a:pt x="41460" y="959143"/>
                  <a:pt x="23080" y="508836"/>
                  <a:pt x="27675" y="524152"/>
                </a:cubicBezTo>
                <a:cubicBezTo>
                  <a:pt x="32270" y="539468"/>
                  <a:pt x="66732" y="1161321"/>
                  <a:pt x="73625" y="1195018"/>
                </a:cubicBezTo>
                <a:cubicBezTo>
                  <a:pt x="80518" y="1228715"/>
                  <a:pt x="69796" y="908598"/>
                  <a:pt x="69030" y="726331"/>
                </a:cubicBezTo>
                <a:cubicBezTo>
                  <a:pt x="68264" y="544064"/>
                  <a:pt x="66733" y="66952"/>
                  <a:pt x="69030" y="101414"/>
                </a:cubicBezTo>
                <a:cubicBezTo>
                  <a:pt x="71327" y="135876"/>
                  <a:pt x="77454" y="903238"/>
                  <a:pt x="82815" y="933105"/>
                </a:cubicBezTo>
                <a:cubicBezTo>
                  <a:pt x="88176" y="962972"/>
                  <a:pt x="98132" y="360264"/>
                  <a:pt x="101195" y="280618"/>
                </a:cubicBezTo>
                <a:cubicBezTo>
                  <a:pt x="104258" y="200972"/>
                  <a:pt x="100429" y="445271"/>
                  <a:pt x="101195" y="455227"/>
                </a:cubicBezTo>
                <a:cubicBezTo>
                  <a:pt x="101961" y="465183"/>
                  <a:pt x="80518" y="410809"/>
                  <a:pt x="105790" y="340353"/>
                </a:cubicBezTo>
                <a:cubicBezTo>
                  <a:pt x="131062" y="269897"/>
                  <a:pt x="260487" y="7218"/>
                  <a:pt x="266614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>
            <a:extLst>
              <a:ext uri="{FF2B5EF4-FFF2-40B4-BE49-F238E27FC236}">
                <a16:creationId xmlns:a16="http://schemas.microsoft.com/office/drawing/2014/main" id="{E61C6544-AD00-4748-3B25-AE015BBAA4C6}"/>
              </a:ext>
            </a:extLst>
          </p:cNvPr>
          <p:cNvSpPr/>
          <p:nvPr/>
        </p:nvSpPr>
        <p:spPr>
          <a:xfrm>
            <a:off x="6909693" y="9706262"/>
            <a:ext cx="10510" cy="832191"/>
          </a:xfrm>
          <a:custGeom>
            <a:avLst/>
            <a:gdLst>
              <a:gd name="connsiteX0" fmla="*/ 1149 w 10510"/>
              <a:gd name="connsiteY0" fmla="*/ 25895 h 832191"/>
              <a:gd name="connsiteX1" fmla="*/ 1149 w 10510"/>
              <a:gd name="connsiteY1" fmla="*/ 830015 h 832191"/>
              <a:gd name="connsiteX2" fmla="*/ 10339 w 10510"/>
              <a:gd name="connsiteY2" fmla="*/ 255644 h 832191"/>
              <a:gd name="connsiteX3" fmla="*/ 1149 w 10510"/>
              <a:gd name="connsiteY3" fmla="*/ 25895 h 83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0" h="832191">
                <a:moveTo>
                  <a:pt x="1149" y="25895"/>
                </a:moveTo>
                <a:cubicBezTo>
                  <a:pt x="-383" y="121623"/>
                  <a:pt x="-383" y="791724"/>
                  <a:pt x="1149" y="830015"/>
                </a:cubicBezTo>
                <a:cubicBezTo>
                  <a:pt x="2681" y="868307"/>
                  <a:pt x="8807" y="390430"/>
                  <a:pt x="10339" y="255644"/>
                </a:cubicBezTo>
                <a:cubicBezTo>
                  <a:pt x="11871" y="120858"/>
                  <a:pt x="2681" y="-69833"/>
                  <a:pt x="1149" y="25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>
            <a:extLst>
              <a:ext uri="{FF2B5EF4-FFF2-40B4-BE49-F238E27FC236}">
                <a16:creationId xmlns:a16="http://schemas.microsoft.com/office/drawing/2014/main" id="{6EA4EAD8-16B8-B257-0EAE-FB5426115A28}"/>
              </a:ext>
            </a:extLst>
          </p:cNvPr>
          <p:cNvSpPr/>
          <p:nvPr/>
        </p:nvSpPr>
        <p:spPr>
          <a:xfrm>
            <a:off x="6786555" y="9871678"/>
            <a:ext cx="184495" cy="1063863"/>
          </a:xfrm>
          <a:custGeom>
            <a:avLst/>
            <a:gdLst>
              <a:gd name="connsiteX0" fmla="*/ 223 w 184495"/>
              <a:gd name="connsiteY0" fmla="*/ 2923 h 1063863"/>
              <a:gd name="connsiteX1" fmla="*/ 18603 w 184495"/>
              <a:gd name="connsiteY1" fmla="*/ 1023007 h 1063863"/>
              <a:gd name="connsiteX2" fmla="*/ 27793 w 184495"/>
              <a:gd name="connsiteY2" fmla="*/ 839208 h 1063863"/>
              <a:gd name="connsiteX3" fmla="*/ 78337 w 184495"/>
              <a:gd name="connsiteY3" fmla="*/ 623245 h 1063863"/>
              <a:gd name="connsiteX4" fmla="*/ 184022 w 184495"/>
              <a:gd name="connsiteY4" fmla="*/ 338356 h 1063863"/>
              <a:gd name="connsiteX5" fmla="*/ 32388 w 184495"/>
              <a:gd name="connsiteY5" fmla="*/ 701359 h 1063863"/>
              <a:gd name="connsiteX6" fmla="*/ 223 w 184495"/>
              <a:gd name="connsiteY6" fmla="*/ 2923 h 10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495" h="1063863">
                <a:moveTo>
                  <a:pt x="223" y="2923"/>
                </a:moveTo>
                <a:cubicBezTo>
                  <a:pt x="-2074" y="56531"/>
                  <a:pt x="14008" y="883626"/>
                  <a:pt x="18603" y="1023007"/>
                </a:cubicBezTo>
                <a:cubicBezTo>
                  <a:pt x="23198" y="1162388"/>
                  <a:pt x="17837" y="905835"/>
                  <a:pt x="27793" y="839208"/>
                </a:cubicBezTo>
                <a:cubicBezTo>
                  <a:pt x="37749" y="772581"/>
                  <a:pt x="52299" y="706720"/>
                  <a:pt x="78337" y="623245"/>
                </a:cubicBezTo>
                <a:cubicBezTo>
                  <a:pt x="104375" y="539770"/>
                  <a:pt x="191680" y="325337"/>
                  <a:pt x="184022" y="338356"/>
                </a:cubicBezTo>
                <a:cubicBezTo>
                  <a:pt x="176364" y="351375"/>
                  <a:pt x="59192" y="752669"/>
                  <a:pt x="32388" y="701359"/>
                </a:cubicBezTo>
                <a:cubicBezTo>
                  <a:pt x="5584" y="650049"/>
                  <a:pt x="2520" y="-50685"/>
                  <a:pt x="223" y="2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>
            <a:extLst>
              <a:ext uri="{FF2B5EF4-FFF2-40B4-BE49-F238E27FC236}">
                <a16:creationId xmlns:a16="http://schemas.microsoft.com/office/drawing/2014/main" id="{0FE16EDC-3C4B-4EB4-700E-C70851C15523}"/>
              </a:ext>
            </a:extLst>
          </p:cNvPr>
          <p:cNvSpPr/>
          <p:nvPr/>
        </p:nvSpPr>
        <p:spPr>
          <a:xfrm>
            <a:off x="6827411" y="10590686"/>
            <a:ext cx="474715" cy="776941"/>
          </a:xfrm>
          <a:custGeom>
            <a:avLst/>
            <a:gdLst>
              <a:gd name="connsiteX0" fmla="*/ 722 w 474715"/>
              <a:gd name="connsiteY0" fmla="*/ 133985 h 776941"/>
              <a:gd name="connsiteX1" fmla="*/ 189116 w 474715"/>
              <a:gd name="connsiteY1" fmla="*/ 758902 h 776941"/>
              <a:gd name="connsiteX2" fmla="*/ 170736 w 474715"/>
              <a:gd name="connsiteY2" fmla="*/ 588888 h 776941"/>
              <a:gd name="connsiteX3" fmla="*/ 267230 w 474715"/>
              <a:gd name="connsiteY3" fmla="*/ 386709 h 776941"/>
              <a:gd name="connsiteX4" fmla="*/ 474004 w 474715"/>
              <a:gd name="connsiteY4" fmla="*/ 731 h 776941"/>
              <a:gd name="connsiteX5" fmla="*/ 189116 w 474715"/>
              <a:gd name="connsiteY5" fmla="*/ 492393 h 776941"/>
              <a:gd name="connsiteX6" fmla="*/ 175331 w 474715"/>
              <a:gd name="connsiteY6" fmla="*/ 556723 h 776941"/>
              <a:gd name="connsiteX7" fmla="*/ 124786 w 474715"/>
              <a:gd name="connsiteY7" fmla="*/ 409684 h 776941"/>
              <a:gd name="connsiteX8" fmla="*/ 722 w 474715"/>
              <a:gd name="connsiteY8" fmla="*/ 133985 h 7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715" h="776941">
                <a:moveTo>
                  <a:pt x="722" y="133985"/>
                </a:moveTo>
                <a:cubicBezTo>
                  <a:pt x="11444" y="192188"/>
                  <a:pt x="160780" y="683085"/>
                  <a:pt x="189116" y="758902"/>
                </a:cubicBezTo>
                <a:cubicBezTo>
                  <a:pt x="217452" y="834719"/>
                  <a:pt x="157717" y="650920"/>
                  <a:pt x="170736" y="588888"/>
                </a:cubicBezTo>
                <a:cubicBezTo>
                  <a:pt x="183755" y="526856"/>
                  <a:pt x="216685" y="484735"/>
                  <a:pt x="267230" y="386709"/>
                </a:cubicBezTo>
                <a:cubicBezTo>
                  <a:pt x="317775" y="288683"/>
                  <a:pt x="487023" y="-16883"/>
                  <a:pt x="474004" y="731"/>
                </a:cubicBezTo>
                <a:cubicBezTo>
                  <a:pt x="460985" y="18345"/>
                  <a:pt x="238895" y="399728"/>
                  <a:pt x="189116" y="492393"/>
                </a:cubicBezTo>
                <a:cubicBezTo>
                  <a:pt x="139337" y="585058"/>
                  <a:pt x="186053" y="570508"/>
                  <a:pt x="175331" y="556723"/>
                </a:cubicBezTo>
                <a:cubicBezTo>
                  <a:pt x="164609" y="542938"/>
                  <a:pt x="147761" y="478609"/>
                  <a:pt x="124786" y="409684"/>
                </a:cubicBezTo>
                <a:cubicBezTo>
                  <a:pt x="101811" y="340759"/>
                  <a:pt x="-10000" y="75782"/>
                  <a:pt x="722" y="133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>
            <a:extLst>
              <a:ext uri="{FF2B5EF4-FFF2-40B4-BE49-F238E27FC236}">
                <a16:creationId xmlns:a16="http://schemas.microsoft.com/office/drawing/2014/main" id="{9D4195A2-53F6-BFD3-0DF0-9221E907C936}"/>
              </a:ext>
            </a:extLst>
          </p:cNvPr>
          <p:cNvSpPr/>
          <p:nvPr/>
        </p:nvSpPr>
        <p:spPr>
          <a:xfrm>
            <a:off x="6929222" y="9750519"/>
            <a:ext cx="606716" cy="530652"/>
          </a:xfrm>
          <a:custGeom>
            <a:avLst/>
            <a:gdLst>
              <a:gd name="connsiteX0" fmla="*/ 32165 w 606716"/>
              <a:gd name="connsiteY0" fmla="*/ 27588 h 530652"/>
              <a:gd name="connsiteX1" fmla="*/ 36760 w 606716"/>
              <a:gd name="connsiteY1" fmla="*/ 408970 h 530652"/>
              <a:gd name="connsiteX2" fmla="*/ 4595 w 606716"/>
              <a:gd name="connsiteY2" fmla="*/ 523845 h 530652"/>
              <a:gd name="connsiteX3" fmla="*/ 105685 w 606716"/>
              <a:gd name="connsiteY3" fmla="*/ 243551 h 530652"/>
              <a:gd name="connsiteX4" fmla="*/ 188394 w 606716"/>
              <a:gd name="connsiteY4" fmla="*/ 151652 h 530652"/>
              <a:gd name="connsiteX5" fmla="*/ 376788 w 606716"/>
              <a:gd name="connsiteY5" fmla="*/ 105702 h 530652"/>
              <a:gd name="connsiteX6" fmla="*/ 606537 w 606716"/>
              <a:gd name="connsiteY6" fmla="*/ 105702 h 530652"/>
              <a:gd name="connsiteX7" fmla="*/ 408953 w 606716"/>
              <a:gd name="connsiteY7" fmla="*/ 110297 h 530652"/>
              <a:gd name="connsiteX8" fmla="*/ 82710 w 606716"/>
              <a:gd name="connsiteY8" fmla="*/ 18 h 530652"/>
              <a:gd name="connsiteX9" fmla="*/ 340028 w 606716"/>
              <a:gd name="connsiteY9" fmla="*/ 119487 h 530652"/>
              <a:gd name="connsiteX10" fmla="*/ 179204 w 606716"/>
              <a:gd name="connsiteY10" fmla="*/ 156247 h 530652"/>
              <a:gd name="connsiteX11" fmla="*/ 202179 w 606716"/>
              <a:gd name="connsiteY11" fmla="*/ 321666 h 530652"/>
              <a:gd name="connsiteX12" fmla="*/ 160824 w 606716"/>
              <a:gd name="connsiteY12" fmla="*/ 220576 h 530652"/>
              <a:gd name="connsiteX13" fmla="*/ 32165 w 606716"/>
              <a:gd name="connsiteY13" fmla="*/ 450325 h 530652"/>
              <a:gd name="connsiteX14" fmla="*/ 0 w 606716"/>
              <a:gd name="connsiteY14" fmla="*/ 238956 h 530652"/>
              <a:gd name="connsiteX15" fmla="*/ 32165 w 606716"/>
              <a:gd name="connsiteY15" fmla="*/ 27588 h 53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6716" h="530652">
                <a:moveTo>
                  <a:pt x="32165" y="27588"/>
                </a:moveTo>
                <a:cubicBezTo>
                  <a:pt x="38292" y="55924"/>
                  <a:pt x="41355" y="326261"/>
                  <a:pt x="36760" y="408970"/>
                </a:cubicBezTo>
                <a:cubicBezTo>
                  <a:pt x="32165" y="491679"/>
                  <a:pt x="-6892" y="551415"/>
                  <a:pt x="4595" y="523845"/>
                </a:cubicBezTo>
                <a:cubicBezTo>
                  <a:pt x="16082" y="496275"/>
                  <a:pt x="75052" y="305583"/>
                  <a:pt x="105685" y="243551"/>
                </a:cubicBezTo>
                <a:cubicBezTo>
                  <a:pt x="136318" y="181519"/>
                  <a:pt x="143210" y="174627"/>
                  <a:pt x="188394" y="151652"/>
                </a:cubicBezTo>
                <a:cubicBezTo>
                  <a:pt x="233578" y="128677"/>
                  <a:pt x="307098" y="113360"/>
                  <a:pt x="376788" y="105702"/>
                </a:cubicBezTo>
                <a:cubicBezTo>
                  <a:pt x="446478" y="98044"/>
                  <a:pt x="601176" y="104936"/>
                  <a:pt x="606537" y="105702"/>
                </a:cubicBezTo>
                <a:cubicBezTo>
                  <a:pt x="611898" y="106468"/>
                  <a:pt x="496257" y="127911"/>
                  <a:pt x="408953" y="110297"/>
                </a:cubicBezTo>
                <a:cubicBezTo>
                  <a:pt x="321649" y="92683"/>
                  <a:pt x="94197" y="-1514"/>
                  <a:pt x="82710" y="18"/>
                </a:cubicBezTo>
                <a:cubicBezTo>
                  <a:pt x="71223" y="1550"/>
                  <a:pt x="323946" y="93449"/>
                  <a:pt x="340028" y="119487"/>
                </a:cubicBezTo>
                <a:cubicBezTo>
                  <a:pt x="356110" y="145525"/>
                  <a:pt x="202179" y="122551"/>
                  <a:pt x="179204" y="156247"/>
                </a:cubicBezTo>
                <a:cubicBezTo>
                  <a:pt x="156229" y="189944"/>
                  <a:pt x="205242" y="310944"/>
                  <a:pt x="202179" y="321666"/>
                </a:cubicBezTo>
                <a:cubicBezTo>
                  <a:pt x="199116" y="332388"/>
                  <a:pt x="189160" y="199133"/>
                  <a:pt x="160824" y="220576"/>
                </a:cubicBezTo>
                <a:cubicBezTo>
                  <a:pt x="132488" y="242019"/>
                  <a:pt x="58969" y="447262"/>
                  <a:pt x="32165" y="450325"/>
                </a:cubicBezTo>
                <a:cubicBezTo>
                  <a:pt x="5361" y="453388"/>
                  <a:pt x="0" y="302520"/>
                  <a:pt x="0" y="238956"/>
                </a:cubicBezTo>
                <a:cubicBezTo>
                  <a:pt x="0" y="175392"/>
                  <a:pt x="26038" y="-748"/>
                  <a:pt x="32165" y="27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>
            <a:extLst>
              <a:ext uri="{FF2B5EF4-FFF2-40B4-BE49-F238E27FC236}">
                <a16:creationId xmlns:a16="http://schemas.microsoft.com/office/drawing/2014/main" id="{D6D532D6-1417-42DA-929E-10109467CCF5}"/>
              </a:ext>
            </a:extLst>
          </p:cNvPr>
          <p:cNvSpPr/>
          <p:nvPr/>
        </p:nvSpPr>
        <p:spPr>
          <a:xfrm>
            <a:off x="7435666" y="9859197"/>
            <a:ext cx="482920" cy="1001850"/>
          </a:xfrm>
          <a:custGeom>
            <a:avLst/>
            <a:gdLst>
              <a:gd name="connsiteX0" fmla="*/ 113878 w 482920"/>
              <a:gd name="connsiteY0" fmla="*/ 1619 h 1001850"/>
              <a:gd name="connsiteX1" fmla="*/ 334437 w 482920"/>
              <a:gd name="connsiteY1" fmla="*/ 42974 h 1001850"/>
              <a:gd name="connsiteX2" fmla="*/ 467691 w 482920"/>
              <a:gd name="connsiteY2" fmla="*/ 144063 h 1001850"/>
              <a:gd name="connsiteX3" fmla="*/ 366601 w 482920"/>
              <a:gd name="connsiteY3" fmla="*/ 272723 h 1001850"/>
              <a:gd name="connsiteX4" fmla="*/ 3598 w 482920"/>
              <a:gd name="connsiteY4" fmla="*/ 998729 h 1001850"/>
              <a:gd name="connsiteX5" fmla="*/ 178207 w 482920"/>
              <a:gd name="connsiteY5" fmla="*/ 525446 h 1001850"/>
              <a:gd name="connsiteX6" fmla="*/ 136853 w 482920"/>
              <a:gd name="connsiteY6" fmla="*/ 281913 h 1001850"/>
              <a:gd name="connsiteX7" fmla="*/ 178207 w 482920"/>
              <a:gd name="connsiteY7" fmla="*/ 534636 h 1001850"/>
              <a:gd name="connsiteX8" fmla="*/ 297677 w 482920"/>
              <a:gd name="connsiteY8" fmla="*/ 295697 h 1001850"/>
              <a:gd name="connsiteX9" fmla="*/ 339031 w 482920"/>
              <a:gd name="connsiteY9" fmla="*/ 148658 h 1001850"/>
              <a:gd name="connsiteX10" fmla="*/ 237942 w 482920"/>
              <a:gd name="connsiteY10" fmla="*/ 470307 h 1001850"/>
              <a:gd name="connsiteX11" fmla="*/ 371196 w 482920"/>
              <a:gd name="connsiteY11" fmla="*/ 176228 h 1001850"/>
              <a:gd name="connsiteX12" fmla="*/ 398766 w 482920"/>
              <a:gd name="connsiteY12" fmla="*/ 125683 h 1001850"/>
              <a:gd name="connsiteX13" fmla="*/ 472286 w 482920"/>
              <a:gd name="connsiteY13" fmla="*/ 93519 h 1001850"/>
              <a:gd name="connsiteX14" fmla="*/ 113878 w 482920"/>
              <a:gd name="connsiteY14" fmla="*/ 1619 h 100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2920" h="1001850">
                <a:moveTo>
                  <a:pt x="113878" y="1619"/>
                </a:moveTo>
                <a:cubicBezTo>
                  <a:pt x="90903" y="-6805"/>
                  <a:pt x="275468" y="19233"/>
                  <a:pt x="334437" y="42974"/>
                </a:cubicBezTo>
                <a:cubicBezTo>
                  <a:pt x="393406" y="66715"/>
                  <a:pt x="462330" y="105772"/>
                  <a:pt x="467691" y="144063"/>
                </a:cubicBezTo>
                <a:cubicBezTo>
                  <a:pt x="473052" y="182354"/>
                  <a:pt x="443950" y="130279"/>
                  <a:pt x="366601" y="272723"/>
                </a:cubicBezTo>
                <a:cubicBezTo>
                  <a:pt x="289252" y="415167"/>
                  <a:pt x="34997" y="956609"/>
                  <a:pt x="3598" y="998729"/>
                </a:cubicBezTo>
                <a:cubicBezTo>
                  <a:pt x="-27801" y="1040849"/>
                  <a:pt x="155998" y="644915"/>
                  <a:pt x="178207" y="525446"/>
                </a:cubicBezTo>
                <a:cubicBezTo>
                  <a:pt x="200416" y="405977"/>
                  <a:pt x="136853" y="280381"/>
                  <a:pt x="136853" y="281913"/>
                </a:cubicBezTo>
                <a:cubicBezTo>
                  <a:pt x="136853" y="283445"/>
                  <a:pt x="151403" y="532339"/>
                  <a:pt x="178207" y="534636"/>
                </a:cubicBezTo>
                <a:cubicBezTo>
                  <a:pt x="205011" y="536933"/>
                  <a:pt x="270873" y="360027"/>
                  <a:pt x="297677" y="295697"/>
                </a:cubicBezTo>
                <a:cubicBezTo>
                  <a:pt x="324481" y="231367"/>
                  <a:pt x="348987" y="119556"/>
                  <a:pt x="339031" y="148658"/>
                </a:cubicBezTo>
                <a:cubicBezTo>
                  <a:pt x="329075" y="177760"/>
                  <a:pt x="232581" y="465712"/>
                  <a:pt x="237942" y="470307"/>
                </a:cubicBezTo>
                <a:cubicBezTo>
                  <a:pt x="243303" y="474902"/>
                  <a:pt x="344392" y="233665"/>
                  <a:pt x="371196" y="176228"/>
                </a:cubicBezTo>
                <a:cubicBezTo>
                  <a:pt x="398000" y="118791"/>
                  <a:pt x="381918" y="139468"/>
                  <a:pt x="398766" y="125683"/>
                </a:cubicBezTo>
                <a:cubicBezTo>
                  <a:pt x="415614" y="111898"/>
                  <a:pt x="515172" y="111133"/>
                  <a:pt x="472286" y="93519"/>
                </a:cubicBezTo>
                <a:cubicBezTo>
                  <a:pt x="429400" y="75905"/>
                  <a:pt x="136853" y="10043"/>
                  <a:pt x="113878" y="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>
            <a:extLst>
              <a:ext uri="{FF2B5EF4-FFF2-40B4-BE49-F238E27FC236}">
                <a16:creationId xmlns:a16="http://schemas.microsoft.com/office/drawing/2014/main" id="{0B5A6A1B-E207-56D0-ABE0-27CE1E359B02}"/>
              </a:ext>
            </a:extLst>
          </p:cNvPr>
          <p:cNvSpPr/>
          <p:nvPr/>
        </p:nvSpPr>
        <p:spPr>
          <a:xfrm>
            <a:off x="7179147" y="10004779"/>
            <a:ext cx="435389" cy="1570740"/>
          </a:xfrm>
          <a:custGeom>
            <a:avLst/>
            <a:gdLst>
              <a:gd name="connsiteX0" fmla="*/ 416346 w 435389"/>
              <a:gd name="connsiteY0" fmla="*/ 53621 h 1570740"/>
              <a:gd name="connsiteX1" fmla="*/ 384182 w 435389"/>
              <a:gd name="connsiteY1" fmla="*/ 104166 h 1570740"/>
              <a:gd name="connsiteX2" fmla="*/ 80913 w 435389"/>
              <a:gd name="connsiteY2" fmla="*/ 857742 h 1570740"/>
              <a:gd name="connsiteX3" fmla="*/ 126863 w 435389"/>
              <a:gd name="connsiteY3" fmla="*/ 848552 h 1570740"/>
              <a:gd name="connsiteX4" fmla="*/ 117673 w 435389"/>
              <a:gd name="connsiteY4" fmla="*/ 1138035 h 1570740"/>
              <a:gd name="connsiteX5" fmla="*/ 163623 w 435389"/>
              <a:gd name="connsiteY5" fmla="*/ 1542393 h 1570740"/>
              <a:gd name="connsiteX6" fmla="*/ 131458 w 435389"/>
              <a:gd name="connsiteY6" fmla="*/ 1280479 h 1570740"/>
              <a:gd name="connsiteX7" fmla="*/ 90103 w 435389"/>
              <a:gd name="connsiteY7" fmla="*/ 1087490 h 1570740"/>
              <a:gd name="connsiteX8" fmla="*/ 57938 w 435389"/>
              <a:gd name="connsiteY8" fmla="*/ 1013971 h 1570740"/>
              <a:gd name="connsiteX9" fmla="*/ 11989 w 435389"/>
              <a:gd name="connsiteY9" fmla="*/ 1487253 h 1570740"/>
              <a:gd name="connsiteX10" fmla="*/ 2799 w 435389"/>
              <a:gd name="connsiteY10" fmla="*/ 1519418 h 1570740"/>
              <a:gd name="connsiteX11" fmla="*/ 53343 w 435389"/>
              <a:gd name="connsiteY11" fmla="*/ 954236 h 1570740"/>
              <a:gd name="connsiteX12" fmla="*/ 191193 w 435389"/>
              <a:gd name="connsiteY12" fmla="*/ 425814 h 1570740"/>
              <a:gd name="connsiteX13" fmla="*/ 241737 w 435389"/>
              <a:gd name="connsiteY13" fmla="*/ 113356 h 1570740"/>
              <a:gd name="connsiteX14" fmla="*/ 186598 w 435389"/>
              <a:gd name="connsiteY14" fmla="*/ 549878 h 1570740"/>
              <a:gd name="connsiteX15" fmla="*/ 416346 w 435389"/>
              <a:gd name="connsiteY15" fmla="*/ 53621 h 157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389" h="1570740">
                <a:moveTo>
                  <a:pt x="416346" y="53621"/>
                </a:moveTo>
                <a:cubicBezTo>
                  <a:pt x="449277" y="-20664"/>
                  <a:pt x="440087" y="-29854"/>
                  <a:pt x="384182" y="104166"/>
                </a:cubicBezTo>
                <a:cubicBezTo>
                  <a:pt x="328277" y="238186"/>
                  <a:pt x="123799" y="733678"/>
                  <a:pt x="80913" y="857742"/>
                </a:cubicBezTo>
                <a:cubicBezTo>
                  <a:pt x="38027" y="981806"/>
                  <a:pt x="120736" y="801837"/>
                  <a:pt x="126863" y="848552"/>
                </a:cubicBezTo>
                <a:cubicBezTo>
                  <a:pt x="132990" y="895268"/>
                  <a:pt x="111546" y="1022395"/>
                  <a:pt x="117673" y="1138035"/>
                </a:cubicBezTo>
                <a:cubicBezTo>
                  <a:pt x="123800" y="1253675"/>
                  <a:pt x="161326" y="1518652"/>
                  <a:pt x="163623" y="1542393"/>
                </a:cubicBezTo>
                <a:cubicBezTo>
                  <a:pt x="165920" y="1566134"/>
                  <a:pt x="143711" y="1356296"/>
                  <a:pt x="131458" y="1280479"/>
                </a:cubicBezTo>
                <a:cubicBezTo>
                  <a:pt x="119205" y="1204662"/>
                  <a:pt x="102356" y="1131908"/>
                  <a:pt x="90103" y="1087490"/>
                </a:cubicBezTo>
                <a:cubicBezTo>
                  <a:pt x="77850" y="1043072"/>
                  <a:pt x="70957" y="947344"/>
                  <a:pt x="57938" y="1013971"/>
                </a:cubicBezTo>
                <a:cubicBezTo>
                  <a:pt x="44919" y="1080598"/>
                  <a:pt x="21179" y="1403012"/>
                  <a:pt x="11989" y="1487253"/>
                </a:cubicBezTo>
                <a:cubicBezTo>
                  <a:pt x="2799" y="1571494"/>
                  <a:pt x="-4093" y="1608254"/>
                  <a:pt x="2799" y="1519418"/>
                </a:cubicBezTo>
                <a:cubicBezTo>
                  <a:pt x="9691" y="1430582"/>
                  <a:pt x="21944" y="1136503"/>
                  <a:pt x="53343" y="954236"/>
                </a:cubicBezTo>
                <a:cubicBezTo>
                  <a:pt x="84742" y="771969"/>
                  <a:pt x="159794" y="565961"/>
                  <a:pt x="191193" y="425814"/>
                </a:cubicBezTo>
                <a:cubicBezTo>
                  <a:pt x="222592" y="285667"/>
                  <a:pt x="242503" y="92679"/>
                  <a:pt x="241737" y="113356"/>
                </a:cubicBezTo>
                <a:cubicBezTo>
                  <a:pt x="240971" y="134033"/>
                  <a:pt x="153667" y="561366"/>
                  <a:pt x="186598" y="549878"/>
                </a:cubicBezTo>
                <a:cubicBezTo>
                  <a:pt x="219529" y="538390"/>
                  <a:pt x="383415" y="127906"/>
                  <a:pt x="416346" y="53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>
            <a:extLst>
              <a:ext uri="{FF2B5EF4-FFF2-40B4-BE49-F238E27FC236}">
                <a16:creationId xmlns:a16="http://schemas.microsoft.com/office/drawing/2014/main" id="{D06212E4-1556-600C-E6B2-3FC1C769882D}"/>
              </a:ext>
            </a:extLst>
          </p:cNvPr>
          <p:cNvSpPr/>
          <p:nvPr/>
        </p:nvSpPr>
        <p:spPr>
          <a:xfrm>
            <a:off x="7484260" y="10307011"/>
            <a:ext cx="442218" cy="1189966"/>
          </a:xfrm>
          <a:custGeom>
            <a:avLst/>
            <a:gdLst>
              <a:gd name="connsiteX0" fmla="*/ 285843 w 442218"/>
              <a:gd name="connsiteY0" fmla="*/ 8708 h 1189966"/>
              <a:gd name="connsiteX1" fmla="*/ 157183 w 442218"/>
              <a:gd name="connsiteY1" fmla="*/ 936893 h 1189966"/>
              <a:gd name="connsiteX2" fmla="*/ 125018 w 442218"/>
              <a:gd name="connsiteY2" fmla="*/ 1189616 h 1189966"/>
              <a:gd name="connsiteX3" fmla="*/ 216918 w 442218"/>
              <a:gd name="connsiteY3" fmla="*/ 982842 h 1189966"/>
              <a:gd name="connsiteX4" fmla="*/ 336387 w 442218"/>
              <a:gd name="connsiteY4" fmla="*/ 619839 h 1189966"/>
              <a:gd name="connsiteX5" fmla="*/ 442072 w 442218"/>
              <a:gd name="connsiteY5" fmla="*/ 8708 h 1189966"/>
              <a:gd name="connsiteX6" fmla="*/ 313412 w 442218"/>
              <a:gd name="connsiteY6" fmla="*/ 743904 h 1189966"/>
              <a:gd name="connsiteX7" fmla="*/ 143398 w 442218"/>
              <a:gd name="connsiteY7" fmla="*/ 1180426 h 1189966"/>
              <a:gd name="connsiteX8" fmla="*/ 161778 w 442218"/>
              <a:gd name="connsiteY8" fmla="*/ 936893 h 1189966"/>
              <a:gd name="connsiteX9" fmla="*/ 138803 w 442218"/>
              <a:gd name="connsiteY9" fmla="*/ 619839 h 1189966"/>
              <a:gd name="connsiteX10" fmla="*/ 954 w 442218"/>
              <a:gd name="connsiteY10" fmla="*/ 1070147 h 1189966"/>
              <a:gd name="connsiteX11" fmla="*/ 216918 w 442218"/>
              <a:gd name="connsiteY11" fmla="*/ 504965 h 1189966"/>
              <a:gd name="connsiteX12" fmla="*/ 285843 w 442218"/>
              <a:gd name="connsiteY12" fmla="*/ 8708 h 118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218" h="1189966">
                <a:moveTo>
                  <a:pt x="285843" y="8708"/>
                </a:moveTo>
                <a:cubicBezTo>
                  <a:pt x="275887" y="80696"/>
                  <a:pt x="183987" y="740075"/>
                  <a:pt x="157183" y="936893"/>
                </a:cubicBezTo>
                <a:cubicBezTo>
                  <a:pt x="130379" y="1133711"/>
                  <a:pt x="115062" y="1181958"/>
                  <a:pt x="125018" y="1189616"/>
                </a:cubicBezTo>
                <a:cubicBezTo>
                  <a:pt x="134974" y="1197274"/>
                  <a:pt x="181690" y="1077805"/>
                  <a:pt x="216918" y="982842"/>
                </a:cubicBezTo>
                <a:cubicBezTo>
                  <a:pt x="252146" y="887879"/>
                  <a:pt x="298861" y="782195"/>
                  <a:pt x="336387" y="619839"/>
                </a:cubicBezTo>
                <a:cubicBezTo>
                  <a:pt x="373913" y="457483"/>
                  <a:pt x="445901" y="-11969"/>
                  <a:pt x="442072" y="8708"/>
                </a:cubicBezTo>
                <a:cubicBezTo>
                  <a:pt x="438243" y="29385"/>
                  <a:pt x="363191" y="548618"/>
                  <a:pt x="313412" y="743904"/>
                </a:cubicBezTo>
                <a:cubicBezTo>
                  <a:pt x="263633" y="939190"/>
                  <a:pt x="168670" y="1148261"/>
                  <a:pt x="143398" y="1180426"/>
                </a:cubicBezTo>
                <a:cubicBezTo>
                  <a:pt x="118126" y="1212591"/>
                  <a:pt x="162544" y="1030324"/>
                  <a:pt x="161778" y="936893"/>
                </a:cubicBezTo>
                <a:cubicBezTo>
                  <a:pt x="161012" y="843462"/>
                  <a:pt x="165607" y="597630"/>
                  <a:pt x="138803" y="619839"/>
                </a:cubicBezTo>
                <a:cubicBezTo>
                  <a:pt x="111999" y="642048"/>
                  <a:pt x="-12065" y="1089293"/>
                  <a:pt x="954" y="1070147"/>
                </a:cubicBezTo>
                <a:cubicBezTo>
                  <a:pt x="13973" y="1051001"/>
                  <a:pt x="167139" y="680340"/>
                  <a:pt x="216918" y="504965"/>
                </a:cubicBezTo>
                <a:cubicBezTo>
                  <a:pt x="266697" y="329590"/>
                  <a:pt x="295799" y="-63280"/>
                  <a:pt x="285843" y="8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>
            <a:extLst>
              <a:ext uri="{FF2B5EF4-FFF2-40B4-BE49-F238E27FC236}">
                <a16:creationId xmlns:a16="http://schemas.microsoft.com/office/drawing/2014/main" id="{3E040CFD-9E94-5E25-596B-02296A314D3C}"/>
              </a:ext>
            </a:extLst>
          </p:cNvPr>
          <p:cNvSpPr/>
          <p:nvPr/>
        </p:nvSpPr>
        <p:spPr>
          <a:xfrm>
            <a:off x="-87435" y="9116295"/>
            <a:ext cx="792712" cy="28005"/>
          </a:xfrm>
          <a:custGeom>
            <a:avLst/>
            <a:gdLst>
              <a:gd name="connsiteX0" fmla="*/ 130 w 792712"/>
              <a:gd name="connsiteY0" fmla="*/ 27705 h 28005"/>
              <a:gd name="connsiteX1" fmla="*/ 730731 w 792712"/>
              <a:gd name="connsiteY1" fmla="*/ 13920 h 28005"/>
              <a:gd name="connsiteX2" fmla="*/ 670997 w 792712"/>
              <a:gd name="connsiteY2" fmla="*/ 135 h 28005"/>
              <a:gd name="connsiteX3" fmla="*/ 130 w 792712"/>
              <a:gd name="connsiteY3" fmla="*/ 27705 h 2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712" h="28005">
                <a:moveTo>
                  <a:pt x="130" y="27705"/>
                </a:moveTo>
                <a:cubicBezTo>
                  <a:pt x="10086" y="30002"/>
                  <a:pt x="618920" y="18515"/>
                  <a:pt x="730731" y="13920"/>
                </a:cubicBezTo>
                <a:cubicBezTo>
                  <a:pt x="842542" y="9325"/>
                  <a:pt x="791232" y="2432"/>
                  <a:pt x="670997" y="135"/>
                </a:cubicBezTo>
                <a:cubicBezTo>
                  <a:pt x="550762" y="-2162"/>
                  <a:pt x="-9826" y="25408"/>
                  <a:pt x="130" y="27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 422">
            <a:extLst>
              <a:ext uri="{FF2B5EF4-FFF2-40B4-BE49-F238E27FC236}">
                <a16:creationId xmlns:a16="http://schemas.microsoft.com/office/drawing/2014/main" id="{D872D279-C16E-B5CB-DFC1-F522A95384B6}"/>
              </a:ext>
            </a:extLst>
          </p:cNvPr>
          <p:cNvSpPr/>
          <p:nvPr/>
        </p:nvSpPr>
        <p:spPr>
          <a:xfrm>
            <a:off x="362319" y="9087983"/>
            <a:ext cx="279181" cy="1356427"/>
          </a:xfrm>
          <a:custGeom>
            <a:avLst/>
            <a:gdLst>
              <a:gd name="connsiteX0" fmla="*/ 276383 w 279181"/>
              <a:gd name="connsiteY0" fmla="*/ 28447 h 1356427"/>
              <a:gd name="connsiteX1" fmla="*/ 65014 w 279181"/>
              <a:gd name="connsiteY1" fmla="*/ 662554 h 1356427"/>
              <a:gd name="connsiteX2" fmla="*/ 42039 w 279181"/>
              <a:gd name="connsiteY2" fmla="*/ 795808 h 1356427"/>
              <a:gd name="connsiteX3" fmla="*/ 28254 w 279181"/>
              <a:gd name="connsiteY3" fmla="*/ 1053127 h 1356427"/>
              <a:gd name="connsiteX4" fmla="*/ 684 w 279181"/>
              <a:gd name="connsiteY4" fmla="*/ 1356395 h 1356427"/>
              <a:gd name="connsiteX5" fmla="*/ 19064 w 279181"/>
              <a:gd name="connsiteY5" fmla="*/ 1034747 h 1356427"/>
              <a:gd name="connsiteX6" fmla="*/ 124748 w 279181"/>
              <a:gd name="connsiteY6" fmla="*/ 612009 h 1356427"/>
              <a:gd name="connsiteX7" fmla="*/ 74204 w 279181"/>
              <a:gd name="connsiteY7" fmla="*/ 667149 h 1356427"/>
              <a:gd name="connsiteX8" fmla="*/ 179888 w 279181"/>
              <a:gd name="connsiteY8" fmla="*/ 161701 h 1356427"/>
              <a:gd name="connsiteX9" fmla="*/ 276383 w 279181"/>
              <a:gd name="connsiteY9" fmla="*/ 28447 h 135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181" h="1356427">
                <a:moveTo>
                  <a:pt x="276383" y="28447"/>
                </a:moveTo>
                <a:cubicBezTo>
                  <a:pt x="257237" y="111922"/>
                  <a:pt x="104071" y="534661"/>
                  <a:pt x="65014" y="662554"/>
                </a:cubicBezTo>
                <a:cubicBezTo>
                  <a:pt x="25957" y="790447"/>
                  <a:pt x="48166" y="730712"/>
                  <a:pt x="42039" y="795808"/>
                </a:cubicBezTo>
                <a:cubicBezTo>
                  <a:pt x="35912" y="860904"/>
                  <a:pt x="35146" y="959696"/>
                  <a:pt x="28254" y="1053127"/>
                </a:cubicBezTo>
                <a:cubicBezTo>
                  <a:pt x="21362" y="1146558"/>
                  <a:pt x="2216" y="1359458"/>
                  <a:pt x="684" y="1356395"/>
                </a:cubicBezTo>
                <a:cubicBezTo>
                  <a:pt x="-848" y="1353332"/>
                  <a:pt x="-1613" y="1158811"/>
                  <a:pt x="19064" y="1034747"/>
                </a:cubicBezTo>
                <a:cubicBezTo>
                  <a:pt x="39741" y="910683"/>
                  <a:pt x="115558" y="673275"/>
                  <a:pt x="124748" y="612009"/>
                </a:cubicBezTo>
                <a:cubicBezTo>
                  <a:pt x="133938" y="550743"/>
                  <a:pt x="65014" y="742200"/>
                  <a:pt x="74204" y="667149"/>
                </a:cubicBezTo>
                <a:cubicBezTo>
                  <a:pt x="83394" y="592098"/>
                  <a:pt x="148489" y="261259"/>
                  <a:pt x="179888" y="161701"/>
                </a:cubicBezTo>
                <a:cubicBezTo>
                  <a:pt x="211287" y="62143"/>
                  <a:pt x="295529" y="-55028"/>
                  <a:pt x="276383" y="28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 423">
            <a:extLst>
              <a:ext uri="{FF2B5EF4-FFF2-40B4-BE49-F238E27FC236}">
                <a16:creationId xmlns:a16="http://schemas.microsoft.com/office/drawing/2014/main" id="{611E9788-D96F-A3CC-4ADF-41A0B6BD91BE}"/>
              </a:ext>
            </a:extLst>
          </p:cNvPr>
          <p:cNvSpPr/>
          <p:nvPr/>
        </p:nvSpPr>
        <p:spPr>
          <a:xfrm>
            <a:off x="-42258" y="10444305"/>
            <a:ext cx="422438" cy="39169"/>
          </a:xfrm>
          <a:custGeom>
            <a:avLst/>
            <a:gdLst>
              <a:gd name="connsiteX0" fmla="*/ 5498 w 422438"/>
              <a:gd name="connsiteY0" fmla="*/ 27643 h 39169"/>
              <a:gd name="connsiteX1" fmla="*/ 419046 w 422438"/>
              <a:gd name="connsiteY1" fmla="*/ 73 h 39169"/>
              <a:gd name="connsiteX2" fmla="*/ 193892 w 422438"/>
              <a:gd name="connsiteY2" fmla="*/ 36833 h 39169"/>
              <a:gd name="connsiteX3" fmla="*/ 5498 w 422438"/>
              <a:gd name="connsiteY3" fmla="*/ 27643 h 3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38" h="39169">
                <a:moveTo>
                  <a:pt x="5498" y="27643"/>
                </a:moveTo>
                <a:cubicBezTo>
                  <a:pt x="43024" y="21516"/>
                  <a:pt x="387647" y="-1459"/>
                  <a:pt x="419046" y="73"/>
                </a:cubicBezTo>
                <a:cubicBezTo>
                  <a:pt x="450445" y="1605"/>
                  <a:pt x="255158" y="29941"/>
                  <a:pt x="193892" y="36833"/>
                </a:cubicBezTo>
                <a:cubicBezTo>
                  <a:pt x="132626" y="43725"/>
                  <a:pt x="-32028" y="33770"/>
                  <a:pt x="5498" y="27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 424">
            <a:extLst>
              <a:ext uri="{FF2B5EF4-FFF2-40B4-BE49-F238E27FC236}">
                <a16:creationId xmlns:a16="http://schemas.microsoft.com/office/drawing/2014/main" id="{FA81ABDB-5A1F-BBA3-DFC4-8ED706F6F3B7}"/>
              </a:ext>
            </a:extLst>
          </p:cNvPr>
          <p:cNvSpPr/>
          <p:nvPr/>
        </p:nvSpPr>
        <p:spPr>
          <a:xfrm>
            <a:off x="-926" y="9163850"/>
            <a:ext cx="609516" cy="150274"/>
          </a:xfrm>
          <a:custGeom>
            <a:avLst/>
            <a:gdLst>
              <a:gd name="connsiteX0" fmla="*/ 926 w 609516"/>
              <a:gd name="connsiteY0" fmla="*/ 21505 h 150274"/>
              <a:gd name="connsiteX1" fmla="*/ 579893 w 609516"/>
              <a:gd name="connsiteY1" fmla="*/ 7720 h 150274"/>
              <a:gd name="connsiteX2" fmla="*/ 524753 w 609516"/>
              <a:gd name="connsiteY2" fmla="*/ 12315 h 150274"/>
              <a:gd name="connsiteX3" fmla="*/ 520158 w 609516"/>
              <a:gd name="connsiteY3" fmla="*/ 150164 h 150274"/>
              <a:gd name="connsiteX4" fmla="*/ 492588 w 609516"/>
              <a:gd name="connsiteY4" fmla="*/ 35290 h 150274"/>
              <a:gd name="connsiteX5" fmla="*/ 216890 w 609516"/>
              <a:gd name="connsiteY5" fmla="*/ 16910 h 150274"/>
              <a:gd name="connsiteX6" fmla="*/ 147965 w 609516"/>
              <a:gd name="connsiteY6" fmla="*/ 21505 h 150274"/>
              <a:gd name="connsiteX7" fmla="*/ 437449 w 609516"/>
              <a:gd name="connsiteY7" fmla="*/ 35290 h 150274"/>
              <a:gd name="connsiteX8" fmla="*/ 926 w 609516"/>
              <a:gd name="connsiteY8" fmla="*/ 21505 h 15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516" h="150274">
                <a:moveTo>
                  <a:pt x="926" y="21505"/>
                </a:moveTo>
                <a:cubicBezTo>
                  <a:pt x="24667" y="16910"/>
                  <a:pt x="492589" y="9252"/>
                  <a:pt x="579893" y="7720"/>
                </a:cubicBezTo>
                <a:cubicBezTo>
                  <a:pt x="667197" y="6188"/>
                  <a:pt x="534709" y="-11426"/>
                  <a:pt x="524753" y="12315"/>
                </a:cubicBezTo>
                <a:cubicBezTo>
                  <a:pt x="514797" y="36056"/>
                  <a:pt x="525519" y="146335"/>
                  <a:pt x="520158" y="150164"/>
                </a:cubicBezTo>
                <a:cubicBezTo>
                  <a:pt x="514797" y="153993"/>
                  <a:pt x="543133" y="57499"/>
                  <a:pt x="492588" y="35290"/>
                </a:cubicBezTo>
                <a:cubicBezTo>
                  <a:pt x="442043" y="13081"/>
                  <a:pt x="274327" y="19207"/>
                  <a:pt x="216890" y="16910"/>
                </a:cubicBezTo>
                <a:cubicBezTo>
                  <a:pt x="159453" y="14613"/>
                  <a:pt x="111205" y="18442"/>
                  <a:pt x="147965" y="21505"/>
                </a:cubicBezTo>
                <a:cubicBezTo>
                  <a:pt x="184725" y="24568"/>
                  <a:pt x="457360" y="32993"/>
                  <a:pt x="437449" y="35290"/>
                </a:cubicBezTo>
                <a:cubicBezTo>
                  <a:pt x="417538" y="37587"/>
                  <a:pt x="-22815" y="26100"/>
                  <a:pt x="926" y="21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 425">
            <a:extLst>
              <a:ext uri="{FF2B5EF4-FFF2-40B4-BE49-F238E27FC236}">
                <a16:creationId xmlns:a16="http://schemas.microsoft.com/office/drawing/2014/main" id="{BF461E60-C0CC-2E09-09EE-31D8C27C5BF8}"/>
              </a:ext>
            </a:extLst>
          </p:cNvPr>
          <p:cNvSpPr/>
          <p:nvPr/>
        </p:nvSpPr>
        <p:spPr>
          <a:xfrm>
            <a:off x="319974" y="9523223"/>
            <a:ext cx="116638" cy="889577"/>
          </a:xfrm>
          <a:custGeom>
            <a:avLst/>
            <a:gdLst>
              <a:gd name="connsiteX0" fmla="*/ 116549 w 116638"/>
              <a:gd name="connsiteY0" fmla="*/ 2160 h 889577"/>
              <a:gd name="connsiteX1" fmla="*/ 6269 w 116638"/>
              <a:gd name="connsiteY1" fmla="*/ 861420 h 889577"/>
              <a:gd name="connsiteX2" fmla="*/ 24649 w 116638"/>
              <a:gd name="connsiteY2" fmla="*/ 622482 h 889577"/>
              <a:gd name="connsiteX3" fmla="*/ 116549 w 116638"/>
              <a:gd name="connsiteY3" fmla="*/ 2160 h 88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38" h="889577">
                <a:moveTo>
                  <a:pt x="116549" y="2160"/>
                </a:moveTo>
                <a:cubicBezTo>
                  <a:pt x="113486" y="41983"/>
                  <a:pt x="21586" y="758033"/>
                  <a:pt x="6269" y="861420"/>
                </a:cubicBezTo>
                <a:cubicBezTo>
                  <a:pt x="-9048" y="964807"/>
                  <a:pt x="6269" y="760331"/>
                  <a:pt x="24649" y="622482"/>
                </a:cubicBezTo>
                <a:cubicBezTo>
                  <a:pt x="43029" y="484633"/>
                  <a:pt x="119612" y="-37663"/>
                  <a:pt x="116549" y="2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 426">
            <a:extLst>
              <a:ext uri="{FF2B5EF4-FFF2-40B4-BE49-F238E27FC236}">
                <a16:creationId xmlns:a16="http://schemas.microsoft.com/office/drawing/2014/main" id="{0533CDC9-0631-6167-7580-D0D8A7EF9DA6}"/>
              </a:ext>
            </a:extLst>
          </p:cNvPr>
          <p:cNvSpPr/>
          <p:nvPr/>
        </p:nvSpPr>
        <p:spPr>
          <a:xfrm>
            <a:off x="247190" y="9314125"/>
            <a:ext cx="212446" cy="1092878"/>
          </a:xfrm>
          <a:custGeom>
            <a:avLst/>
            <a:gdLst>
              <a:gd name="connsiteX0" fmla="*/ 207713 w 212446"/>
              <a:gd name="connsiteY0" fmla="*/ 27459 h 1092878"/>
              <a:gd name="connsiteX1" fmla="*/ 939 w 212446"/>
              <a:gd name="connsiteY1" fmla="*/ 1088898 h 1092878"/>
              <a:gd name="connsiteX2" fmla="*/ 134193 w 212446"/>
              <a:gd name="connsiteY2" fmla="*/ 376677 h 1092878"/>
              <a:gd name="connsiteX3" fmla="*/ 207713 w 212446"/>
              <a:gd name="connsiteY3" fmla="*/ 27459 h 109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446" h="1092878">
                <a:moveTo>
                  <a:pt x="207713" y="27459"/>
                </a:moveTo>
                <a:cubicBezTo>
                  <a:pt x="185504" y="146162"/>
                  <a:pt x="13192" y="1030695"/>
                  <a:pt x="939" y="1088898"/>
                </a:cubicBezTo>
                <a:cubicBezTo>
                  <a:pt x="-11314" y="1147101"/>
                  <a:pt x="99731" y="550520"/>
                  <a:pt x="134193" y="376677"/>
                </a:cubicBezTo>
                <a:cubicBezTo>
                  <a:pt x="168655" y="202834"/>
                  <a:pt x="229922" y="-91244"/>
                  <a:pt x="207713" y="27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>
            <a:extLst>
              <a:ext uri="{FF2B5EF4-FFF2-40B4-BE49-F238E27FC236}">
                <a16:creationId xmlns:a16="http://schemas.microsoft.com/office/drawing/2014/main" id="{ABE10BA5-BD6E-D7ED-A8F9-372E472AED4E}"/>
              </a:ext>
            </a:extLst>
          </p:cNvPr>
          <p:cNvSpPr/>
          <p:nvPr/>
        </p:nvSpPr>
        <p:spPr>
          <a:xfrm>
            <a:off x="1002732" y="8605572"/>
            <a:ext cx="295801" cy="1638507"/>
          </a:xfrm>
          <a:custGeom>
            <a:avLst/>
            <a:gdLst>
              <a:gd name="connsiteX0" fmla="*/ 293051 w 295801"/>
              <a:gd name="connsiteY0" fmla="*/ 19196 h 1638507"/>
              <a:gd name="connsiteX1" fmla="*/ 3567 w 295801"/>
              <a:gd name="connsiteY1" fmla="*/ 1622842 h 1638507"/>
              <a:gd name="connsiteX2" fmla="*/ 141417 w 295801"/>
              <a:gd name="connsiteY2" fmla="*/ 791152 h 1638507"/>
              <a:gd name="connsiteX3" fmla="*/ 293051 w 295801"/>
              <a:gd name="connsiteY3" fmla="*/ 19196 h 163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01" h="1638507">
                <a:moveTo>
                  <a:pt x="293051" y="19196"/>
                </a:moveTo>
                <a:cubicBezTo>
                  <a:pt x="270076" y="157811"/>
                  <a:pt x="28839" y="1494183"/>
                  <a:pt x="3567" y="1622842"/>
                </a:cubicBezTo>
                <a:cubicBezTo>
                  <a:pt x="-21705" y="1751501"/>
                  <a:pt x="93935" y="1053066"/>
                  <a:pt x="141417" y="791152"/>
                </a:cubicBezTo>
                <a:cubicBezTo>
                  <a:pt x="188898" y="529239"/>
                  <a:pt x="316026" y="-119419"/>
                  <a:pt x="293051" y="19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 428">
            <a:extLst>
              <a:ext uri="{FF2B5EF4-FFF2-40B4-BE49-F238E27FC236}">
                <a16:creationId xmlns:a16="http://schemas.microsoft.com/office/drawing/2014/main" id="{EFC5D22E-1986-CD01-DDAA-0189F40EBEF5}"/>
              </a:ext>
            </a:extLst>
          </p:cNvPr>
          <p:cNvSpPr/>
          <p:nvPr/>
        </p:nvSpPr>
        <p:spPr>
          <a:xfrm>
            <a:off x="5347001" y="5017717"/>
            <a:ext cx="249482" cy="1968279"/>
          </a:xfrm>
          <a:custGeom>
            <a:avLst/>
            <a:gdLst>
              <a:gd name="connsiteX0" fmla="*/ 248908 w 249482"/>
              <a:gd name="connsiteY0" fmla="*/ 8745 h 1968279"/>
              <a:gd name="connsiteX1" fmla="*/ 7988 w 249482"/>
              <a:gd name="connsiteY1" fmla="*/ 1925152 h 1968279"/>
              <a:gd name="connsiteX2" fmla="*/ 73694 w 249482"/>
              <a:gd name="connsiteY2" fmla="*/ 1240721 h 1968279"/>
              <a:gd name="connsiteX3" fmla="*/ 248908 w 249482"/>
              <a:gd name="connsiteY3" fmla="*/ 8745 h 196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482" h="1968279">
                <a:moveTo>
                  <a:pt x="248908" y="8745"/>
                </a:moveTo>
                <a:cubicBezTo>
                  <a:pt x="237957" y="122817"/>
                  <a:pt x="37190" y="1719823"/>
                  <a:pt x="7988" y="1925152"/>
                </a:cubicBezTo>
                <a:cubicBezTo>
                  <a:pt x="-21214" y="2130481"/>
                  <a:pt x="36278" y="1552822"/>
                  <a:pt x="73694" y="1240721"/>
                </a:cubicBezTo>
                <a:cubicBezTo>
                  <a:pt x="111110" y="928621"/>
                  <a:pt x="259859" y="-105327"/>
                  <a:pt x="248908" y="8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 429">
            <a:extLst>
              <a:ext uri="{FF2B5EF4-FFF2-40B4-BE49-F238E27FC236}">
                <a16:creationId xmlns:a16="http://schemas.microsoft.com/office/drawing/2014/main" id="{1119E3A5-246D-D061-7F05-D4BEA883BEBB}"/>
              </a:ext>
            </a:extLst>
          </p:cNvPr>
          <p:cNvSpPr/>
          <p:nvPr/>
        </p:nvSpPr>
        <p:spPr>
          <a:xfrm>
            <a:off x="5041641" y="4923830"/>
            <a:ext cx="243153" cy="1897051"/>
          </a:xfrm>
          <a:custGeom>
            <a:avLst/>
            <a:gdLst>
              <a:gd name="connsiteX0" fmla="*/ 1248 w 243153"/>
              <a:gd name="connsiteY0" fmla="*/ 20501 h 1897051"/>
              <a:gd name="connsiteX1" fmla="*/ 56002 w 243153"/>
              <a:gd name="connsiteY1" fmla="*/ 1581004 h 1897051"/>
              <a:gd name="connsiteX2" fmla="*/ 56002 w 243153"/>
              <a:gd name="connsiteY2" fmla="*/ 1356510 h 1897051"/>
              <a:gd name="connsiteX3" fmla="*/ 77904 w 243153"/>
              <a:gd name="connsiteY3" fmla="*/ 589947 h 1897051"/>
              <a:gd name="connsiteX4" fmla="*/ 94330 w 243153"/>
              <a:gd name="connsiteY4" fmla="*/ 1071787 h 1897051"/>
              <a:gd name="connsiteX5" fmla="*/ 236692 w 243153"/>
              <a:gd name="connsiteY5" fmla="*/ 1882153 h 1897051"/>
              <a:gd name="connsiteX6" fmla="*/ 198364 w 243153"/>
              <a:gd name="connsiteY6" fmla="*/ 1515298 h 1897051"/>
              <a:gd name="connsiteX7" fmla="*/ 17674 w 243153"/>
              <a:gd name="connsiteY7" fmla="*/ 518766 h 1897051"/>
              <a:gd name="connsiteX8" fmla="*/ 17674 w 243153"/>
              <a:gd name="connsiteY8" fmla="*/ 677554 h 1897051"/>
              <a:gd name="connsiteX9" fmla="*/ 1248 w 243153"/>
              <a:gd name="connsiteY9" fmla="*/ 20501 h 189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153" h="1897051">
                <a:moveTo>
                  <a:pt x="1248" y="20501"/>
                </a:moveTo>
                <a:cubicBezTo>
                  <a:pt x="7636" y="171076"/>
                  <a:pt x="46876" y="1358336"/>
                  <a:pt x="56002" y="1581004"/>
                </a:cubicBezTo>
                <a:cubicBezTo>
                  <a:pt x="65128" y="1803672"/>
                  <a:pt x="52352" y="1521686"/>
                  <a:pt x="56002" y="1356510"/>
                </a:cubicBezTo>
                <a:cubicBezTo>
                  <a:pt x="59652" y="1191334"/>
                  <a:pt x="71516" y="637401"/>
                  <a:pt x="77904" y="589947"/>
                </a:cubicBezTo>
                <a:cubicBezTo>
                  <a:pt x="84292" y="542493"/>
                  <a:pt x="67865" y="856419"/>
                  <a:pt x="94330" y="1071787"/>
                </a:cubicBezTo>
                <a:cubicBezTo>
                  <a:pt x="120795" y="1287155"/>
                  <a:pt x="219353" y="1808235"/>
                  <a:pt x="236692" y="1882153"/>
                </a:cubicBezTo>
                <a:cubicBezTo>
                  <a:pt x="254031" y="1956072"/>
                  <a:pt x="234867" y="1742529"/>
                  <a:pt x="198364" y="1515298"/>
                </a:cubicBezTo>
                <a:cubicBezTo>
                  <a:pt x="161861" y="1288067"/>
                  <a:pt x="47789" y="658390"/>
                  <a:pt x="17674" y="518766"/>
                </a:cubicBezTo>
                <a:cubicBezTo>
                  <a:pt x="-12441" y="379142"/>
                  <a:pt x="20412" y="759686"/>
                  <a:pt x="17674" y="677554"/>
                </a:cubicBezTo>
                <a:cubicBezTo>
                  <a:pt x="14936" y="595422"/>
                  <a:pt x="-5140" y="-130074"/>
                  <a:pt x="1248" y="20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 430">
            <a:extLst>
              <a:ext uri="{FF2B5EF4-FFF2-40B4-BE49-F238E27FC236}">
                <a16:creationId xmlns:a16="http://schemas.microsoft.com/office/drawing/2014/main" id="{C882FFFC-C123-464D-3CAC-B33C7C56BDBE}"/>
              </a:ext>
            </a:extLst>
          </p:cNvPr>
          <p:cNvSpPr/>
          <p:nvPr/>
        </p:nvSpPr>
        <p:spPr>
          <a:xfrm>
            <a:off x="5897053" y="5046524"/>
            <a:ext cx="549586" cy="2224559"/>
          </a:xfrm>
          <a:custGeom>
            <a:avLst/>
            <a:gdLst>
              <a:gd name="connsiteX0" fmla="*/ 459943 w 549586"/>
              <a:gd name="connsiteY0" fmla="*/ 1840 h 2224559"/>
              <a:gd name="connsiteX1" fmla="*/ 503747 w 549586"/>
              <a:gd name="connsiteY1" fmla="*/ 636992 h 2224559"/>
              <a:gd name="connsiteX2" fmla="*/ 536600 w 549586"/>
              <a:gd name="connsiteY2" fmla="*/ 313941 h 2224559"/>
              <a:gd name="connsiteX3" fmla="*/ 366861 w 549586"/>
              <a:gd name="connsiteY3" fmla="*/ 943617 h 2224559"/>
              <a:gd name="connsiteX4" fmla="*/ 323057 w 549586"/>
              <a:gd name="connsiteY4" fmla="*/ 1085979 h 2224559"/>
              <a:gd name="connsiteX5" fmla="*/ 388763 w 549586"/>
              <a:gd name="connsiteY5" fmla="*/ 883387 h 2224559"/>
              <a:gd name="connsiteX6" fmla="*/ 136892 w 549586"/>
              <a:gd name="connsiteY6" fmla="*/ 1841591 h 2224559"/>
              <a:gd name="connsiteX7" fmla="*/ 120466 w 549586"/>
              <a:gd name="connsiteY7" fmla="*/ 2219397 h 2224559"/>
              <a:gd name="connsiteX8" fmla="*/ 114990 w 549586"/>
              <a:gd name="connsiteY8" fmla="*/ 1994904 h 2224559"/>
              <a:gd name="connsiteX9" fmla="*/ 6 w 549586"/>
              <a:gd name="connsiteY9" fmla="*/ 1129783 h 2224559"/>
              <a:gd name="connsiteX10" fmla="*/ 120466 w 549586"/>
              <a:gd name="connsiteY10" fmla="*/ 1814214 h 2224559"/>
              <a:gd name="connsiteX11" fmla="*/ 186171 w 549586"/>
              <a:gd name="connsiteY11" fmla="*/ 1458310 h 2224559"/>
              <a:gd name="connsiteX12" fmla="*/ 186171 w 549586"/>
              <a:gd name="connsiteY12" fmla="*/ 1195488 h 2224559"/>
              <a:gd name="connsiteX13" fmla="*/ 82137 w 549586"/>
              <a:gd name="connsiteY13" fmla="*/ 746501 h 2224559"/>
              <a:gd name="connsiteX14" fmla="*/ 257352 w 549586"/>
              <a:gd name="connsiteY14" fmla="*/ 1310472 h 2224559"/>
              <a:gd name="connsiteX15" fmla="*/ 273778 w 549586"/>
              <a:gd name="connsiteY15" fmla="*/ 1173586 h 2224559"/>
              <a:gd name="connsiteX16" fmla="*/ 487321 w 549586"/>
              <a:gd name="connsiteY16" fmla="*/ 538434 h 2224559"/>
              <a:gd name="connsiteX17" fmla="*/ 421615 w 549586"/>
              <a:gd name="connsiteY17" fmla="*/ 598664 h 2224559"/>
              <a:gd name="connsiteX18" fmla="*/ 547551 w 549586"/>
              <a:gd name="connsiteY18" fmla="*/ 363220 h 2224559"/>
              <a:gd name="connsiteX19" fmla="*/ 498272 w 549586"/>
              <a:gd name="connsiteY19" fmla="*/ 439876 h 2224559"/>
              <a:gd name="connsiteX20" fmla="*/ 459943 w 549586"/>
              <a:gd name="connsiteY20" fmla="*/ 1840 h 22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586" h="2224559">
                <a:moveTo>
                  <a:pt x="459943" y="1840"/>
                </a:moveTo>
                <a:cubicBezTo>
                  <a:pt x="460856" y="34693"/>
                  <a:pt x="490971" y="584975"/>
                  <a:pt x="503747" y="636992"/>
                </a:cubicBezTo>
                <a:cubicBezTo>
                  <a:pt x="516523" y="689009"/>
                  <a:pt x="559414" y="262837"/>
                  <a:pt x="536600" y="313941"/>
                </a:cubicBezTo>
                <a:cubicBezTo>
                  <a:pt x="513786" y="365045"/>
                  <a:pt x="402451" y="814944"/>
                  <a:pt x="366861" y="943617"/>
                </a:cubicBezTo>
                <a:cubicBezTo>
                  <a:pt x="331270" y="1072290"/>
                  <a:pt x="319407" y="1096017"/>
                  <a:pt x="323057" y="1085979"/>
                </a:cubicBezTo>
                <a:cubicBezTo>
                  <a:pt x="326707" y="1075941"/>
                  <a:pt x="419790" y="757452"/>
                  <a:pt x="388763" y="883387"/>
                </a:cubicBezTo>
                <a:cubicBezTo>
                  <a:pt x="357735" y="1009322"/>
                  <a:pt x="181608" y="1618923"/>
                  <a:pt x="136892" y="1841591"/>
                </a:cubicBezTo>
                <a:cubicBezTo>
                  <a:pt x="92176" y="2064259"/>
                  <a:pt x="124116" y="2193845"/>
                  <a:pt x="120466" y="2219397"/>
                </a:cubicBezTo>
                <a:cubicBezTo>
                  <a:pt x="116816" y="2244949"/>
                  <a:pt x="135067" y="2176506"/>
                  <a:pt x="114990" y="1994904"/>
                </a:cubicBezTo>
                <a:cubicBezTo>
                  <a:pt x="94913" y="1813302"/>
                  <a:pt x="-907" y="1159898"/>
                  <a:pt x="6" y="1129783"/>
                </a:cubicBezTo>
                <a:cubicBezTo>
                  <a:pt x="919" y="1099668"/>
                  <a:pt x="89439" y="1759460"/>
                  <a:pt x="120466" y="1814214"/>
                </a:cubicBezTo>
                <a:cubicBezTo>
                  <a:pt x="151493" y="1868968"/>
                  <a:pt x="175220" y="1561431"/>
                  <a:pt x="186171" y="1458310"/>
                </a:cubicBezTo>
                <a:cubicBezTo>
                  <a:pt x="197122" y="1355189"/>
                  <a:pt x="203510" y="1314123"/>
                  <a:pt x="186171" y="1195488"/>
                </a:cubicBezTo>
                <a:cubicBezTo>
                  <a:pt x="168832" y="1076853"/>
                  <a:pt x="70274" y="727337"/>
                  <a:pt x="82137" y="746501"/>
                </a:cubicBezTo>
                <a:cubicBezTo>
                  <a:pt x="94000" y="765665"/>
                  <a:pt x="225412" y="1239291"/>
                  <a:pt x="257352" y="1310472"/>
                </a:cubicBezTo>
                <a:cubicBezTo>
                  <a:pt x="289292" y="1381653"/>
                  <a:pt x="235450" y="1302259"/>
                  <a:pt x="273778" y="1173586"/>
                </a:cubicBezTo>
                <a:cubicBezTo>
                  <a:pt x="312106" y="1044913"/>
                  <a:pt x="462682" y="634254"/>
                  <a:pt x="487321" y="538434"/>
                </a:cubicBezTo>
                <a:cubicBezTo>
                  <a:pt x="511960" y="442614"/>
                  <a:pt x="411577" y="627866"/>
                  <a:pt x="421615" y="598664"/>
                </a:cubicBezTo>
                <a:cubicBezTo>
                  <a:pt x="431653" y="569462"/>
                  <a:pt x="534775" y="389685"/>
                  <a:pt x="547551" y="363220"/>
                </a:cubicBezTo>
                <a:cubicBezTo>
                  <a:pt x="560327" y="336755"/>
                  <a:pt x="509223" y="493718"/>
                  <a:pt x="498272" y="439876"/>
                </a:cubicBezTo>
                <a:cubicBezTo>
                  <a:pt x="487321" y="386034"/>
                  <a:pt x="459030" y="-31013"/>
                  <a:pt x="459943" y="1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 431">
            <a:extLst>
              <a:ext uri="{FF2B5EF4-FFF2-40B4-BE49-F238E27FC236}">
                <a16:creationId xmlns:a16="http://schemas.microsoft.com/office/drawing/2014/main" id="{6A8DACBA-69DE-7B3F-EC5D-24A55A41953A}"/>
              </a:ext>
            </a:extLst>
          </p:cNvPr>
          <p:cNvSpPr/>
          <p:nvPr/>
        </p:nvSpPr>
        <p:spPr>
          <a:xfrm>
            <a:off x="5772546" y="4304892"/>
            <a:ext cx="32252" cy="2674693"/>
          </a:xfrm>
          <a:custGeom>
            <a:avLst/>
            <a:gdLst>
              <a:gd name="connsiteX0" fmla="*/ 31906 w 32252"/>
              <a:gd name="connsiteY0" fmla="*/ 4715 h 2674693"/>
              <a:gd name="connsiteX1" fmla="*/ 16004 w 32252"/>
              <a:gd name="connsiteY1" fmla="*/ 2572986 h 2674693"/>
              <a:gd name="connsiteX2" fmla="*/ 101 w 32252"/>
              <a:gd name="connsiteY2" fmla="*/ 1952785 h 2674693"/>
              <a:gd name="connsiteX3" fmla="*/ 31906 w 32252"/>
              <a:gd name="connsiteY3" fmla="*/ 4715 h 267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52" h="2674693">
                <a:moveTo>
                  <a:pt x="31906" y="4715"/>
                </a:moveTo>
                <a:cubicBezTo>
                  <a:pt x="34556" y="108082"/>
                  <a:pt x="21305" y="2248308"/>
                  <a:pt x="16004" y="2572986"/>
                </a:cubicBezTo>
                <a:cubicBezTo>
                  <a:pt x="10703" y="2897664"/>
                  <a:pt x="-1224" y="2378180"/>
                  <a:pt x="101" y="1952785"/>
                </a:cubicBezTo>
                <a:cubicBezTo>
                  <a:pt x="1426" y="1527390"/>
                  <a:pt x="29256" y="-98652"/>
                  <a:pt x="31906" y="4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 432">
            <a:extLst>
              <a:ext uri="{FF2B5EF4-FFF2-40B4-BE49-F238E27FC236}">
                <a16:creationId xmlns:a16="http://schemas.microsoft.com/office/drawing/2014/main" id="{3FAA315C-B6AC-4366-1569-B7240A03FDD0}"/>
              </a:ext>
            </a:extLst>
          </p:cNvPr>
          <p:cNvSpPr/>
          <p:nvPr/>
        </p:nvSpPr>
        <p:spPr>
          <a:xfrm>
            <a:off x="6855498" y="4336699"/>
            <a:ext cx="355411" cy="2206257"/>
          </a:xfrm>
          <a:custGeom>
            <a:avLst/>
            <a:gdLst>
              <a:gd name="connsiteX0" fmla="*/ 340432 w 355411"/>
              <a:gd name="connsiteY0" fmla="*/ 116031 h 2206257"/>
              <a:gd name="connsiteX1" fmla="*/ 93942 w 355411"/>
              <a:gd name="connsiteY1" fmla="*/ 1523412 h 2206257"/>
              <a:gd name="connsiteX2" fmla="*/ 6478 w 355411"/>
              <a:gd name="connsiteY2" fmla="*/ 1913026 h 2206257"/>
              <a:gd name="connsiteX3" fmla="*/ 6478 w 355411"/>
              <a:gd name="connsiteY3" fmla="*/ 2199273 h 2206257"/>
              <a:gd name="connsiteX4" fmla="*/ 6478 w 355411"/>
              <a:gd name="connsiteY4" fmla="*/ 2064101 h 2206257"/>
              <a:gd name="connsiteX5" fmla="*/ 22380 w 355411"/>
              <a:gd name="connsiteY5" fmla="*/ 1491607 h 2206257"/>
              <a:gd name="connsiteX6" fmla="*/ 22380 w 355411"/>
              <a:gd name="connsiteY6" fmla="*/ 1666536 h 2206257"/>
              <a:gd name="connsiteX7" fmla="*/ 205260 w 355411"/>
              <a:gd name="connsiteY7" fmla="*/ 990675 h 2206257"/>
              <a:gd name="connsiteX8" fmla="*/ 316579 w 355411"/>
              <a:gd name="connsiteY8" fmla="*/ 179642 h 2206257"/>
              <a:gd name="connsiteX9" fmla="*/ 340432 w 355411"/>
              <a:gd name="connsiteY9" fmla="*/ 116031 h 220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411" h="2206257">
                <a:moveTo>
                  <a:pt x="340432" y="116031"/>
                </a:moveTo>
                <a:cubicBezTo>
                  <a:pt x="303326" y="339993"/>
                  <a:pt x="149601" y="1223913"/>
                  <a:pt x="93942" y="1523412"/>
                </a:cubicBezTo>
                <a:cubicBezTo>
                  <a:pt x="38283" y="1822911"/>
                  <a:pt x="21055" y="1800383"/>
                  <a:pt x="6478" y="1913026"/>
                </a:cubicBezTo>
                <a:cubicBezTo>
                  <a:pt x="-8099" y="2025669"/>
                  <a:pt x="6478" y="2199273"/>
                  <a:pt x="6478" y="2199273"/>
                </a:cubicBezTo>
                <a:cubicBezTo>
                  <a:pt x="6478" y="2224452"/>
                  <a:pt x="3828" y="2182045"/>
                  <a:pt x="6478" y="2064101"/>
                </a:cubicBezTo>
                <a:cubicBezTo>
                  <a:pt x="9128" y="1946157"/>
                  <a:pt x="19730" y="1557868"/>
                  <a:pt x="22380" y="1491607"/>
                </a:cubicBezTo>
                <a:cubicBezTo>
                  <a:pt x="25030" y="1425346"/>
                  <a:pt x="-8100" y="1750025"/>
                  <a:pt x="22380" y="1666536"/>
                </a:cubicBezTo>
                <a:cubicBezTo>
                  <a:pt x="52860" y="1583047"/>
                  <a:pt x="156227" y="1238491"/>
                  <a:pt x="205260" y="990675"/>
                </a:cubicBezTo>
                <a:cubicBezTo>
                  <a:pt x="254293" y="742859"/>
                  <a:pt x="296701" y="322765"/>
                  <a:pt x="316579" y="179642"/>
                </a:cubicBezTo>
                <a:cubicBezTo>
                  <a:pt x="336457" y="36519"/>
                  <a:pt x="377538" y="-107931"/>
                  <a:pt x="340432" y="116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 433">
            <a:extLst>
              <a:ext uri="{FF2B5EF4-FFF2-40B4-BE49-F238E27FC236}">
                <a16:creationId xmlns:a16="http://schemas.microsoft.com/office/drawing/2014/main" id="{F4B2BEE5-6E02-BAC6-9915-BE8691063CA8}"/>
              </a:ext>
            </a:extLst>
          </p:cNvPr>
          <p:cNvSpPr/>
          <p:nvPr/>
        </p:nvSpPr>
        <p:spPr>
          <a:xfrm>
            <a:off x="5955498" y="7339044"/>
            <a:ext cx="206810" cy="278351"/>
          </a:xfrm>
          <a:custGeom>
            <a:avLst/>
            <a:gdLst>
              <a:gd name="connsiteX0" fmla="*/ 159055 w 206810"/>
              <a:gd name="connsiteY0" fmla="*/ 10 h 278351"/>
              <a:gd name="connsiteX1" fmla="*/ 190860 w 206810"/>
              <a:gd name="connsiteY1" fmla="*/ 151085 h 278351"/>
              <a:gd name="connsiteX2" fmla="*/ 29 w 206810"/>
              <a:gd name="connsiteY2" fmla="*/ 278306 h 278351"/>
              <a:gd name="connsiteX3" fmla="*/ 174958 w 206810"/>
              <a:gd name="connsiteY3" fmla="*/ 166987 h 278351"/>
              <a:gd name="connsiteX4" fmla="*/ 206763 w 206810"/>
              <a:gd name="connsiteY4" fmla="*/ 143133 h 278351"/>
              <a:gd name="connsiteX5" fmla="*/ 159055 w 206810"/>
              <a:gd name="connsiteY5" fmla="*/ 10 h 27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10" h="278351">
                <a:moveTo>
                  <a:pt x="159055" y="10"/>
                </a:moveTo>
                <a:cubicBezTo>
                  <a:pt x="156405" y="1335"/>
                  <a:pt x="217364" y="104702"/>
                  <a:pt x="190860" y="151085"/>
                </a:cubicBezTo>
                <a:cubicBezTo>
                  <a:pt x="164356" y="197468"/>
                  <a:pt x="2679" y="275656"/>
                  <a:pt x="29" y="278306"/>
                </a:cubicBezTo>
                <a:cubicBezTo>
                  <a:pt x="-2621" y="280956"/>
                  <a:pt x="174958" y="166987"/>
                  <a:pt x="174958" y="166987"/>
                </a:cubicBezTo>
                <a:cubicBezTo>
                  <a:pt x="209414" y="144458"/>
                  <a:pt x="206763" y="165662"/>
                  <a:pt x="206763" y="143133"/>
                </a:cubicBezTo>
                <a:cubicBezTo>
                  <a:pt x="206763" y="120604"/>
                  <a:pt x="161705" y="-1315"/>
                  <a:pt x="15905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 434">
            <a:extLst>
              <a:ext uri="{FF2B5EF4-FFF2-40B4-BE49-F238E27FC236}">
                <a16:creationId xmlns:a16="http://schemas.microsoft.com/office/drawing/2014/main" id="{02E8DA41-4E1D-F24F-DC67-080C11B6F791}"/>
              </a:ext>
            </a:extLst>
          </p:cNvPr>
          <p:cNvSpPr/>
          <p:nvPr/>
        </p:nvSpPr>
        <p:spPr>
          <a:xfrm>
            <a:off x="6494190" y="6877332"/>
            <a:ext cx="65636" cy="239961"/>
          </a:xfrm>
          <a:custGeom>
            <a:avLst/>
            <a:gdLst>
              <a:gd name="connsiteX0" fmla="*/ 65636 w 65636"/>
              <a:gd name="connsiteY0" fmla="*/ 546 h 239961"/>
              <a:gd name="connsiteX1" fmla="*/ 2026 w 65636"/>
              <a:gd name="connsiteY1" fmla="*/ 159572 h 239961"/>
              <a:gd name="connsiteX2" fmla="*/ 25880 w 65636"/>
              <a:gd name="connsiteY2" fmla="*/ 239085 h 239961"/>
              <a:gd name="connsiteX3" fmla="*/ 2026 w 65636"/>
              <a:gd name="connsiteY3" fmla="*/ 111865 h 239961"/>
              <a:gd name="connsiteX4" fmla="*/ 65636 w 65636"/>
              <a:gd name="connsiteY4" fmla="*/ 546 h 23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36" h="239961">
                <a:moveTo>
                  <a:pt x="65636" y="546"/>
                </a:moveTo>
                <a:cubicBezTo>
                  <a:pt x="65636" y="8497"/>
                  <a:pt x="8652" y="119816"/>
                  <a:pt x="2026" y="159572"/>
                </a:cubicBezTo>
                <a:cubicBezTo>
                  <a:pt x="-4600" y="199328"/>
                  <a:pt x="25880" y="247036"/>
                  <a:pt x="25880" y="239085"/>
                </a:cubicBezTo>
                <a:cubicBezTo>
                  <a:pt x="25880" y="231134"/>
                  <a:pt x="-8576" y="150296"/>
                  <a:pt x="2026" y="111865"/>
                </a:cubicBezTo>
                <a:cubicBezTo>
                  <a:pt x="12628" y="73434"/>
                  <a:pt x="65636" y="-7405"/>
                  <a:pt x="65636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 435">
            <a:extLst>
              <a:ext uri="{FF2B5EF4-FFF2-40B4-BE49-F238E27FC236}">
                <a16:creationId xmlns:a16="http://schemas.microsoft.com/office/drawing/2014/main" id="{4D82D147-C734-829D-9386-4E9390AB8394}"/>
              </a:ext>
            </a:extLst>
          </p:cNvPr>
          <p:cNvSpPr/>
          <p:nvPr/>
        </p:nvSpPr>
        <p:spPr>
          <a:xfrm>
            <a:off x="5128591" y="6948909"/>
            <a:ext cx="78656" cy="314951"/>
          </a:xfrm>
          <a:custGeom>
            <a:avLst/>
            <a:gdLst>
              <a:gd name="connsiteX0" fmla="*/ 0 w 78656"/>
              <a:gd name="connsiteY0" fmla="*/ 531 h 314951"/>
              <a:gd name="connsiteX1" fmla="*/ 71562 w 78656"/>
              <a:gd name="connsiteY1" fmla="*/ 302681 h 314951"/>
              <a:gd name="connsiteX2" fmla="*/ 71562 w 78656"/>
              <a:gd name="connsiteY2" fmla="*/ 231119 h 314951"/>
              <a:gd name="connsiteX3" fmla="*/ 0 w 78656"/>
              <a:gd name="connsiteY3" fmla="*/ 531 h 31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56" h="314951">
                <a:moveTo>
                  <a:pt x="0" y="531"/>
                </a:moveTo>
                <a:cubicBezTo>
                  <a:pt x="0" y="12458"/>
                  <a:pt x="59635" y="264250"/>
                  <a:pt x="71562" y="302681"/>
                </a:cubicBezTo>
                <a:cubicBezTo>
                  <a:pt x="83489" y="341112"/>
                  <a:pt x="78188" y="281477"/>
                  <a:pt x="71562" y="231119"/>
                </a:cubicBezTo>
                <a:cubicBezTo>
                  <a:pt x="64936" y="180761"/>
                  <a:pt x="0" y="-11396"/>
                  <a:pt x="0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 436">
            <a:extLst>
              <a:ext uri="{FF2B5EF4-FFF2-40B4-BE49-F238E27FC236}">
                <a16:creationId xmlns:a16="http://schemas.microsoft.com/office/drawing/2014/main" id="{B7576135-BDC3-571C-E7CE-ABC88E94ADF7}"/>
              </a:ext>
            </a:extLst>
          </p:cNvPr>
          <p:cNvSpPr/>
          <p:nvPr/>
        </p:nvSpPr>
        <p:spPr>
          <a:xfrm>
            <a:off x="5335137" y="7760052"/>
            <a:ext cx="397959" cy="73017"/>
          </a:xfrm>
          <a:custGeom>
            <a:avLst/>
            <a:gdLst>
              <a:gd name="connsiteX0" fmla="*/ 188 w 397959"/>
              <a:gd name="connsiteY0" fmla="*/ 421 h 73017"/>
              <a:gd name="connsiteX1" fmla="*/ 350046 w 397959"/>
              <a:gd name="connsiteY1" fmla="*/ 56080 h 73017"/>
              <a:gd name="connsiteX2" fmla="*/ 389802 w 397959"/>
              <a:gd name="connsiteY2" fmla="*/ 71983 h 73017"/>
              <a:gd name="connsiteX3" fmla="*/ 302338 w 397959"/>
              <a:gd name="connsiteY3" fmla="*/ 32226 h 73017"/>
              <a:gd name="connsiteX4" fmla="*/ 188 w 397959"/>
              <a:gd name="connsiteY4" fmla="*/ 421 h 7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959" h="73017">
                <a:moveTo>
                  <a:pt x="188" y="421"/>
                </a:moveTo>
                <a:cubicBezTo>
                  <a:pt x="8139" y="4397"/>
                  <a:pt x="350046" y="56080"/>
                  <a:pt x="350046" y="56080"/>
                </a:cubicBezTo>
                <a:cubicBezTo>
                  <a:pt x="414982" y="68007"/>
                  <a:pt x="397753" y="75959"/>
                  <a:pt x="389802" y="71983"/>
                </a:cubicBezTo>
                <a:cubicBezTo>
                  <a:pt x="381851" y="68007"/>
                  <a:pt x="365948" y="42828"/>
                  <a:pt x="302338" y="32226"/>
                </a:cubicBezTo>
                <a:cubicBezTo>
                  <a:pt x="238728" y="21624"/>
                  <a:pt x="-7763" y="-3555"/>
                  <a:pt x="188" y="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 437">
            <a:extLst>
              <a:ext uri="{FF2B5EF4-FFF2-40B4-BE49-F238E27FC236}">
                <a16:creationId xmlns:a16="http://schemas.microsoft.com/office/drawing/2014/main" id="{24BA352C-FD0A-F312-9814-DAB2AC356197}"/>
              </a:ext>
            </a:extLst>
          </p:cNvPr>
          <p:cNvSpPr/>
          <p:nvPr/>
        </p:nvSpPr>
        <p:spPr>
          <a:xfrm>
            <a:off x="6034833" y="7776360"/>
            <a:ext cx="81088" cy="190879"/>
          </a:xfrm>
          <a:custGeom>
            <a:avLst/>
            <a:gdLst>
              <a:gd name="connsiteX0" fmla="*/ 32012 w 81088"/>
              <a:gd name="connsiteY0" fmla="*/ 16 h 190879"/>
              <a:gd name="connsiteX1" fmla="*/ 55866 w 81088"/>
              <a:gd name="connsiteY1" fmla="*/ 111334 h 190879"/>
              <a:gd name="connsiteX2" fmla="*/ 207 w 81088"/>
              <a:gd name="connsiteY2" fmla="*/ 190847 h 190879"/>
              <a:gd name="connsiteX3" fmla="*/ 79720 w 81088"/>
              <a:gd name="connsiteY3" fmla="*/ 119285 h 190879"/>
              <a:gd name="connsiteX4" fmla="*/ 32012 w 81088"/>
              <a:gd name="connsiteY4" fmla="*/ 16 h 19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8" h="190879">
                <a:moveTo>
                  <a:pt x="32012" y="16"/>
                </a:moveTo>
                <a:cubicBezTo>
                  <a:pt x="28036" y="-1309"/>
                  <a:pt x="61167" y="79529"/>
                  <a:pt x="55866" y="111334"/>
                </a:cubicBezTo>
                <a:cubicBezTo>
                  <a:pt x="50565" y="143139"/>
                  <a:pt x="-3769" y="189522"/>
                  <a:pt x="207" y="190847"/>
                </a:cubicBezTo>
                <a:cubicBezTo>
                  <a:pt x="4183" y="192172"/>
                  <a:pt x="69118" y="152416"/>
                  <a:pt x="79720" y="119285"/>
                </a:cubicBezTo>
                <a:cubicBezTo>
                  <a:pt x="90322" y="86155"/>
                  <a:pt x="35988" y="1341"/>
                  <a:pt x="32012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 438">
            <a:extLst>
              <a:ext uri="{FF2B5EF4-FFF2-40B4-BE49-F238E27FC236}">
                <a16:creationId xmlns:a16="http://schemas.microsoft.com/office/drawing/2014/main" id="{F4B9404D-2B02-BDAA-7366-93FBF9729371}"/>
              </a:ext>
            </a:extLst>
          </p:cNvPr>
          <p:cNvSpPr/>
          <p:nvPr/>
        </p:nvSpPr>
        <p:spPr>
          <a:xfrm>
            <a:off x="6996365" y="7990796"/>
            <a:ext cx="136071" cy="214966"/>
          </a:xfrm>
          <a:custGeom>
            <a:avLst/>
            <a:gdLst>
              <a:gd name="connsiteX0" fmla="*/ 40539 w 136071"/>
              <a:gd name="connsiteY0" fmla="*/ 265 h 214966"/>
              <a:gd name="connsiteX1" fmla="*/ 16685 w 136071"/>
              <a:gd name="connsiteY1" fmla="*/ 127486 h 214966"/>
              <a:gd name="connsiteX2" fmla="*/ 135955 w 136071"/>
              <a:gd name="connsiteY2" fmla="*/ 214950 h 214966"/>
              <a:gd name="connsiteX3" fmla="*/ 40539 w 136071"/>
              <a:gd name="connsiteY3" fmla="*/ 135437 h 214966"/>
              <a:gd name="connsiteX4" fmla="*/ 783 w 136071"/>
              <a:gd name="connsiteY4" fmla="*/ 95681 h 214966"/>
              <a:gd name="connsiteX5" fmla="*/ 40539 w 136071"/>
              <a:gd name="connsiteY5" fmla="*/ 265 h 21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071" h="214966">
                <a:moveTo>
                  <a:pt x="40539" y="265"/>
                </a:moveTo>
                <a:cubicBezTo>
                  <a:pt x="43189" y="5566"/>
                  <a:pt x="782" y="91705"/>
                  <a:pt x="16685" y="127486"/>
                </a:cubicBezTo>
                <a:cubicBezTo>
                  <a:pt x="32588" y="163267"/>
                  <a:pt x="131979" y="213625"/>
                  <a:pt x="135955" y="214950"/>
                </a:cubicBezTo>
                <a:cubicBezTo>
                  <a:pt x="139931" y="216275"/>
                  <a:pt x="40539" y="135437"/>
                  <a:pt x="40539" y="135437"/>
                </a:cubicBezTo>
                <a:cubicBezTo>
                  <a:pt x="18010" y="115559"/>
                  <a:pt x="-4518" y="120860"/>
                  <a:pt x="783" y="95681"/>
                </a:cubicBezTo>
                <a:cubicBezTo>
                  <a:pt x="6084" y="70502"/>
                  <a:pt x="37889" y="-5036"/>
                  <a:pt x="40539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 439">
            <a:extLst>
              <a:ext uri="{FF2B5EF4-FFF2-40B4-BE49-F238E27FC236}">
                <a16:creationId xmlns:a16="http://schemas.microsoft.com/office/drawing/2014/main" id="{C96B8CE9-D16A-B623-6349-2313D8C3FF5B}"/>
              </a:ext>
            </a:extLst>
          </p:cNvPr>
          <p:cNvSpPr/>
          <p:nvPr/>
        </p:nvSpPr>
        <p:spPr>
          <a:xfrm>
            <a:off x="6201916" y="7943271"/>
            <a:ext cx="700032" cy="175251"/>
          </a:xfrm>
          <a:custGeom>
            <a:avLst/>
            <a:gdLst>
              <a:gd name="connsiteX0" fmla="*/ 101 w 700032"/>
              <a:gd name="connsiteY0" fmla="*/ 175011 h 175251"/>
              <a:gd name="connsiteX1" fmla="*/ 604401 w 700032"/>
              <a:gd name="connsiteY1" fmla="*/ 95498 h 175251"/>
              <a:gd name="connsiteX2" fmla="*/ 699816 w 700032"/>
              <a:gd name="connsiteY2" fmla="*/ 82 h 175251"/>
              <a:gd name="connsiteX3" fmla="*/ 628254 w 700032"/>
              <a:gd name="connsiteY3" fmla="*/ 79595 h 175251"/>
              <a:gd name="connsiteX4" fmla="*/ 556693 w 700032"/>
              <a:gd name="connsiteY4" fmla="*/ 119352 h 175251"/>
              <a:gd name="connsiteX5" fmla="*/ 101 w 700032"/>
              <a:gd name="connsiteY5" fmla="*/ 175011 h 17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032" h="175251">
                <a:moveTo>
                  <a:pt x="101" y="175011"/>
                </a:moveTo>
                <a:cubicBezTo>
                  <a:pt x="8052" y="171035"/>
                  <a:pt x="487782" y="124653"/>
                  <a:pt x="604401" y="95498"/>
                </a:cubicBezTo>
                <a:cubicBezTo>
                  <a:pt x="721020" y="66343"/>
                  <a:pt x="695841" y="2732"/>
                  <a:pt x="699816" y="82"/>
                </a:cubicBezTo>
                <a:cubicBezTo>
                  <a:pt x="703791" y="-2568"/>
                  <a:pt x="652108" y="59717"/>
                  <a:pt x="628254" y="79595"/>
                </a:cubicBezTo>
                <a:cubicBezTo>
                  <a:pt x="604400" y="99473"/>
                  <a:pt x="657409" y="106100"/>
                  <a:pt x="556693" y="119352"/>
                </a:cubicBezTo>
                <a:cubicBezTo>
                  <a:pt x="455977" y="132604"/>
                  <a:pt x="-7850" y="178987"/>
                  <a:pt x="101" y="175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 440">
            <a:extLst>
              <a:ext uri="{FF2B5EF4-FFF2-40B4-BE49-F238E27FC236}">
                <a16:creationId xmlns:a16="http://schemas.microsoft.com/office/drawing/2014/main" id="{168EBDF5-A4FF-CCF4-1957-607B82FDF61C}"/>
              </a:ext>
            </a:extLst>
          </p:cNvPr>
          <p:cNvSpPr/>
          <p:nvPr/>
        </p:nvSpPr>
        <p:spPr>
          <a:xfrm>
            <a:off x="6845909" y="8221433"/>
            <a:ext cx="417772" cy="40604"/>
          </a:xfrm>
          <a:custGeom>
            <a:avLst/>
            <a:gdLst>
              <a:gd name="connsiteX0" fmla="*/ 164 w 417772"/>
              <a:gd name="connsiteY0" fmla="*/ 39972 h 40604"/>
              <a:gd name="connsiteX1" fmla="*/ 389778 w 417772"/>
              <a:gd name="connsiteY1" fmla="*/ 216 h 40604"/>
              <a:gd name="connsiteX2" fmla="*/ 342070 w 417772"/>
              <a:gd name="connsiteY2" fmla="*/ 24070 h 40604"/>
              <a:gd name="connsiteX3" fmla="*/ 164 w 417772"/>
              <a:gd name="connsiteY3" fmla="*/ 39972 h 4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772" h="40604">
                <a:moveTo>
                  <a:pt x="164" y="39972"/>
                </a:moveTo>
                <a:cubicBezTo>
                  <a:pt x="8115" y="35996"/>
                  <a:pt x="389778" y="216"/>
                  <a:pt x="389778" y="216"/>
                </a:cubicBezTo>
                <a:cubicBezTo>
                  <a:pt x="446762" y="-2434"/>
                  <a:pt x="409656" y="20094"/>
                  <a:pt x="342070" y="24070"/>
                </a:cubicBezTo>
                <a:cubicBezTo>
                  <a:pt x="274484" y="28046"/>
                  <a:pt x="-7787" y="43948"/>
                  <a:pt x="164" y="39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 441">
            <a:extLst>
              <a:ext uri="{FF2B5EF4-FFF2-40B4-BE49-F238E27FC236}">
                <a16:creationId xmlns:a16="http://schemas.microsoft.com/office/drawing/2014/main" id="{42B1D03C-B7DD-CC02-C103-5B4604B188F4}"/>
              </a:ext>
            </a:extLst>
          </p:cNvPr>
          <p:cNvSpPr/>
          <p:nvPr/>
        </p:nvSpPr>
        <p:spPr>
          <a:xfrm>
            <a:off x="6495850" y="8285235"/>
            <a:ext cx="350536" cy="176699"/>
          </a:xfrm>
          <a:custGeom>
            <a:avLst/>
            <a:gdLst>
              <a:gd name="connsiteX0" fmla="*/ 366 w 350536"/>
              <a:gd name="connsiteY0" fmla="*/ 24 h 176699"/>
              <a:gd name="connsiteX1" fmla="*/ 254807 w 350536"/>
              <a:gd name="connsiteY1" fmla="*/ 79537 h 176699"/>
              <a:gd name="connsiteX2" fmla="*/ 350223 w 350536"/>
              <a:gd name="connsiteY2" fmla="*/ 174953 h 176699"/>
              <a:gd name="connsiteX3" fmla="*/ 278661 w 350536"/>
              <a:gd name="connsiteY3" fmla="*/ 143148 h 176699"/>
              <a:gd name="connsiteX4" fmla="*/ 103733 w 350536"/>
              <a:gd name="connsiteY4" fmla="*/ 167002 h 176699"/>
              <a:gd name="connsiteX5" fmla="*/ 238905 w 350536"/>
              <a:gd name="connsiteY5" fmla="*/ 119294 h 176699"/>
              <a:gd name="connsiteX6" fmla="*/ 199148 w 350536"/>
              <a:gd name="connsiteY6" fmla="*/ 87488 h 176699"/>
              <a:gd name="connsiteX7" fmla="*/ 366 w 350536"/>
              <a:gd name="connsiteY7" fmla="*/ 24 h 17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536" h="176699">
                <a:moveTo>
                  <a:pt x="366" y="24"/>
                </a:moveTo>
                <a:cubicBezTo>
                  <a:pt x="9643" y="-1301"/>
                  <a:pt x="196498" y="50382"/>
                  <a:pt x="254807" y="79537"/>
                </a:cubicBezTo>
                <a:cubicBezTo>
                  <a:pt x="313117" y="108692"/>
                  <a:pt x="346247" y="164351"/>
                  <a:pt x="350223" y="174953"/>
                </a:cubicBezTo>
                <a:cubicBezTo>
                  <a:pt x="354199" y="185555"/>
                  <a:pt x="319743" y="144473"/>
                  <a:pt x="278661" y="143148"/>
                </a:cubicBezTo>
                <a:cubicBezTo>
                  <a:pt x="237579" y="141823"/>
                  <a:pt x="110359" y="170978"/>
                  <a:pt x="103733" y="167002"/>
                </a:cubicBezTo>
                <a:cubicBezTo>
                  <a:pt x="97107" y="163026"/>
                  <a:pt x="238905" y="119294"/>
                  <a:pt x="238905" y="119294"/>
                </a:cubicBezTo>
                <a:cubicBezTo>
                  <a:pt x="254807" y="106042"/>
                  <a:pt x="237579" y="108691"/>
                  <a:pt x="199148" y="87488"/>
                </a:cubicBezTo>
                <a:cubicBezTo>
                  <a:pt x="160717" y="66285"/>
                  <a:pt x="-8911" y="1349"/>
                  <a:pt x="36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 442">
            <a:extLst>
              <a:ext uri="{FF2B5EF4-FFF2-40B4-BE49-F238E27FC236}">
                <a16:creationId xmlns:a16="http://schemas.microsoft.com/office/drawing/2014/main" id="{7605D828-ACC7-76E0-A34D-5B5A0BCD5CE9}"/>
              </a:ext>
            </a:extLst>
          </p:cNvPr>
          <p:cNvSpPr/>
          <p:nvPr/>
        </p:nvSpPr>
        <p:spPr>
          <a:xfrm>
            <a:off x="6925475" y="8340795"/>
            <a:ext cx="388771" cy="278544"/>
          </a:xfrm>
          <a:custGeom>
            <a:avLst/>
            <a:gdLst>
              <a:gd name="connsiteX0" fmla="*/ 111 w 388771"/>
              <a:gd name="connsiteY0" fmla="*/ 123 h 278544"/>
              <a:gd name="connsiteX1" fmla="*/ 373822 w 388771"/>
              <a:gd name="connsiteY1" fmla="*/ 135295 h 278544"/>
              <a:gd name="connsiteX2" fmla="*/ 318163 w 388771"/>
              <a:gd name="connsiteY2" fmla="*/ 167101 h 278544"/>
              <a:gd name="connsiteX3" fmla="*/ 349968 w 388771"/>
              <a:gd name="connsiteY3" fmla="*/ 278419 h 278544"/>
              <a:gd name="connsiteX4" fmla="*/ 326115 w 388771"/>
              <a:gd name="connsiteY4" fmla="*/ 143247 h 278544"/>
              <a:gd name="connsiteX5" fmla="*/ 334066 w 388771"/>
              <a:gd name="connsiteY5" fmla="*/ 111442 h 278544"/>
              <a:gd name="connsiteX6" fmla="*/ 111 w 388771"/>
              <a:gd name="connsiteY6" fmla="*/ 123 h 27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771" h="278544">
                <a:moveTo>
                  <a:pt x="111" y="123"/>
                </a:moveTo>
                <a:cubicBezTo>
                  <a:pt x="6737" y="4098"/>
                  <a:pt x="320813" y="107465"/>
                  <a:pt x="373822" y="135295"/>
                </a:cubicBezTo>
                <a:cubicBezTo>
                  <a:pt x="426831" y="163125"/>
                  <a:pt x="322139" y="143247"/>
                  <a:pt x="318163" y="167101"/>
                </a:cubicBezTo>
                <a:cubicBezTo>
                  <a:pt x="314187" y="190955"/>
                  <a:pt x="348643" y="282395"/>
                  <a:pt x="349968" y="278419"/>
                </a:cubicBezTo>
                <a:cubicBezTo>
                  <a:pt x="351293" y="274443"/>
                  <a:pt x="328765" y="171077"/>
                  <a:pt x="326115" y="143247"/>
                </a:cubicBezTo>
                <a:cubicBezTo>
                  <a:pt x="323465" y="115418"/>
                  <a:pt x="384424" y="133971"/>
                  <a:pt x="334066" y="111442"/>
                </a:cubicBezTo>
                <a:cubicBezTo>
                  <a:pt x="283708" y="88913"/>
                  <a:pt x="-6515" y="-3852"/>
                  <a:pt x="111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 443">
            <a:extLst>
              <a:ext uri="{FF2B5EF4-FFF2-40B4-BE49-F238E27FC236}">
                <a16:creationId xmlns:a16="http://schemas.microsoft.com/office/drawing/2014/main" id="{76F680FC-BC8C-18B5-156E-0225237592E8}"/>
              </a:ext>
            </a:extLst>
          </p:cNvPr>
          <p:cNvSpPr/>
          <p:nvPr/>
        </p:nvSpPr>
        <p:spPr>
          <a:xfrm>
            <a:off x="6447792" y="7303200"/>
            <a:ext cx="42167" cy="142799"/>
          </a:xfrm>
          <a:custGeom>
            <a:avLst/>
            <a:gdLst>
              <a:gd name="connsiteX0" fmla="*/ 42073 w 42167"/>
              <a:gd name="connsiteY0" fmla="*/ 125 h 142799"/>
              <a:gd name="connsiteX1" fmla="*/ 12385 w 42167"/>
              <a:gd name="connsiteY1" fmla="*/ 71377 h 142799"/>
              <a:gd name="connsiteX2" fmla="*/ 30198 w 42167"/>
              <a:gd name="connsiteY2" fmla="*/ 142629 h 142799"/>
              <a:gd name="connsiteX3" fmla="*/ 509 w 42167"/>
              <a:gd name="connsiteY3" fmla="*/ 89190 h 142799"/>
              <a:gd name="connsiteX4" fmla="*/ 42073 w 42167"/>
              <a:gd name="connsiteY4" fmla="*/ 125 h 14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67" h="142799">
                <a:moveTo>
                  <a:pt x="42073" y="125"/>
                </a:moveTo>
                <a:cubicBezTo>
                  <a:pt x="44052" y="-2844"/>
                  <a:pt x="14364" y="47626"/>
                  <a:pt x="12385" y="71377"/>
                </a:cubicBezTo>
                <a:cubicBezTo>
                  <a:pt x="10406" y="95128"/>
                  <a:pt x="32177" y="139660"/>
                  <a:pt x="30198" y="142629"/>
                </a:cubicBezTo>
                <a:cubicBezTo>
                  <a:pt x="28219" y="145598"/>
                  <a:pt x="-4439" y="108982"/>
                  <a:pt x="509" y="89190"/>
                </a:cubicBezTo>
                <a:cubicBezTo>
                  <a:pt x="5457" y="69398"/>
                  <a:pt x="40094" y="3094"/>
                  <a:pt x="42073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 444">
            <a:extLst>
              <a:ext uri="{FF2B5EF4-FFF2-40B4-BE49-F238E27FC236}">
                <a16:creationId xmlns:a16="http://schemas.microsoft.com/office/drawing/2014/main" id="{A8273099-6F41-5105-C30C-086A85FE5231}"/>
              </a:ext>
            </a:extLst>
          </p:cNvPr>
          <p:cNvSpPr/>
          <p:nvPr/>
        </p:nvSpPr>
        <p:spPr>
          <a:xfrm>
            <a:off x="6881553" y="6803804"/>
            <a:ext cx="92216" cy="115365"/>
          </a:xfrm>
          <a:custGeom>
            <a:avLst/>
            <a:gdLst>
              <a:gd name="connsiteX0" fmla="*/ 198 w 92216"/>
              <a:gd name="connsiteY0" fmla="*/ 757 h 115365"/>
              <a:gd name="connsiteX1" fmla="*/ 89263 w 92216"/>
              <a:gd name="connsiteY1" fmla="*/ 113573 h 115365"/>
              <a:gd name="connsiteX2" fmla="*/ 65512 w 92216"/>
              <a:gd name="connsiteY2" fmla="*/ 66071 h 115365"/>
              <a:gd name="connsiteX3" fmla="*/ 198 w 92216"/>
              <a:gd name="connsiteY3" fmla="*/ 757 h 11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16" h="115365">
                <a:moveTo>
                  <a:pt x="198" y="757"/>
                </a:moveTo>
                <a:cubicBezTo>
                  <a:pt x="4157" y="8674"/>
                  <a:pt x="78377" y="102687"/>
                  <a:pt x="89263" y="113573"/>
                </a:cubicBezTo>
                <a:cubicBezTo>
                  <a:pt x="100149" y="124459"/>
                  <a:pt x="78377" y="82895"/>
                  <a:pt x="65512" y="66071"/>
                </a:cubicBezTo>
                <a:cubicBezTo>
                  <a:pt x="52647" y="49247"/>
                  <a:pt x="-3761" y="-7160"/>
                  <a:pt x="198" y="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 445">
            <a:extLst>
              <a:ext uri="{FF2B5EF4-FFF2-40B4-BE49-F238E27FC236}">
                <a16:creationId xmlns:a16="http://schemas.microsoft.com/office/drawing/2014/main" id="{F2F06FD5-FD80-33FE-26AF-C3FF59CB6A0C}"/>
              </a:ext>
            </a:extLst>
          </p:cNvPr>
          <p:cNvSpPr/>
          <p:nvPr/>
        </p:nvSpPr>
        <p:spPr>
          <a:xfrm>
            <a:off x="6814904" y="6940938"/>
            <a:ext cx="54971" cy="220304"/>
          </a:xfrm>
          <a:custGeom>
            <a:avLst/>
            <a:gdLst>
              <a:gd name="connsiteX0" fmla="*/ 13408 w 54971"/>
              <a:gd name="connsiteY0" fmla="*/ 189 h 220304"/>
              <a:gd name="connsiteX1" fmla="*/ 1532 w 54971"/>
              <a:gd name="connsiteY1" fmla="*/ 124880 h 220304"/>
              <a:gd name="connsiteX2" fmla="*/ 54971 w 54971"/>
              <a:gd name="connsiteY2" fmla="*/ 219883 h 220304"/>
              <a:gd name="connsiteX3" fmla="*/ 1532 w 54971"/>
              <a:gd name="connsiteY3" fmla="*/ 154568 h 220304"/>
              <a:gd name="connsiteX4" fmla="*/ 13408 w 54971"/>
              <a:gd name="connsiteY4" fmla="*/ 189 h 22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1" h="220304">
                <a:moveTo>
                  <a:pt x="13408" y="189"/>
                </a:moveTo>
                <a:cubicBezTo>
                  <a:pt x="13408" y="-4759"/>
                  <a:pt x="-5395" y="88264"/>
                  <a:pt x="1532" y="124880"/>
                </a:cubicBezTo>
                <a:cubicBezTo>
                  <a:pt x="8459" y="161496"/>
                  <a:pt x="54971" y="214935"/>
                  <a:pt x="54971" y="219883"/>
                </a:cubicBezTo>
                <a:cubicBezTo>
                  <a:pt x="54971" y="224831"/>
                  <a:pt x="5490" y="185246"/>
                  <a:pt x="1532" y="154568"/>
                </a:cubicBezTo>
                <a:cubicBezTo>
                  <a:pt x="-2426" y="123890"/>
                  <a:pt x="13408" y="5137"/>
                  <a:pt x="13408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 446">
            <a:extLst>
              <a:ext uri="{FF2B5EF4-FFF2-40B4-BE49-F238E27FC236}">
                <a16:creationId xmlns:a16="http://schemas.microsoft.com/office/drawing/2014/main" id="{29F741FE-2C33-BA21-8C3B-DFF3FA5178B5}"/>
              </a:ext>
            </a:extLst>
          </p:cNvPr>
          <p:cNvSpPr/>
          <p:nvPr/>
        </p:nvSpPr>
        <p:spPr>
          <a:xfrm>
            <a:off x="5284519" y="7493322"/>
            <a:ext cx="53601" cy="195965"/>
          </a:xfrm>
          <a:custGeom>
            <a:avLst/>
            <a:gdLst>
              <a:gd name="connsiteX0" fmla="*/ 53439 w 53601"/>
              <a:gd name="connsiteY0" fmla="*/ 8 h 195965"/>
              <a:gd name="connsiteX1" fmla="*/ 17813 w 53601"/>
              <a:gd name="connsiteY1" fmla="*/ 112823 h 195965"/>
              <a:gd name="connsiteX2" fmla="*/ 53439 w 53601"/>
              <a:gd name="connsiteY2" fmla="*/ 195951 h 195965"/>
              <a:gd name="connsiteX3" fmla="*/ 0 w 53601"/>
              <a:gd name="connsiteY3" fmla="*/ 118761 h 195965"/>
              <a:gd name="connsiteX4" fmla="*/ 53439 w 53601"/>
              <a:gd name="connsiteY4" fmla="*/ 8 h 19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01" h="195965">
                <a:moveTo>
                  <a:pt x="53439" y="8"/>
                </a:moveTo>
                <a:cubicBezTo>
                  <a:pt x="56408" y="-982"/>
                  <a:pt x="17813" y="80166"/>
                  <a:pt x="17813" y="112823"/>
                </a:cubicBezTo>
                <a:cubicBezTo>
                  <a:pt x="17813" y="145480"/>
                  <a:pt x="56408" y="194961"/>
                  <a:pt x="53439" y="195951"/>
                </a:cubicBezTo>
                <a:cubicBezTo>
                  <a:pt x="50470" y="196941"/>
                  <a:pt x="0" y="145480"/>
                  <a:pt x="0" y="118761"/>
                </a:cubicBezTo>
                <a:cubicBezTo>
                  <a:pt x="0" y="92042"/>
                  <a:pt x="50470" y="998"/>
                  <a:pt x="5343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D4FEE155-5D1E-0A5E-EC71-22AE297E5BA9}"/>
              </a:ext>
            </a:extLst>
          </p:cNvPr>
          <p:cNvSpPr/>
          <p:nvPr/>
        </p:nvSpPr>
        <p:spPr>
          <a:xfrm>
            <a:off x="6911439" y="7285109"/>
            <a:ext cx="63043" cy="191952"/>
          </a:xfrm>
          <a:custGeom>
            <a:avLst/>
            <a:gdLst>
              <a:gd name="connsiteX0" fmla="*/ 0 w 63043"/>
              <a:gd name="connsiteY0" fmla="*/ 403 h 191952"/>
              <a:gd name="connsiteX1" fmla="*/ 59377 w 63043"/>
              <a:gd name="connsiteY1" fmla="*/ 148844 h 191952"/>
              <a:gd name="connsiteX2" fmla="*/ 53439 w 63043"/>
              <a:gd name="connsiteY2" fmla="*/ 190408 h 191952"/>
              <a:gd name="connsiteX3" fmla="*/ 59377 w 63043"/>
              <a:gd name="connsiteY3" fmla="*/ 107281 h 191952"/>
              <a:gd name="connsiteX4" fmla="*/ 0 w 63043"/>
              <a:gd name="connsiteY4" fmla="*/ 403 h 19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43" h="191952">
                <a:moveTo>
                  <a:pt x="0" y="403"/>
                </a:moveTo>
                <a:cubicBezTo>
                  <a:pt x="0" y="7330"/>
                  <a:pt x="50471" y="117177"/>
                  <a:pt x="59377" y="148844"/>
                </a:cubicBezTo>
                <a:cubicBezTo>
                  <a:pt x="68283" y="180511"/>
                  <a:pt x="53439" y="197335"/>
                  <a:pt x="53439" y="190408"/>
                </a:cubicBezTo>
                <a:cubicBezTo>
                  <a:pt x="53439" y="183481"/>
                  <a:pt x="70263" y="136969"/>
                  <a:pt x="59377" y="107281"/>
                </a:cubicBezTo>
                <a:cubicBezTo>
                  <a:pt x="48491" y="77593"/>
                  <a:pt x="0" y="-6524"/>
                  <a:pt x="0" y="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EF543C10-D152-87E6-604F-E09E3A1C937E}"/>
              </a:ext>
            </a:extLst>
          </p:cNvPr>
          <p:cNvSpPr/>
          <p:nvPr/>
        </p:nvSpPr>
        <p:spPr>
          <a:xfrm>
            <a:off x="5366163" y="7855294"/>
            <a:ext cx="480132" cy="97435"/>
          </a:xfrm>
          <a:custGeom>
            <a:avLst/>
            <a:gdLst>
              <a:gd name="connsiteX0" fmla="*/ 1484 w 480132"/>
              <a:gd name="connsiteY0" fmla="*/ 233 h 97435"/>
              <a:gd name="connsiteX1" fmla="*/ 452746 w 480132"/>
              <a:gd name="connsiteY1" fmla="*/ 83361 h 97435"/>
              <a:gd name="connsiteX2" fmla="*/ 417120 w 480132"/>
              <a:gd name="connsiteY2" fmla="*/ 95236 h 97435"/>
              <a:gd name="connsiteX3" fmla="*/ 310242 w 480132"/>
              <a:gd name="connsiteY3" fmla="*/ 59610 h 97435"/>
              <a:gd name="connsiteX4" fmla="*/ 1484 w 480132"/>
              <a:gd name="connsiteY4" fmla="*/ 233 h 9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132" h="97435">
                <a:moveTo>
                  <a:pt x="1484" y="233"/>
                </a:moveTo>
                <a:cubicBezTo>
                  <a:pt x="25235" y="4191"/>
                  <a:pt x="383473" y="67527"/>
                  <a:pt x="452746" y="83361"/>
                </a:cubicBezTo>
                <a:cubicBezTo>
                  <a:pt x="522019" y="99195"/>
                  <a:pt x="440871" y="99194"/>
                  <a:pt x="417120" y="95236"/>
                </a:cubicBezTo>
                <a:cubicBezTo>
                  <a:pt x="393369" y="91278"/>
                  <a:pt x="374567" y="75444"/>
                  <a:pt x="310242" y="59610"/>
                </a:cubicBezTo>
                <a:cubicBezTo>
                  <a:pt x="245917" y="43776"/>
                  <a:pt x="-22267" y="-3725"/>
                  <a:pt x="1484" y="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9420857C-9534-3255-FE31-3AFADB3E81C6}"/>
              </a:ext>
            </a:extLst>
          </p:cNvPr>
          <p:cNvSpPr/>
          <p:nvPr/>
        </p:nvSpPr>
        <p:spPr>
          <a:xfrm>
            <a:off x="6276662" y="7891072"/>
            <a:ext cx="532480" cy="106959"/>
          </a:xfrm>
          <a:custGeom>
            <a:avLst/>
            <a:gdLst>
              <a:gd name="connsiteX0" fmla="*/ 438834 w 532480"/>
              <a:gd name="connsiteY0" fmla="*/ 81 h 106959"/>
              <a:gd name="connsiteX1" fmla="*/ 510086 w 532480"/>
              <a:gd name="connsiteY1" fmla="*/ 89146 h 106959"/>
              <a:gd name="connsiteX2" fmla="*/ 456647 w 532480"/>
              <a:gd name="connsiteY2" fmla="*/ 77271 h 106959"/>
              <a:gd name="connsiteX3" fmla="*/ 11322 w 532480"/>
              <a:gd name="connsiteY3" fmla="*/ 23832 h 106959"/>
              <a:gd name="connsiteX4" fmla="*/ 165702 w 532480"/>
              <a:gd name="connsiteY4" fmla="*/ 23832 h 106959"/>
              <a:gd name="connsiteX5" fmla="*/ 521961 w 532480"/>
              <a:gd name="connsiteY5" fmla="*/ 106959 h 106959"/>
              <a:gd name="connsiteX6" fmla="*/ 438834 w 532480"/>
              <a:gd name="connsiteY6" fmla="*/ 81 h 106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480" h="106959">
                <a:moveTo>
                  <a:pt x="438834" y="81"/>
                </a:moveTo>
                <a:cubicBezTo>
                  <a:pt x="436855" y="-2888"/>
                  <a:pt x="507117" y="76281"/>
                  <a:pt x="510086" y="89146"/>
                </a:cubicBezTo>
                <a:cubicBezTo>
                  <a:pt x="513055" y="102011"/>
                  <a:pt x="539774" y="88157"/>
                  <a:pt x="456647" y="77271"/>
                </a:cubicBezTo>
                <a:cubicBezTo>
                  <a:pt x="373520" y="66385"/>
                  <a:pt x="59813" y="32738"/>
                  <a:pt x="11322" y="23832"/>
                </a:cubicBezTo>
                <a:cubicBezTo>
                  <a:pt x="-37169" y="14926"/>
                  <a:pt x="80596" y="9978"/>
                  <a:pt x="165702" y="23832"/>
                </a:cubicBezTo>
                <a:cubicBezTo>
                  <a:pt x="250808" y="37686"/>
                  <a:pt x="474460" y="106959"/>
                  <a:pt x="521961" y="106959"/>
                </a:cubicBezTo>
                <a:cubicBezTo>
                  <a:pt x="569462" y="106959"/>
                  <a:pt x="440813" y="3050"/>
                  <a:pt x="438834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7CCB36FC-AEDA-58C3-8C85-F74CD3444C24}"/>
              </a:ext>
            </a:extLst>
          </p:cNvPr>
          <p:cNvSpPr/>
          <p:nvPr/>
        </p:nvSpPr>
        <p:spPr>
          <a:xfrm>
            <a:off x="5472334" y="6877265"/>
            <a:ext cx="59142" cy="309298"/>
          </a:xfrm>
          <a:custGeom>
            <a:avLst/>
            <a:gdLst>
              <a:gd name="connsiteX0" fmla="*/ 59142 w 59142"/>
              <a:gd name="connsiteY0" fmla="*/ 53 h 309298"/>
              <a:gd name="connsiteX1" fmla="*/ 1187 w 59142"/>
              <a:gd name="connsiteY1" fmla="*/ 212555 h 309298"/>
              <a:gd name="connsiteX2" fmla="*/ 33384 w 59142"/>
              <a:gd name="connsiteY2" fmla="*/ 309146 h 309298"/>
              <a:gd name="connsiteX3" fmla="*/ 1187 w 59142"/>
              <a:gd name="connsiteY3" fmla="*/ 193236 h 309298"/>
              <a:gd name="connsiteX4" fmla="*/ 59142 w 59142"/>
              <a:gd name="connsiteY4" fmla="*/ 53 h 30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42" h="309298">
                <a:moveTo>
                  <a:pt x="59142" y="53"/>
                </a:moveTo>
                <a:cubicBezTo>
                  <a:pt x="59142" y="3273"/>
                  <a:pt x="5480" y="161040"/>
                  <a:pt x="1187" y="212555"/>
                </a:cubicBezTo>
                <a:cubicBezTo>
                  <a:pt x="-3106" y="264070"/>
                  <a:pt x="33384" y="312366"/>
                  <a:pt x="33384" y="309146"/>
                </a:cubicBezTo>
                <a:cubicBezTo>
                  <a:pt x="33384" y="305926"/>
                  <a:pt x="-7399" y="247971"/>
                  <a:pt x="1187" y="193236"/>
                </a:cubicBezTo>
                <a:cubicBezTo>
                  <a:pt x="9773" y="138501"/>
                  <a:pt x="59142" y="-3167"/>
                  <a:pt x="59142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E23C4BA7-6063-41FE-DDF3-9D06837EC8C6}"/>
              </a:ext>
            </a:extLst>
          </p:cNvPr>
          <p:cNvSpPr/>
          <p:nvPr/>
        </p:nvSpPr>
        <p:spPr>
          <a:xfrm>
            <a:off x="5445857" y="6774273"/>
            <a:ext cx="104993" cy="455075"/>
          </a:xfrm>
          <a:custGeom>
            <a:avLst/>
            <a:gdLst>
              <a:gd name="connsiteX0" fmla="*/ 104937 w 104993"/>
              <a:gd name="connsiteY0" fmla="*/ 14 h 455075"/>
              <a:gd name="connsiteX1" fmla="*/ 34104 w 104993"/>
              <a:gd name="connsiteY1" fmla="*/ 289789 h 455075"/>
              <a:gd name="connsiteX2" fmla="*/ 27664 w 104993"/>
              <a:gd name="connsiteY2" fmla="*/ 347744 h 455075"/>
              <a:gd name="connsiteX3" fmla="*/ 27664 w 104993"/>
              <a:gd name="connsiteY3" fmla="*/ 257592 h 455075"/>
              <a:gd name="connsiteX4" fmla="*/ 85619 w 104993"/>
              <a:gd name="connsiteY4" fmla="*/ 450775 h 455075"/>
              <a:gd name="connsiteX5" fmla="*/ 59861 w 104993"/>
              <a:gd name="connsiteY5" fmla="*/ 379941 h 455075"/>
              <a:gd name="connsiteX6" fmla="*/ 1906 w 104993"/>
              <a:gd name="connsiteY6" fmla="*/ 244713 h 455075"/>
              <a:gd name="connsiteX7" fmla="*/ 21225 w 104993"/>
              <a:gd name="connsiteY7" fmla="*/ 302668 h 455075"/>
              <a:gd name="connsiteX8" fmla="*/ 104937 w 104993"/>
              <a:gd name="connsiteY8" fmla="*/ 14 h 4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993" h="455075">
                <a:moveTo>
                  <a:pt x="104937" y="14"/>
                </a:moveTo>
                <a:cubicBezTo>
                  <a:pt x="107083" y="-2132"/>
                  <a:pt x="46983" y="231834"/>
                  <a:pt x="34104" y="289789"/>
                </a:cubicBezTo>
                <a:cubicBezTo>
                  <a:pt x="21225" y="347744"/>
                  <a:pt x="28737" y="353110"/>
                  <a:pt x="27664" y="347744"/>
                </a:cubicBezTo>
                <a:cubicBezTo>
                  <a:pt x="26591" y="342378"/>
                  <a:pt x="18005" y="240420"/>
                  <a:pt x="27664" y="257592"/>
                </a:cubicBezTo>
                <a:cubicBezTo>
                  <a:pt x="37323" y="274764"/>
                  <a:pt x="80253" y="430384"/>
                  <a:pt x="85619" y="450775"/>
                </a:cubicBezTo>
                <a:cubicBezTo>
                  <a:pt x="90985" y="471167"/>
                  <a:pt x="73813" y="414285"/>
                  <a:pt x="59861" y="379941"/>
                </a:cubicBezTo>
                <a:cubicBezTo>
                  <a:pt x="45909" y="345597"/>
                  <a:pt x="8345" y="257592"/>
                  <a:pt x="1906" y="244713"/>
                </a:cubicBezTo>
                <a:cubicBezTo>
                  <a:pt x="-4533" y="231834"/>
                  <a:pt x="6200" y="337012"/>
                  <a:pt x="21225" y="302668"/>
                </a:cubicBezTo>
                <a:cubicBezTo>
                  <a:pt x="36250" y="268324"/>
                  <a:pt x="102791" y="2160"/>
                  <a:pt x="10493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1F18BF76-EC86-95D8-84EB-850BB4A38E6D}"/>
              </a:ext>
            </a:extLst>
          </p:cNvPr>
          <p:cNvSpPr/>
          <p:nvPr/>
        </p:nvSpPr>
        <p:spPr>
          <a:xfrm>
            <a:off x="5022247" y="6624384"/>
            <a:ext cx="105586" cy="787229"/>
          </a:xfrm>
          <a:custGeom>
            <a:avLst/>
            <a:gdLst>
              <a:gd name="connsiteX0" fmla="*/ 514 w 105586"/>
              <a:gd name="connsiteY0" fmla="*/ 1796 h 787229"/>
              <a:gd name="connsiteX1" fmla="*/ 103545 w 105586"/>
              <a:gd name="connsiteY1" fmla="*/ 761650 h 787229"/>
              <a:gd name="connsiteX2" fmla="*/ 64908 w 105586"/>
              <a:gd name="connsiteY2" fmla="*/ 555588 h 787229"/>
              <a:gd name="connsiteX3" fmla="*/ 514 w 105586"/>
              <a:gd name="connsiteY3" fmla="*/ 1796 h 78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86" h="787229">
                <a:moveTo>
                  <a:pt x="514" y="1796"/>
                </a:moveTo>
                <a:cubicBezTo>
                  <a:pt x="6953" y="36140"/>
                  <a:pt x="92813" y="669351"/>
                  <a:pt x="103545" y="761650"/>
                </a:cubicBezTo>
                <a:cubicBezTo>
                  <a:pt x="114277" y="853949"/>
                  <a:pt x="79934" y="675791"/>
                  <a:pt x="64908" y="555588"/>
                </a:cubicBezTo>
                <a:cubicBezTo>
                  <a:pt x="49882" y="435385"/>
                  <a:pt x="-5925" y="-32548"/>
                  <a:pt x="514" y="1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3F7F9C54-C192-BF93-0185-E5E908CD2E39}"/>
              </a:ext>
            </a:extLst>
          </p:cNvPr>
          <p:cNvSpPr/>
          <p:nvPr/>
        </p:nvSpPr>
        <p:spPr>
          <a:xfrm>
            <a:off x="4562334" y="5140317"/>
            <a:ext cx="96700" cy="1305414"/>
          </a:xfrm>
          <a:custGeom>
            <a:avLst/>
            <a:gdLst>
              <a:gd name="connsiteX0" fmla="*/ 141 w 96700"/>
              <a:gd name="connsiteY0" fmla="*/ 8 h 1305414"/>
              <a:gd name="connsiteX1" fmla="*/ 95391 w 96700"/>
              <a:gd name="connsiteY1" fmla="*/ 295283 h 1305414"/>
              <a:gd name="connsiteX2" fmla="*/ 57291 w 96700"/>
              <a:gd name="connsiteY2" fmla="*/ 501658 h 1305414"/>
              <a:gd name="connsiteX3" fmla="*/ 82691 w 96700"/>
              <a:gd name="connsiteY3" fmla="*/ 476258 h 1305414"/>
              <a:gd name="connsiteX4" fmla="*/ 60466 w 96700"/>
              <a:gd name="connsiteY4" fmla="*/ 698508 h 1305414"/>
              <a:gd name="connsiteX5" fmla="*/ 54116 w 96700"/>
              <a:gd name="connsiteY5" fmla="*/ 889008 h 1305414"/>
              <a:gd name="connsiteX6" fmla="*/ 95391 w 96700"/>
              <a:gd name="connsiteY6" fmla="*/ 733433 h 1305414"/>
              <a:gd name="connsiteX7" fmla="*/ 79516 w 96700"/>
              <a:gd name="connsiteY7" fmla="*/ 1019183 h 1305414"/>
              <a:gd name="connsiteX8" fmla="*/ 85866 w 96700"/>
              <a:gd name="connsiteY8" fmla="*/ 939808 h 1305414"/>
              <a:gd name="connsiteX9" fmla="*/ 69991 w 96700"/>
              <a:gd name="connsiteY9" fmla="*/ 1304933 h 1305414"/>
              <a:gd name="connsiteX10" fmla="*/ 79516 w 96700"/>
              <a:gd name="connsiteY10" fmla="*/ 1006483 h 1305414"/>
              <a:gd name="connsiteX11" fmla="*/ 47766 w 96700"/>
              <a:gd name="connsiteY11" fmla="*/ 549283 h 1305414"/>
              <a:gd name="connsiteX12" fmla="*/ 25541 w 96700"/>
              <a:gd name="connsiteY12" fmla="*/ 228608 h 1305414"/>
              <a:gd name="connsiteX13" fmla="*/ 60466 w 96700"/>
              <a:gd name="connsiteY13" fmla="*/ 501658 h 1305414"/>
              <a:gd name="connsiteX14" fmla="*/ 73166 w 96700"/>
              <a:gd name="connsiteY14" fmla="*/ 304808 h 1305414"/>
              <a:gd name="connsiteX15" fmla="*/ 141 w 96700"/>
              <a:gd name="connsiteY15" fmla="*/ 8 h 130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6700" h="1305414">
                <a:moveTo>
                  <a:pt x="141" y="8"/>
                </a:moveTo>
                <a:cubicBezTo>
                  <a:pt x="3845" y="-1579"/>
                  <a:pt x="85866" y="211675"/>
                  <a:pt x="95391" y="295283"/>
                </a:cubicBezTo>
                <a:cubicBezTo>
                  <a:pt x="104916" y="378891"/>
                  <a:pt x="59408" y="471496"/>
                  <a:pt x="57291" y="501658"/>
                </a:cubicBezTo>
                <a:cubicBezTo>
                  <a:pt x="55174" y="531820"/>
                  <a:pt x="82162" y="443450"/>
                  <a:pt x="82691" y="476258"/>
                </a:cubicBezTo>
                <a:cubicBezTo>
                  <a:pt x="83220" y="509066"/>
                  <a:pt x="65228" y="629716"/>
                  <a:pt x="60466" y="698508"/>
                </a:cubicBezTo>
                <a:cubicBezTo>
                  <a:pt x="55704" y="767300"/>
                  <a:pt x="48295" y="883187"/>
                  <a:pt x="54116" y="889008"/>
                </a:cubicBezTo>
                <a:cubicBezTo>
                  <a:pt x="59937" y="894829"/>
                  <a:pt x="91158" y="711737"/>
                  <a:pt x="95391" y="733433"/>
                </a:cubicBezTo>
                <a:cubicBezTo>
                  <a:pt x="99624" y="755129"/>
                  <a:pt x="81104" y="984787"/>
                  <a:pt x="79516" y="1019183"/>
                </a:cubicBezTo>
                <a:cubicBezTo>
                  <a:pt x="77929" y="1053579"/>
                  <a:pt x="87453" y="892183"/>
                  <a:pt x="85866" y="939808"/>
                </a:cubicBezTo>
                <a:cubicBezTo>
                  <a:pt x="84279" y="987433"/>
                  <a:pt x="71049" y="1293821"/>
                  <a:pt x="69991" y="1304933"/>
                </a:cubicBezTo>
                <a:cubicBezTo>
                  <a:pt x="68933" y="1316045"/>
                  <a:pt x="83220" y="1132425"/>
                  <a:pt x="79516" y="1006483"/>
                </a:cubicBezTo>
                <a:cubicBezTo>
                  <a:pt x="75812" y="880541"/>
                  <a:pt x="56762" y="678929"/>
                  <a:pt x="47766" y="549283"/>
                </a:cubicBezTo>
                <a:cubicBezTo>
                  <a:pt x="38770" y="419637"/>
                  <a:pt x="23424" y="236545"/>
                  <a:pt x="25541" y="228608"/>
                </a:cubicBezTo>
                <a:cubicBezTo>
                  <a:pt x="27658" y="220671"/>
                  <a:pt x="52529" y="488958"/>
                  <a:pt x="60466" y="501658"/>
                </a:cubicBezTo>
                <a:cubicBezTo>
                  <a:pt x="68403" y="514358"/>
                  <a:pt x="79516" y="386300"/>
                  <a:pt x="73166" y="304808"/>
                </a:cubicBezTo>
                <a:cubicBezTo>
                  <a:pt x="66816" y="223316"/>
                  <a:pt x="-3563" y="1595"/>
                  <a:pt x="14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F26CD527-EA64-7B69-928D-5A009A58E52D}"/>
              </a:ext>
            </a:extLst>
          </p:cNvPr>
          <p:cNvSpPr/>
          <p:nvPr/>
        </p:nvSpPr>
        <p:spPr>
          <a:xfrm>
            <a:off x="4565944" y="5770599"/>
            <a:ext cx="149732" cy="736383"/>
          </a:xfrm>
          <a:custGeom>
            <a:avLst/>
            <a:gdLst>
              <a:gd name="connsiteX0" fmla="*/ 117181 w 149732"/>
              <a:gd name="connsiteY0" fmla="*/ 1551 h 736383"/>
              <a:gd name="connsiteX1" fmla="*/ 75906 w 149732"/>
              <a:gd name="connsiteY1" fmla="*/ 411126 h 736383"/>
              <a:gd name="connsiteX2" fmla="*/ 114006 w 149732"/>
              <a:gd name="connsiteY2" fmla="*/ 731801 h 736383"/>
              <a:gd name="connsiteX3" fmla="*/ 56856 w 149732"/>
              <a:gd name="connsiteY3" fmla="*/ 592101 h 736383"/>
              <a:gd name="connsiteX4" fmla="*/ 2881 w 149732"/>
              <a:gd name="connsiteY4" fmla="*/ 474626 h 736383"/>
              <a:gd name="connsiteX5" fmla="*/ 9231 w 149732"/>
              <a:gd name="connsiteY5" fmla="*/ 515901 h 736383"/>
              <a:gd name="connsiteX6" fmla="*/ 25106 w 149732"/>
              <a:gd name="connsiteY6" fmla="*/ 446051 h 736383"/>
              <a:gd name="connsiteX7" fmla="*/ 69556 w 149732"/>
              <a:gd name="connsiteY7" fmla="*/ 579401 h 736383"/>
              <a:gd name="connsiteX8" fmla="*/ 110831 w 149732"/>
              <a:gd name="connsiteY8" fmla="*/ 487326 h 736383"/>
              <a:gd name="connsiteX9" fmla="*/ 148931 w 149732"/>
              <a:gd name="connsiteY9" fmla="*/ 541301 h 736383"/>
              <a:gd name="connsiteX10" fmla="*/ 136231 w 149732"/>
              <a:gd name="connsiteY10" fmla="*/ 385726 h 736383"/>
              <a:gd name="connsiteX11" fmla="*/ 129881 w 149732"/>
              <a:gd name="connsiteY11" fmla="*/ 261901 h 736383"/>
              <a:gd name="connsiteX12" fmla="*/ 126706 w 149732"/>
              <a:gd name="connsiteY12" fmla="*/ 515901 h 736383"/>
              <a:gd name="connsiteX13" fmla="*/ 82256 w 149732"/>
              <a:gd name="connsiteY13" fmla="*/ 328576 h 736383"/>
              <a:gd name="connsiteX14" fmla="*/ 60031 w 149732"/>
              <a:gd name="connsiteY14" fmla="*/ 214276 h 736383"/>
              <a:gd name="connsiteX15" fmla="*/ 66381 w 149732"/>
              <a:gd name="connsiteY15" fmla="*/ 268251 h 736383"/>
              <a:gd name="connsiteX16" fmla="*/ 117181 w 149732"/>
              <a:gd name="connsiteY16" fmla="*/ 1551 h 73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9732" h="736383">
                <a:moveTo>
                  <a:pt x="117181" y="1551"/>
                </a:moveTo>
                <a:cubicBezTo>
                  <a:pt x="118769" y="25364"/>
                  <a:pt x="76435" y="289418"/>
                  <a:pt x="75906" y="411126"/>
                </a:cubicBezTo>
                <a:cubicBezTo>
                  <a:pt x="75377" y="532834"/>
                  <a:pt x="117181" y="701638"/>
                  <a:pt x="114006" y="731801"/>
                </a:cubicBezTo>
                <a:cubicBezTo>
                  <a:pt x="110831" y="761964"/>
                  <a:pt x="75377" y="634964"/>
                  <a:pt x="56856" y="592101"/>
                </a:cubicBezTo>
                <a:cubicBezTo>
                  <a:pt x="38335" y="549239"/>
                  <a:pt x="10818" y="487326"/>
                  <a:pt x="2881" y="474626"/>
                </a:cubicBezTo>
                <a:cubicBezTo>
                  <a:pt x="-5056" y="461926"/>
                  <a:pt x="5527" y="520663"/>
                  <a:pt x="9231" y="515901"/>
                </a:cubicBezTo>
                <a:cubicBezTo>
                  <a:pt x="12935" y="511139"/>
                  <a:pt x="15052" y="435468"/>
                  <a:pt x="25106" y="446051"/>
                </a:cubicBezTo>
                <a:cubicBezTo>
                  <a:pt x="35160" y="456634"/>
                  <a:pt x="55268" y="572522"/>
                  <a:pt x="69556" y="579401"/>
                </a:cubicBezTo>
                <a:cubicBezTo>
                  <a:pt x="83843" y="586280"/>
                  <a:pt x="97602" y="493676"/>
                  <a:pt x="110831" y="487326"/>
                </a:cubicBezTo>
                <a:cubicBezTo>
                  <a:pt x="124060" y="480976"/>
                  <a:pt x="144698" y="558234"/>
                  <a:pt x="148931" y="541301"/>
                </a:cubicBezTo>
                <a:cubicBezTo>
                  <a:pt x="153164" y="524368"/>
                  <a:pt x="139406" y="432293"/>
                  <a:pt x="136231" y="385726"/>
                </a:cubicBezTo>
                <a:cubicBezTo>
                  <a:pt x="133056" y="339159"/>
                  <a:pt x="131468" y="240205"/>
                  <a:pt x="129881" y="261901"/>
                </a:cubicBezTo>
                <a:cubicBezTo>
                  <a:pt x="128294" y="283597"/>
                  <a:pt x="134644" y="504789"/>
                  <a:pt x="126706" y="515901"/>
                </a:cubicBezTo>
                <a:cubicBezTo>
                  <a:pt x="118769" y="527014"/>
                  <a:pt x="93368" y="378847"/>
                  <a:pt x="82256" y="328576"/>
                </a:cubicBezTo>
                <a:cubicBezTo>
                  <a:pt x="71144" y="278305"/>
                  <a:pt x="62677" y="224330"/>
                  <a:pt x="60031" y="214276"/>
                </a:cubicBezTo>
                <a:cubicBezTo>
                  <a:pt x="57385" y="204222"/>
                  <a:pt x="58973" y="301059"/>
                  <a:pt x="66381" y="268251"/>
                </a:cubicBezTo>
                <a:cubicBezTo>
                  <a:pt x="73789" y="235443"/>
                  <a:pt x="115593" y="-22262"/>
                  <a:pt x="117181" y="1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DB52F01D-C468-9C78-DD58-58EB963292E9}"/>
              </a:ext>
            </a:extLst>
          </p:cNvPr>
          <p:cNvSpPr/>
          <p:nvPr/>
        </p:nvSpPr>
        <p:spPr>
          <a:xfrm>
            <a:off x="4110974" y="5084243"/>
            <a:ext cx="216731" cy="1502193"/>
          </a:xfrm>
          <a:custGeom>
            <a:avLst/>
            <a:gdLst>
              <a:gd name="connsiteX0" fmla="*/ 203851 w 216731"/>
              <a:gd name="connsiteY0" fmla="*/ 5282 h 1502193"/>
              <a:gd name="connsiteX1" fmla="*/ 187976 w 216731"/>
              <a:gd name="connsiteY1" fmla="*/ 595832 h 1502193"/>
              <a:gd name="connsiteX2" fmla="*/ 194326 w 216731"/>
              <a:gd name="connsiteY2" fmla="*/ 884757 h 1502193"/>
              <a:gd name="connsiteX3" fmla="*/ 187976 w 216731"/>
              <a:gd name="connsiteY3" fmla="*/ 767282 h 1502193"/>
              <a:gd name="connsiteX4" fmla="*/ 140351 w 216731"/>
              <a:gd name="connsiteY4" fmla="*/ 1040332 h 1502193"/>
              <a:gd name="connsiteX5" fmla="*/ 143526 w 216731"/>
              <a:gd name="connsiteY5" fmla="*/ 1284807 h 1502193"/>
              <a:gd name="connsiteX6" fmla="*/ 156226 w 216731"/>
              <a:gd name="connsiteY6" fmla="*/ 1259407 h 1502193"/>
              <a:gd name="connsiteX7" fmla="*/ 130826 w 216731"/>
              <a:gd name="connsiteY7" fmla="*/ 1386407 h 1502193"/>
              <a:gd name="connsiteX8" fmla="*/ 187976 w 216731"/>
              <a:gd name="connsiteY8" fmla="*/ 1500707 h 1502193"/>
              <a:gd name="connsiteX9" fmla="*/ 175276 w 216731"/>
              <a:gd name="connsiteY9" fmla="*/ 1437207 h 1502193"/>
              <a:gd name="connsiteX10" fmla="*/ 216551 w 216731"/>
              <a:gd name="connsiteY10" fmla="*/ 1240357 h 1502193"/>
              <a:gd name="connsiteX11" fmla="*/ 156226 w 216731"/>
              <a:gd name="connsiteY11" fmla="*/ 1414982 h 1502193"/>
              <a:gd name="connsiteX12" fmla="*/ 146701 w 216731"/>
              <a:gd name="connsiteY12" fmla="*/ 1221307 h 1502193"/>
              <a:gd name="connsiteX13" fmla="*/ 105426 w 216731"/>
              <a:gd name="connsiteY13" fmla="*/ 1084782 h 1502193"/>
              <a:gd name="connsiteX14" fmla="*/ 35576 w 216731"/>
              <a:gd name="connsiteY14" fmla="*/ 881582 h 1502193"/>
              <a:gd name="connsiteX15" fmla="*/ 3826 w 216731"/>
              <a:gd name="connsiteY15" fmla="*/ 1056207 h 1502193"/>
              <a:gd name="connsiteX16" fmla="*/ 121301 w 216731"/>
              <a:gd name="connsiteY16" fmla="*/ 875232 h 1502193"/>
              <a:gd name="connsiteX17" fmla="*/ 134001 w 216731"/>
              <a:gd name="connsiteY17" fmla="*/ 830782 h 1502193"/>
              <a:gd name="connsiteX18" fmla="*/ 41926 w 216731"/>
              <a:gd name="connsiteY18" fmla="*/ 525982 h 1502193"/>
              <a:gd name="connsiteX19" fmla="*/ 178451 w 216731"/>
              <a:gd name="connsiteY19" fmla="*/ 795857 h 1502193"/>
              <a:gd name="connsiteX20" fmla="*/ 127651 w 216731"/>
              <a:gd name="connsiteY20" fmla="*/ 621232 h 1502193"/>
              <a:gd name="connsiteX21" fmla="*/ 137176 w 216731"/>
              <a:gd name="connsiteY21" fmla="*/ 449782 h 1502193"/>
              <a:gd name="connsiteX22" fmla="*/ 67326 w 216731"/>
              <a:gd name="connsiteY22" fmla="*/ 354532 h 1502193"/>
              <a:gd name="connsiteX23" fmla="*/ 153051 w 216731"/>
              <a:gd name="connsiteY23" fmla="*/ 516457 h 1502193"/>
              <a:gd name="connsiteX24" fmla="*/ 172101 w 216731"/>
              <a:gd name="connsiteY24" fmla="*/ 627582 h 1502193"/>
              <a:gd name="connsiteX25" fmla="*/ 175276 w 216731"/>
              <a:gd name="connsiteY25" fmla="*/ 383107 h 1502193"/>
              <a:gd name="connsiteX26" fmla="*/ 194326 w 216731"/>
              <a:gd name="connsiteY26" fmla="*/ 287857 h 1502193"/>
              <a:gd name="connsiteX27" fmla="*/ 168926 w 216731"/>
              <a:gd name="connsiteY27" fmla="*/ 303732 h 1502193"/>
              <a:gd name="connsiteX28" fmla="*/ 203851 w 216731"/>
              <a:gd name="connsiteY28" fmla="*/ 5282 h 150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6731" h="1502193">
                <a:moveTo>
                  <a:pt x="203851" y="5282"/>
                </a:moveTo>
                <a:cubicBezTo>
                  <a:pt x="207026" y="53965"/>
                  <a:pt x="189563" y="449253"/>
                  <a:pt x="187976" y="595832"/>
                </a:cubicBezTo>
                <a:cubicBezTo>
                  <a:pt x="186389" y="742411"/>
                  <a:pt x="194326" y="856182"/>
                  <a:pt x="194326" y="884757"/>
                </a:cubicBezTo>
                <a:cubicBezTo>
                  <a:pt x="194326" y="913332"/>
                  <a:pt x="196972" y="741353"/>
                  <a:pt x="187976" y="767282"/>
                </a:cubicBezTo>
                <a:cubicBezTo>
                  <a:pt x="178980" y="793211"/>
                  <a:pt x="147759" y="954078"/>
                  <a:pt x="140351" y="1040332"/>
                </a:cubicBezTo>
                <a:cubicBezTo>
                  <a:pt x="132943" y="1126586"/>
                  <a:pt x="140880" y="1248295"/>
                  <a:pt x="143526" y="1284807"/>
                </a:cubicBezTo>
                <a:cubicBezTo>
                  <a:pt x="146172" y="1321319"/>
                  <a:pt x="158343" y="1242474"/>
                  <a:pt x="156226" y="1259407"/>
                </a:cubicBezTo>
                <a:cubicBezTo>
                  <a:pt x="154109" y="1276340"/>
                  <a:pt x="125534" y="1346190"/>
                  <a:pt x="130826" y="1386407"/>
                </a:cubicBezTo>
                <a:cubicBezTo>
                  <a:pt x="136118" y="1426624"/>
                  <a:pt x="180568" y="1492240"/>
                  <a:pt x="187976" y="1500707"/>
                </a:cubicBezTo>
                <a:cubicBezTo>
                  <a:pt x="195384" y="1509174"/>
                  <a:pt x="170513" y="1480599"/>
                  <a:pt x="175276" y="1437207"/>
                </a:cubicBezTo>
                <a:cubicBezTo>
                  <a:pt x="180038" y="1393815"/>
                  <a:pt x="219726" y="1244061"/>
                  <a:pt x="216551" y="1240357"/>
                </a:cubicBezTo>
                <a:cubicBezTo>
                  <a:pt x="213376" y="1236653"/>
                  <a:pt x="167868" y="1418157"/>
                  <a:pt x="156226" y="1414982"/>
                </a:cubicBezTo>
                <a:cubicBezTo>
                  <a:pt x="144584" y="1411807"/>
                  <a:pt x="155168" y="1276340"/>
                  <a:pt x="146701" y="1221307"/>
                </a:cubicBezTo>
                <a:cubicBezTo>
                  <a:pt x="138234" y="1166274"/>
                  <a:pt x="123947" y="1141403"/>
                  <a:pt x="105426" y="1084782"/>
                </a:cubicBezTo>
                <a:cubicBezTo>
                  <a:pt x="86905" y="1028161"/>
                  <a:pt x="52509" y="886344"/>
                  <a:pt x="35576" y="881582"/>
                </a:cubicBezTo>
                <a:cubicBezTo>
                  <a:pt x="18643" y="876820"/>
                  <a:pt x="-10461" y="1057265"/>
                  <a:pt x="3826" y="1056207"/>
                </a:cubicBezTo>
                <a:cubicBezTo>
                  <a:pt x="18113" y="1055149"/>
                  <a:pt x="99605" y="912803"/>
                  <a:pt x="121301" y="875232"/>
                </a:cubicBezTo>
                <a:cubicBezTo>
                  <a:pt x="142997" y="837661"/>
                  <a:pt x="147230" y="888990"/>
                  <a:pt x="134001" y="830782"/>
                </a:cubicBezTo>
                <a:cubicBezTo>
                  <a:pt x="120772" y="772574"/>
                  <a:pt x="34518" y="531803"/>
                  <a:pt x="41926" y="525982"/>
                </a:cubicBezTo>
                <a:cubicBezTo>
                  <a:pt x="49334" y="520161"/>
                  <a:pt x="164163" y="779982"/>
                  <a:pt x="178451" y="795857"/>
                </a:cubicBezTo>
                <a:cubicBezTo>
                  <a:pt x="192738" y="811732"/>
                  <a:pt x="134530" y="678911"/>
                  <a:pt x="127651" y="621232"/>
                </a:cubicBezTo>
                <a:cubicBezTo>
                  <a:pt x="120772" y="563553"/>
                  <a:pt x="147230" y="494232"/>
                  <a:pt x="137176" y="449782"/>
                </a:cubicBezTo>
                <a:cubicBezTo>
                  <a:pt x="127122" y="405332"/>
                  <a:pt x="64680" y="343419"/>
                  <a:pt x="67326" y="354532"/>
                </a:cubicBezTo>
                <a:cubicBezTo>
                  <a:pt x="69972" y="365645"/>
                  <a:pt x="135589" y="470949"/>
                  <a:pt x="153051" y="516457"/>
                </a:cubicBezTo>
                <a:cubicBezTo>
                  <a:pt x="170513" y="561965"/>
                  <a:pt x="168397" y="649807"/>
                  <a:pt x="172101" y="627582"/>
                </a:cubicBezTo>
                <a:cubicBezTo>
                  <a:pt x="175805" y="605357"/>
                  <a:pt x="171572" y="439728"/>
                  <a:pt x="175276" y="383107"/>
                </a:cubicBezTo>
                <a:cubicBezTo>
                  <a:pt x="178980" y="326486"/>
                  <a:pt x="195384" y="301086"/>
                  <a:pt x="194326" y="287857"/>
                </a:cubicBezTo>
                <a:cubicBezTo>
                  <a:pt x="193268" y="274628"/>
                  <a:pt x="165751" y="348182"/>
                  <a:pt x="168926" y="303732"/>
                </a:cubicBezTo>
                <a:cubicBezTo>
                  <a:pt x="172101" y="259282"/>
                  <a:pt x="200676" y="-43401"/>
                  <a:pt x="203851" y="5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F4221BCA-ABB5-AF80-5C68-6C580803F2EE}"/>
              </a:ext>
            </a:extLst>
          </p:cNvPr>
          <p:cNvSpPr/>
          <p:nvPr/>
        </p:nvSpPr>
        <p:spPr>
          <a:xfrm>
            <a:off x="4341384" y="5702707"/>
            <a:ext cx="215817" cy="701307"/>
          </a:xfrm>
          <a:custGeom>
            <a:avLst/>
            <a:gdLst>
              <a:gd name="connsiteX0" fmla="*/ 106791 w 215817"/>
              <a:gd name="connsiteY0" fmla="*/ 12293 h 701307"/>
              <a:gd name="connsiteX1" fmla="*/ 75041 w 215817"/>
              <a:gd name="connsiteY1" fmla="*/ 625068 h 701307"/>
              <a:gd name="connsiteX2" fmla="*/ 116316 w 215817"/>
              <a:gd name="connsiteY2" fmla="*/ 507593 h 701307"/>
              <a:gd name="connsiteX3" fmla="*/ 214741 w 215817"/>
              <a:gd name="connsiteY3" fmla="*/ 310743 h 701307"/>
              <a:gd name="connsiteX4" fmla="*/ 170291 w 215817"/>
              <a:gd name="connsiteY4" fmla="*/ 418693 h 701307"/>
              <a:gd name="connsiteX5" fmla="*/ 195691 w 215817"/>
              <a:gd name="connsiteY5" fmla="*/ 701268 h 701307"/>
              <a:gd name="connsiteX6" fmla="*/ 189341 w 215817"/>
              <a:gd name="connsiteY6" fmla="*/ 437743 h 701307"/>
              <a:gd name="connsiteX7" fmla="*/ 154416 w 215817"/>
              <a:gd name="connsiteY7" fmla="*/ 228193 h 701307"/>
              <a:gd name="connsiteX8" fmla="*/ 154416 w 215817"/>
              <a:gd name="connsiteY8" fmla="*/ 120243 h 701307"/>
              <a:gd name="connsiteX9" fmla="*/ 119491 w 215817"/>
              <a:gd name="connsiteY9" fmla="*/ 374243 h 701307"/>
              <a:gd name="connsiteX10" fmla="*/ 2016 w 215817"/>
              <a:gd name="connsiteY10" fmla="*/ 580618 h 701307"/>
              <a:gd name="connsiteX11" fmla="*/ 43291 w 215817"/>
              <a:gd name="connsiteY11" fmla="*/ 247243 h 701307"/>
              <a:gd name="connsiteX12" fmla="*/ 17891 w 215817"/>
              <a:gd name="connsiteY12" fmla="*/ 577443 h 701307"/>
              <a:gd name="connsiteX13" fmla="*/ 122666 w 215817"/>
              <a:gd name="connsiteY13" fmla="*/ 405993 h 701307"/>
              <a:gd name="connsiteX14" fmla="*/ 21066 w 215817"/>
              <a:gd name="connsiteY14" fmla="*/ 158343 h 701307"/>
              <a:gd name="connsiteX15" fmla="*/ 68691 w 215817"/>
              <a:gd name="connsiteY15" fmla="*/ 209143 h 701307"/>
              <a:gd name="connsiteX16" fmla="*/ 106791 w 215817"/>
              <a:gd name="connsiteY16" fmla="*/ 12293 h 70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5817" h="701307">
                <a:moveTo>
                  <a:pt x="106791" y="12293"/>
                </a:moveTo>
                <a:cubicBezTo>
                  <a:pt x="107849" y="81614"/>
                  <a:pt x="73454" y="542518"/>
                  <a:pt x="75041" y="625068"/>
                </a:cubicBezTo>
                <a:cubicBezTo>
                  <a:pt x="76628" y="707618"/>
                  <a:pt x="93033" y="559981"/>
                  <a:pt x="116316" y="507593"/>
                </a:cubicBezTo>
                <a:cubicBezTo>
                  <a:pt x="139599" y="455206"/>
                  <a:pt x="205745" y="325560"/>
                  <a:pt x="214741" y="310743"/>
                </a:cubicBezTo>
                <a:cubicBezTo>
                  <a:pt x="223737" y="295926"/>
                  <a:pt x="173466" y="353606"/>
                  <a:pt x="170291" y="418693"/>
                </a:cubicBezTo>
                <a:cubicBezTo>
                  <a:pt x="167116" y="483781"/>
                  <a:pt x="192516" y="698093"/>
                  <a:pt x="195691" y="701268"/>
                </a:cubicBezTo>
                <a:cubicBezTo>
                  <a:pt x="198866" y="704443"/>
                  <a:pt x="196220" y="516589"/>
                  <a:pt x="189341" y="437743"/>
                </a:cubicBezTo>
                <a:cubicBezTo>
                  <a:pt x="182462" y="358897"/>
                  <a:pt x="160237" y="281110"/>
                  <a:pt x="154416" y="228193"/>
                </a:cubicBezTo>
                <a:cubicBezTo>
                  <a:pt x="148595" y="175276"/>
                  <a:pt x="160237" y="95901"/>
                  <a:pt x="154416" y="120243"/>
                </a:cubicBezTo>
                <a:cubicBezTo>
                  <a:pt x="148595" y="144585"/>
                  <a:pt x="144891" y="297514"/>
                  <a:pt x="119491" y="374243"/>
                </a:cubicBezTo>
                <a:cubicBezTo>
                  <a:pt x="94091" y="450972"/>
                  <a:pt x="14716" y="601785"/>
                  <a:pt x="2016" y="580618"/>
                </a:cubicBezTo>
                <a:cubicBezTo>
                  <a:pt x="-10684" y="559451"/>
                  <a:pt x="40645" y="247772"/>
                  <a:pt x="43291" y="247243"/>
                </a:cubicBezTo>
                <a:cubicBezTo>
                  <a:pt x="45937" y="246714"/>
                  <a:pt x="4662" y="550985"/>
                  <a:pt x="17891" y="577443"/>
                </a:cubicBezTo>
                <a:cubicBezTo>
                  <a:pt x="31120" y="603901"/>
                  <a:pt x="122137" y="475843"/>
                  <a:pt x="122666" y="405993"/>
                </a:cubicBezTo>
                <a:cubicBezTo>
                  <a:pt x="123195" y="336143"/>
                  <a:pt x="30062" y="191151"/>
                  <a:pt x="21066" y="158343"/>
                </a:cubicBezTo>
                <a:cubicBezTo>
                  <a:pt x="12070" y="125535"/>
                  <a:pt x="53345" y="229780"/>
                  <a:pt x="68691" y="209143"/>
                </a:cubicBezTo>
                <a:cubicBezTo>
                  <a:pt x="84037" y="188506"/>
                  <a:pt x="105733" y="-57028"/>
                  <a:pt x="106791" y="12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D8FDE473-700F-EAA8-65CB-A834D5E9EDAD}"/>
              </a:ext>
            </a:extLst>
          </p:cNvPr>
          <p:cNvSpPr/>
          <p:nvPr/>
        </p:nvSpPr>
        <p:spPr>
          <a:xfrm>
            <a:off x="3822426" y="5762217"/>
            <a:ext cx="324535" cy="912302"/>
          </a:xfrm>
          <a:custGeom>
            <a:avLst/>
            <a:gdLst>
              <a:gd name="connsiteX0" fmla="*/ 3449 w 324535"/>
              <a:gd name="connsiteY0" fmla="*/ 111533 h 912302"/>
              <a:gd name="connsiteX1" fmla="*/ 206649 w 324535"/>
              <a:gd name="connsiteY1" fmla="*/ 657633 h 912302"/>
              <a:gd name="connsiteX2" fmla="*/ 159024 w 324535"/>
              <a:gd name="connsiteY2" fmla="*/ 508408 h 912302"/>
              <a:gd name="connsiteX3" fmla="*/ 324124 w 324535"/>
              <a:gd name="connsiteY3" fmla="*/ 911633 h 912302"/>
              <a:gd name="connsiteX4" fmla="*/ 203474 w 324535"/>
              <a:gd name="connsiteY4" fmla="*/ 597308 h 912302"/>
              <a:gd name="connsiteX5" fmla="*/ 124099 w 324535"/>
              <a:gd name="connsiteY5" fmla="*/ 346483 h 912302"/>
              <a:gd name="connsiteX6" fmla="*/ 111399 w 324535"/>
              <a:gd name="connsiteY6" fmla="*/ 408 h 912302"/>
              <a:gd name="connsiteX7" fmla="*/ 79649 w 324535"/>
              <a:gd name="connsiteY7" fmla="*/ 273458 h 912302"/>
              <a:gd name="connsiteX8" fmla="*/ 3449 w 324535"/>
              <a:gd name="connsiteY8" fmla="*/ 111533 h 9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535" h="912302">
                <a:moveTo>
                  <a:pt x="3449" y="111533"/>
                </a:moveTo>
                <a:cubicBezTo>
                  <a:pt x="24616" y="175562"/>
                  <a:pt x="180720" y="591487"/>
                  <a:pt x="206649" y="657633"/>
                </a:cubicBezTo>
                <a:cubicBezTo>
                  <a:pt x="232578" y="723779"/>
                  <a:pt x="139445" y="466075"/>
                  <a:pt x="159024" y="508408"/>
                </a:cubicBezTo>
                <a:cubicBezTo>
                  <a:pt x="178603" y="550741"/>
                  <a:pt x="316716" y="896816"/>
                  <a:pt x="324124" y="911633"/>
                </a:cubicBezTo>
                <a:cubicBezTo>
                  <a:pt x="331532" y="926450"/>
                  <a:pt x="236811" y="691500"/>
                  <a:pt x="203474" y="597308"/>
                </a:cubicBezTo>
                <a:cubicBezTo>
                  <a:pt x="170137" y="503116"/>
                  <a:pt x="139445" y="445966"/>
                  <a:pt x="124099" y="346483"/>
                </a:cubicBezTo>
                <a:cubicBezTo>
                  <a:pt x="108753" y="247000"/>
                  <a:pt x="118807" y="12579"/>
                  <a:pt x="111399" y="408"/>
                </a:cubicBezTo>
                <a:cubicBezTo>
                  <a:pt x="103991" y="-11763"/>
                  <a:pt x="94466" y="251762"/>
                  <a:pt x="79649" y="273458"/>
                </a:cubicBezTo>
                <a:cubicBezTo>
                  <a:pt x="64832" y="295154"/>
                  <a:pt x="-17718" y="47504"/>
                  <a:pt x="3449" y="111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E2FF6BBB-6F4D-B2FB-95E1-0B6074443DF0}"/>
              </a:ext>
            </a:extLst>
          </p:cNvPr>
          <p:cNvSpPr/>
          <p:nvPr/>
        </p:nvSpPr>
        <p:spPr>
          <a:xfrm>
            <a:off x="1282584" y="8619464"/>
            <a:ext cx="546944" cy="1729784"/>
          </a:xfrm>
          <a:custGeom>
            <a:avLst/>
            <a:gdLst>
              <a:gd name="connsiteX0" fmla="*/ 546216 w 546944"/>
              <a:gd name="connsiteY0" fmla="*/ 2022 h 1729784"/>
              <a:gd name="connsiteX1" fmla="*/ 38216 w 546944"/>
              <a:gd name="connsiteY1" fmla="*/ 1627622 h 1729784"/>
              <a:gd name="connsiteX2" fmla="*/ 67245 w 546944"/>
              <a:gd name="connsiteY2" fmla="*/ 1395393 h 1729784"/>
              <a:gd name="connsiteX3" fmla="*/ 313987 w 546944"/>
              <a:gd name="connsiteY3" fmla="*/ 45565 h 1729784"/>
              <a:gd name="connsiteX4" fmla="*/ 154330 w 546944"/>
              <a:gd name="connsiteY4" fmla="*/ 1264765 h 1729784"/>
              <a:gd name="connsiteX5" fmla="*/ 546216 w 546944"/>
              <a:gd name="connsiteY5" fmla="*/ 2022 h 172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944" h="1729784">
                <a:moveTo>
                  <a:pt x="546216" y="2022"/>
                </a:moveTo>
                <a:cubicBezTo>
                  <a:pt x="526864" y="62498"/>
                  <a:pt x="118044" y="1395394"/>
                  <a:pt x="38216" y="1627622"/>
                </a:cubicBezTo>
                <a:cubicBezTo>
                  <a:pt x="-41612" y="1859850"/>
                  <a:pt x="21283" y="1659069"/>
                  <a:pt x="67245" y="1395393"/>
                </a:cubicBezTo>
                <a:cubicBezTo>
                  <a:pt x="113207" y="1131717"/>
                  <a:pt x="299473" y="67336"/>
                  <a:pt x="313987" y="45565"/>
                </a:cubicBezTo>
                <a:cubicBezTo>
                  <a:pt x="328501" y="23794"/>
                  <a:pt x="115625" y="1272022"/>
                  <a:pt x="154330" y="1264765"/>
                </a:cubicBezTo>
                <a:cubicBezTo>
                  <a:pt x="193035" y="1257508"/>
                  <a:pt x="565568" y="-58454"/>
                  <a:pt x="546216" y="2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8727EDA5-658A-0D8B-A6C1-14A755F4379B}"/>
              </a:ext>
            </a:extLst>
          </p:cNvPr>
          <p:cNvSpPr/>
          <p:nvPr/>
        </p:nvSpPr>
        <p:spPr>
          <a:xfrm>
            <a:off x="2191611" y="9074898"/>
            <a:ext cx="476435" cy="1623020"/>
          </a:xfrm>
          <a:custGeom>
            <a:avLst/>
            <a:gdLst>
              <a:gd name="connsiteX0" fmla="*/ 275818 w 476435"/>
              <a:gd name="connsiteY0" fmla="*/ 54588 h 1623020"/>
              <a:gd name="connsiteX1" fmla="*/ 275818 w 476435"/>
              <a:gd name="connsiteY1" fmla="*/ 112645 h 1623020"/>
              <a:gd name="connsiteX2" fmla="*/ 203246 w 476435"/>
              <a:gd name="connsiteY2" fmla="*/ 1012531 h 1623020"/>
              <a:gd name="connsiteX3" fmla="*/ 261303 w 476435"/>
              <a:gd name="connsiteY3" fmla="*/ 867388 h 1623020"/>
              <a:gd name="connsiteX4" fmla="*/ 464503 w 476435"/>
              <a:gd name="connsiteY4" fmla="*/ 1607616 h 1623020"/>
              <a:gd name="connsiteX5" fmla="*/ 420960 w 476435"/>
              <a:gd name="connsiteY5" fmla="*/ 1317331 h 1623020"/>
              <a:gd name="connsiteX6" fmla="*/ 159703 w 476435"/>
              <a:gd name="connsiteY6" fmla="*/ 707731 h 1623020"/>
              <a:gd name="connsiteX7" fmla="*/ 46 w 476435"/>
              <a:gd name="connsiteY7" fmla="*/ 533559 h 1623020"/>
              <a:gd name="connsiteX8" fmla="*/ 174218 w 476435"/>
              <a:gd name="connsiteY8" fmla="*/ 664188 h 1623020"/>
              <a:gd name="connsiteX9" fmla="*/ 203246 w 476435"/>
              <a:gd name="connsiteY9" fmla="*/ 490016 h 1623020"/>
              <a:gd name="connsiteX10" fmla="*/ 275818 w 476435"/>
              <a:gd name="connsiteY10" fmla="*/ 54588 h 16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6435" h="1623020">
                <a:moveTo>
                  <a:pt x="275818" y="54588"/>
                </a:moveTo>
                <a:cubicBezTo>
                  <a:pt x="287913" y="-8307"/>
                  <a:pt x="287913" y="-47012"/>
                  <a:pt x="275818" y="112645"/>
                </a:cubicBezTo>
                <a:cubicBezTo>
                  <a:pt x="263723" y="272302"/>
                  <a:pt x="205665" y="886741"/>
                  <a:pt x="203246" y="1012531"/>
                </a:cubicBezTo>
                <a:cubicBezTo>
                  <a:pt x="200827" y="1138321"/>
                  <a:pt x="217760" y="768207"/>
                  <a:pt x="261303" y="867388"/>
                </a:cubicBezTo>
                <a:cubicBezTo>
                  <a:pt x="304846" y="966569"/>
                  <a:pt x="437894" y="1532626"/>
                  <a:pt x="464503" y="1607616"/>
                </a:cubicBezTo>
                <a:cubicBezTo>
                  <a:pt x="491113" y="1682607"/>
                  <a:pt x="471760" y="1467312"/>
                  <a:pt x="420960" y="1317331"/>
                </a:cubicBezTo>
                <a:cubicBezTo>
                  <a:pt x="370160" y="1167350"/>
                  <a:pt x="229855" y="838360"/>
                  <a:pt x="159703" y="707731"/>
                </a:cubicBezTo>
                <a:cubicBezTo>
                  <a:pt x="89551" y="577102"/>
                  <a:pt x="-2373" y="540816"/>
                  <a:pt x="46" y="533559"/>
                </a:cubicBezTo>
                <a:cubicBezTo>
                  <a:pt x="2465" y="526302"/>
                  <a:pt x="140351" y="671445"/>
                  <a:pt x="174218" y="664188"/>
                </a:cubicBezTo>
                <a:cubicBezTo>
                  <a:pt x="208085" y="656931"/>
                  <a:pt x="181475" y="586778"/>
                  <a:pt x="203246" y="490016"/>
                </a:cubicBezTo>
                <a:cubicBezTo>
                  <a:pt x="225017" y="393254"/>
                  <a:pt x="263723" y="117483"/>
                  <a:pt x="275818" y="54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6B1EF48F-2A4C-B745-B7C9-846B8502C806}"/>
              </a:ext>
            </a:extLst>
          </p:cNvPr>
          <p:cNvSpPr/>
          <p:nvPr/>
        </p:nvSpPr>
        <p:spPr>
          <a:xfrm>
            <a:off x="4584670" y="8809215"/>
            <a:ext cx="539680" cy="177188"/>
          </a:xfrm>
          <a:custGeom>
            <a:avLst/>
            <a:gdLst>
              <a:gd name="connsiteX0" fmla="*/ 6249 w 539680"/>
              <a:gd name="connsiteY0" fmla="*/ 82537 h 177188"/>
              <a:gd name="connsiteX1" fmla="*/ 517051 w 539680"/>
              <a:gd name="connsiteY1" fmla="*/ 6862 h 177188"/>
              <a:gd name="connsiteX2" fmla="*/ 453989 w 539680"/>
              <a:gd name="connsiteY2" fmla="*/ 25781 h 177188"/>
              <a:gd name="connsiteX3" fmla="*/ 491827 w 539680"/>
              <a:gd name="connsiteY3" fmla="*/ 177130 h 177188"/>
              <a:gd name="connsiteX4" fmla="*/ 447683 w 539680"/>
              <a:gd name="connsiteY4" fmla="*/ 6862 h 177188"/>
              <a:gd name="connsiteX5" fmla="*/ 409846 w 539680"/>
              <a:gd name="connsiteY5" fmla="*/ 32087 h 177188"/>
              <a:gd name="connsiteX6" fmla="*/ 245884 w 539680"/>
              <a:gd name="connsiteY6" fmla="*/ 19475 h 177188"/>
              <a:gd name="connsiteX7" fmla="*/ 6249 w 539680"/>
              <a:gd name="connsiteY7" fmla="*/ 82537 h 17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680" h="177188">
                <a:moveTo>
                  <a:pt x="6249" y="82537"/>
                </a:moveTo>
                <a:cubicBezTo>
                  <a:pt x="51443" y="80435"/>
                  <a:pt x="442428" y="16321"/>
                  <a:pt x="517051" y="6862"/>
                </a:cubicBezTo>
                <a:cubicBezTo>
                  <a:pt x="591674" y="-2597"/>
                  <a:pt x="458193" y="-2597"/>
                  <a:pt x="453989" y="25781"/>
                </a:cubicBezTo>
                <a:cubicBezTo>
                  <a:pt x="449785" y="54159"/>
                  <a:pt x="492878" y="180283"/>
                  <a:pt x="491827" y="177130"/>
                </a:cubicBezTo>
                <a:cubicBezTo>
                  <a:pt x="490776" y="173977"/>
                  <a:pt x="461346" y="31036"/>
                  <a:pt x="447683" y="6862"/>
                </a:cubicBezTo>
                <a:cubicBezTo>
                  <a:pt x="434020" y="-17312"/>
                  <a:pt x="443479" y="29985"/>
                  <a:pt x="409846" y="32087"/>
                </a:cubicBezTo>
                <a:cubicBezTo>
                  <a:pt x="376213" y="34189"/>
                  <a:pt x="318405" y="11067"/>
                  <a:pt x="245884" y="19475"/>
                </a:cubicBezTo>
                <a:cubicBezTo>
                  <a:pt x="173363" y="27883"/>
                  <a:pt x="-38945" y="84639"/>
                  <a:pt x="6249" y="82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8804C748-8F31-C1F1-EA40-FF17CC836D0E}"/>
              </a:ext>
            </a:extLst>
          </p:cNvPr>
          <p:cNvSpPr/>
          <p:nvPr/>
        </p:nvSpPr>
        <p:spPr>
          <a:xfrm>
            <a:off x="4173759" y="8878974"/>
            <a:ext cx="322571" cy="491618"/>
          </a:xfrm>
          <a:custGeom>
            <a:avLst/>
            <a:gdLst>
              <a:gd name="connsiteX0" fmla="*/ 322567 w 322571"/>
              <a:gd name="connsiteY0" fmla="*/ 165 h 491618"/>
              <a:gd name="connsiteX1" fmla="*/ 120768 w 322571"/>
              <a:gd name="connsiteY1" fmla="*/ 233495 h 491618"/>
              <a:gd name="connsiteX2" fmla="*/ 7256 w 322571"/>
              <a:gd name="connsiteY2" fmla="*/ 485743 h 491618"/>
              <a:gd name="connsiteX3" fmla="*/ 26175 w 322571"/>
              <a:gd name="connsiteY3" fmla="*/ 391150 h 491618"/>
              <a:gd name="connsiteX4" fmla="*/ 145993 w 322571"/>
              <a:gd name="connsiteY4" fmla="*/ 164127 h 491618"/>
              <a:gd name="connsiteX5" fmla="*/ 127074 w 322571"/>
              <a:gd name="connsiteY5" fmla="*/ 195658 h 491618"/>
              <a:gd name="connsiteX6" fmla="*/ 322567 w 322571"/>
              <a:gd name="connsiteY6" fmla="*/ 165 h 49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571" h="491618">
                <a:moveTo>
                  <a:pt x="322567" y="165"/>
                </a:moveTo>
                <a:cubicBezTo>
                  <a:pt x="321516" y="6471"/>
                  <a:pt x="173320" y="152565"/>
                  <a:pt x="120768" y="233495"/>
                </a:cubicBezTo>
                <a:cubicBezTo>
                  <a:pt x="68216" y="314425"/>
                  <a:pt x="23021" y="459467"/>
                  <a:pt x="7256" y="485743"/>
                </a:cubicBezTo>
                <a:cubicBezTo>
                  <a:pt x="-8509" y="512019"/>
                  <a:pt x="3052" y="444753"/>
                  <a:pt x="26175" y="391150"/>
                </a:cubicBezTo>
                <a:cubicBezTo>
                  <a:pt x="49298" y="337547"/>
                  <a:pt x="129176" y="196709"/>
                  <a:pt x="145993" y="164127"/>
                </a:cubicBezTo>
                <a:cubicBezTo>
                  <a:pt x="162809" y="131545"/>
                  <a:pt x="95543" y="221934"/>
                  <a:pt x="127074" y="195658"/>
                </a:cubicBezTo>
                <a:cubicBezTo>
                  <a:pt x="158605" y="169382"/>
                  <a:pt x="323618" y="-6141"/>
                  <a:pt x="322567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9F971203-F9DD-7B9F-2309-4F0C01AE19F8}"/>
              </a:ext>
            </a:extLst>
          </p:cNvPr>
          <p:cNvSpPr/>
          <p:nvPr/>
        </p:nvSpPr>
        <p:spPr>
          <a:xfrm>
            <a:off x="3737924" y="9173893"/>
            <a:ext cx="323217" cy="461480"/>
          </a:xfrm>
          <a:custGeom>
            <a:avLst/>
            <a:gdLst>
              <a:gd name="connsiteX0" fmla="*/ 1657 w 323217"/>
              <a:gd name="connsiteY0" fmla="*/ 1638 h 461480"/>
              <a:gd name="connsiteX1" fmla="*/ 316967 w 323217"/>
              <a:gd name="connsiteY1" fmla="*/ 449379 h 461480"/>
              <a:gd name="connsiteX2" fmla="*/ 197149 w 323217"/>
              <a:gd name="connsiteY2" fmla="*/ 304336 h 461480"/>
              <a:gd name="connsiteX3" fmla="*/ 1657 w 323217"/>
              <a:gd name="connsiteY3" fmla="*/ 1638 h 46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217" h="461480">
                <a:moveTo>
                  <a:pt x="1657" y="1638"/>
                </a:moveTo>
                <a:cubicBezTo>
                  <a:pt x="21627" y="25812"/>
                  <a:pt x="284385" y="398929"/>
                  <a:pt x="316967" y="449379"/>
                </a:cubicBezTo>
                <a:cubicBezTo>
                  <a:pt x="349549" y="499829"/>
                  <a:pt x="246548" y="381062"/>
                  <a:pt x="197149" y="304336"/>
                </a:cubicBezTo>
                <a:cubicBezTo>
                  <a:pt x="147750" y="227611"/>
                  <a:pt x="-18313" y="-22536"/>
                  <a:pt x="1657" y="1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690F00D0-ABA1-E094-9FDD-8D6A9A5A8009}"/>
              </a:ext>
            </a:extLst>
          </p:cNvPr>
          <p:cNvSpPr/>
          <p:nvPr/>
        </p:nvSpPr>
        <p:spPr>
          <a:xfrm>
            <a:off x="4104999" y="9389942"/>
            <a:ext cx="416551" cy="485975"/>
          </a:xfrm>
          <a:custGeom>
            <a:avLst/>
            <a:gdLst>
              <a:gd name="connsiteX0" fmla="*/ 416551 w 416551"/>
              <a:gd name="connsiteY0" fmla="*/ 0 h 485975"/>
              <a:gd name="connsiteX1" fmla="*/ 183222 w 416551"/>
              <a:gd name="connsiteY1" fmla="*/ 145043 h 485975"/>
              <a:gd name="connsiteX2" fmla="*/ 170609 w 416551"/>
              <a:gd name="connsiteY2" fmla="*/ 239636 h 485975"/>
              <a:gd name="connsiteX3" fmla="*/ 342 w 416551"/>
              <a:gd name="connsiteY3" fmla="*/ 94593 h 485975"/>
              <a:gd name="connsiteX4" fmla="*/ 126466 w 416551"/>
              <a:gd name="connsiteY4" fmla="*/ 252248 h 485975"/>
              <a:gd name="connsiteX5" fmla="*/ 120160 w 416551"/>
              <a:gd name="connsiteY5" fmla="*/ 485578 h 485975"/>
              <a:gd name="connsiteX6" fmla="*/ 126466 w 416551"/>
              <a:gd name="connsiteY6" fmla="*/ 302698 h 485975"/>
              <a:gd name="connsiteX7" fmla="*/ 157997 w 416551"/>
              <a:gd name="connsiteY7" fmla="*/ 100899 h 485975"/>
              <a:gd name="connsiteX8" fmla="*/ 139078 w 416551"/>
              <a:gd name="connsiteY8" fmla="*/ 81981 h 485975"/>
              <a:gd name="connsiteX9" fmla="*/ 164303 w 416551"/>
              <a:gd name="connsiteY9" fmla="*/ 157655 h 485975"/>
              <a:gd name="connsiteX10" fmla="*/ 120160 w 416551"/>
              <a:gd name="connsiteY10" fmla="*/ 189186 h 485975"/>
              <a:gd name="connsiteX11" fmla="*/ 416551 w 416551"/>
              <a:gd name="connsiteY11" fmla="*/ 0 h 48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551" h="485975">
                <a:moveTo>
                  <a:pt x="416551" y="0"/>
                </a:moveTo>
                <a:cubicBezTo>
                  <a:pt x="320381" y="52552"/>
                  <a:pt x="224212" y="105104"/>
                  <a:pt x="183222" y="145043"/>
                </a:cubicBezTo>
                <a:cubicBezTo>
                  <a:pt x="142232" y="184982"/>
                  <a:pt x="201089" y="248044"/>
                  <a:pt x="170609" y="239636"/>
                </a:cubicBezTo>
                <a:cubicBezTo>
                  <a:pt x="140129" y="231228"/>
                  <a:pt x="7699" y="92491"/>
                  <a:pt x="342" y="94593"/>
                </a:cubicBezTo>
                <a:cubicBezTo>
                  <a:pt x="-7015" y="96695"/>
                  <a:pt x="106496" y="187084"/>
                  <a:pt x="126466" y="252248"/>
                </a:cubicBezTo>
                <a:cubicBezTo>
                  <a:pt x="146436" y="317412"/>
                  <a:pt x="120160" y="477170"/>
                  <a:pt x="120160" y="485578"/>
                </a:cubicBezTo>
                <a:cubicBezTo>
                  <a:pt x="120160" y="493986"/>
                  <a:pt x="120160" y="366811"/>
                  <a:pt x="126466" y="302698"/>
                </a:cubicBezTo>
                <a:cubicBezTo>
                  <a:pt x="132772" y="238585"/>
                  <a:pt x="155895" y="137685"/>
                  <a:pt x="157997" y="100899"/>
                </a:cubicBezTo>
                <a:cubicBezTo>
                  <a:pt x="160099" y="64113"/>
                  <a:pt x="138027" y="72522"/>
                  <a:pt x="139078" y="81981"/>
                </a:cubicBezTo>
                <a:cubicBezTo>
                  <a:pt x="140129" y="91440"/>
                  <a:pt x="167456" y="139788"/>
                  <a:pt x="164303" y="157655"/>
                </a:cubicBezTo>
                <a:cubicBezTo>
                  <a:pt x="161150" y="175522"/>
                  <a:pt x="120160" y="189186"/>
                  <a:pt x="120160" y="189186"/>
                </a:cubicBezTo>
                <a:lnTo>
                  <a:pt x="41655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0C2186AA-2BF1-3DA4-C12D-CAADF102F386}"/>
              </a:ext>
            </a:extLst>
          </p:cNvPr>
          <p:cNvSpPr/>
          <p:nvPr/>
        </p:nvSpPr>
        <p:spPr>
          <a:xfrm>
            <a:off x="4821182" y="9325823"/>
            <a:ext cx="154483" cy="644056"/>
          </a:xfrm>
          <a:custGeom>
            <a:avLst/>
            <a:gdLst>
              <a:gd name="connsiteX0" fmla="*/ 154415 w 154483"/>
              <a:gd name="connsiteY0" fmla="*/ 1057 h 644056"/>
              <a:gd name="connsiteX1" fmla="*/ 9372 w 154483"/>
              <a:gd name="connsiteY1" fmla="*/ 619065 h 644056"/>
              <a:gd name="connsiteX2" fmla="*/ 28291 w 154483"/>
              <a:gd name="connsiteY2" fmla="*/ 474023 h 644056"/>
              <a:gd name="connsiteX3" fmla="*/ 154415 w 154483"/>
              <a:gd name="connsiteY3" fmla="*/ 1057 h 64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483" h="644056">
                <a:moveTo>
                  <a:pt x="154415" y="1057"/>
                </a:moveTo>
                <a:cubicBezTo>
                  <a:pt x="151262" y="25231"/>
                  <a:pt x="30393" y="540237"/>
                  <a:pt x="9372" y="619065"/>
                </a:cubicBezTo>
                <a:cubicBezTo>
                  <a:pt x="-11649" y="697893"/>
                  <a:pt x="6219" y="573871"/>
                  <a:pt x="28291" y="474023"/>
                </a:cubicBezTo>
                <a:cubicBezTo>
                  <a:pt x="50363" y="374175"/>
                  <a:pt x="157568" y="-23117"/>
                  <a:pt x="154415" y="1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>
            <a:extLst>
              <a:ext uri="{FF2B5EF4-FFF2-40B4-BE49-F238E27FC236}">
                <a16:creationId xmlns:a16="http://schemas.microsoft.com/office/drawing/2014/main" id="{52ADC1AD-3B79-7441-2715-2E9BBD472AD4}"/>
              </a:ext>
            </a:extLst>
          </p:cNvPr>
          <p:cNvSpPr/>
          <p:nvPr/>
        </p:nvSpPr>
        <p:spPr>
          <a:xfrm>
            <a:off x="3340485" y="9305302"/>
            <a:ext cx="912299" cy="717239"/>
          </a:xfrm>
          <a:custGeom>
            <a:avLst/>
            <a:gdLst>
              <a:gd name="connsiteX0" fmla="*/ 1805 w 912299"/>
              <a:gd name="connsiteY0" fmla="*/ 2659 h 717239"/>
              <a:gd name="connsiteX1" fmla="*/ 727018 w 912299"/>
              <a:gd name="connsiteY1" fmla="*/ 557606 h 717239"/>
              <a:gd name="connsiteX2" fmla="*/ 903592 w 912299"/>
              <a:gd name="connsiteY2" fmla="*/ 708955 h 717239"/>
              <a:gd name="connsiteX3" fmla="*/ 531526 w 912299"/>
              <a:gd name="connsiteY3" fmla="*/ 362113 h 717239"/>
              <a:gd name="connsiteX4" fmla="*/ 1805 w 912299"/>
              <a:gd name="connsiteY4" fmla="*/ 2659 h 71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299" h="717239">
                <a:moveTo>
                  <a:pt x="1805" y="2659"/>
                </a:moveTo>
                <a:cubicBezTo>
                  <a:pt x="34387" y="35241"/>
                  <a:pt x="576720" y="439890"/>
                  <a:pt x="727018" y="557606"/>
                </a:cubicBezTo>
                <a:cubicBezTo>
                  <a:pt x="877316" y="675322"/>
                  <a:pt x="936174" y="741537"/>
                  <a:pt x="903592" y="708955"/>
                </a:cubicBezTo>
                <a:cubicBezTo>
                  <a:pt x="871010" y="676373"/>
                  <a:pt x="676569" y="478778"/>
                  <a:pt x="531526" y="362113"/>
                </a:cubicBezTo>
                <a:cubicBezTo>
                  <a:pt x="386483" y="245448"/>
                  <a:pt x="-30777" y="-29923"/>
                  <a:pt x="1805" y="2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882EE6CB-9954-5F82-C285-7ECA680EE6C4}"/>
              </a:ext>
            </a:extLst>
          </p:cNvPr>
          <p:cNvSpPr/>
          <p:nvPr/>
        </p:nvSpPr>
        <p:spPr>
          <a:xfrm>
            <a:off x="3652257" y="4274041"/>
            <a:ext cx="254815" cy="3087703"/>
          </a:xfrm>
          <a:custGeom>
            <a:avLst/>
            <a:gdLst>
              <a:gd name="connsiteX0" fmla="*/ 106943 w 254815"/>
              <a:gd name="connsiteY0" fmla="*/ 152816 h 3087703"/>
              <a:gd name="connsiteX1" fmla="*/ 106943 w 254815"/>
              <a:gd name="connsiteY1" fmla="*/ 225388 h 3087703"/>
              <a:gd name="connsiteX2" fmla="*/ 179514 w 254815"/>
              <a:gd name="connsiteY2" fmla="*/ 2417045 h 3087703"/>
              <a:gd name="connsiteX3" fmla="*/ 194029 w 254815"/>
              <a:gd name="connsiteY3" fmla="*/ 2054188 h 3087703"/>
              <a:gd name="connsiteX4" fmla="*/ 223057 w 254815"/>
              <a:gd name="connsiteY4" fmla="*/ 2489616 h 3087703"/>
              <a:gd name="connsiteX5" fmla="*/ 252086 w 254815"/>
              <a:gd name="connsiteY5" fmla="*/ 2460588 h 3087703"/>
              <a:gd name="connsiteX6" fmla="*/ 150486 w 254815"/>
              <a:gd name="connsiteY6" fmla="*/ 3084702 h 3087703"/>
              <a:gd name="connsiteX7" fmla="*/ 237572 w 254815"/>
              <a:gd name="connsiteY7" fmla="*/ 2634759 h 3087703"/>
              <a:gd name="connsiteX8" fmla="*/ 19857 w 254815"/>
              <a:gd name="connsiteY8" fmla="*/ 1313959 h 3087703"/>
              <a:gd name="connsiteX9" fmla="*/ 19857 w 254815"/>
              <a:gd name="connsiteY9" fmla="*/ 2562188 h 3087703"/>
              <a:gd name="connsiteX10" fmla="*/ 106943 w 254815"/>
              <a:gd name="connsiteY10" fmla="*/ 1560702 h 3087703"/>
              <a:gd name="connsiteX11" fmla="*/ 34372 w 254815"/>
              <a:gd name="connsiteY11" fmla="*/ 559216 h 3087703"/>
              <a:gd name="connsiteX12" fmla="*/ 77914 w 254815"/>
              <a:gd name="connsiteY12" fmla="*/ 951102 h 3087703"/>
              <a:gd name="connsiteX13" fmla="*/ 106943 w 254815"/>
              <a:gd name="connsiteY13" fmla="*/ 152816 h 308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4815" h="3087703">
                <a:moveTo>
                  <a:pt x="106943" y="152816"/>
                </a:moveTo>
                <a:cubicBezTo>
                  <a:pt x="111781" y="31864"/>
                  <a:pt x="94848" y="-151983"/>
                  <a:pt x="106943" y="225388"/>
                </a:cubicBezTo>
                <a:cubicBezTo>
                  <a:pt x="119038" y="602759"/>
                  <a:pt x="165000" y="2112245"/>
                  <a:pt x="179514" y="2417045"/>
                </a:cubicBezTo>
                <a:cubicBezTo>
                  <a:pt x="194028" y="2721845"/>
                  <a:pt x="186772" y="2042093"/>
                  <a:pt x="194029" y="2054188"/>
                </a:cubicBezTo>
                <a:cubicBezTo>
                  <a:pt x="201286" y="2066283"/>
                  <a:pt x="213381" y="2421883"/>
                  <a:pt x="223057" y="2489616"/>
                </a:cubicBezTo>
                <a:cubicBezTo>
                  <a:pt x="232733" y="2557349"/>
                  <a:pt x="264181" y="2361407"/>
                  <a:pt x="252086" y="2460588"/>
                </a:cubicBezTo>
                <a:cubicBezTo>
                  <a:pt x="239991" y="2559769"/>
                  <a:pt x="152905" y="3055674"/>
                  <a:pt x="150486" y="3084702"/>
                </a:cubicBezTo>
                <a:cubicBezTo>
                  <a:pt x="148067" y="3113731"/>
                  <a:pt x="259343" y="2929883"/>
                  <a:pt x="237572" y="2634759"/>
                </a:cubicBezTo>
                <a:cubicBezTo>
                  <a:pt x="215801" y="2339635"/>
                  <a:pt x="56143" y="1326054"/>
                  <a:pt x="19857" y="1313959"/>
                </a:cubicBezTo>
                <a:cubicBezTo>
                  <a:pt x="-16429" y="1301864"/>
                  <a:pt x="5343" y="2521064"/>
                  <a:pt x="19857" y="2562188"/>
                </a:cubicBezTo>
                <a:cubicBezTo>
                  <a:pt x="34371" y="2603312"/>
                  <a:pt x="104524" y="1894531"/>
                  <a:pt x="106943" y="1560702"/>
                </a:cubicBezTo>
                <a:cubicBezTo>
                  <a:pt x="109362" y="1226873"/>
                  <a:pt x="39210" y="660816"/>
                  <a:pt x="34372" y="559216"/>
                </a:cubicBezTo>
                <a:cubicBezTo>
                  <a:pt x="29534" y="457616"/>
                  <a:pt x="60981" y="1023673"/>
                  <a:pt x="77914" y="951102"/>
                </a:cubicBezTo>
                <a:cubicBezTo>
                  <a:pt x="94847" y="878531"/>
                  <a:pt x="102105" y="273768"/>
                  <a:pt x="106943" y="152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60E0018F-E7D0-28EB-3429-50510E9D424D}"/>
              </a:ext>
            </a:extLst>
          </p:cNvPr>
          <p:cNvSpPr/>
          <p:nvPr/>
        </p:nvSpPr>
        <p:spPr>
          <a:xfrm>
            <a:off x="2113439" y="2478147"/>
            <a:ext cx="1329170" cy="4190341"/>
          </a:xfrm>
          <a:custGeom>
            <a:avLst/>
            <a:gdLst>
              <a:gd name="connsiteX0" fmla="*/ 1268390 w 1329170"/>
              <a:gd name="connsiteY0" fmla="*/ 177967 h 4190341"/>
              <a:gd name="connsiteX1" fmla="*/ 1224847 w 1329170"/>
              <a:gd name="connsiteY1" fmla="*/ 250539 h 4190341"/>
              <a:gd name="connsiteX2" fmla="*/ 353990 w 1329170"/>
              <a:gd name="connsiteY2" fmla="*/ 2645396 h 4190341"/>
              <a:gd name="connsiteX3" fmla="*/ 615247 w 1329170"/>
              <a:gd name="connsiteY3" fmla="*/ 2166424 h 4190341"/>
              <a:gd name="connsiteX4" fmla="*/ 5647 w 1329170"/>
              <a:gd name="connsiteY4" fmla="*/ 4169396 h 4190341"/>
              <a:gd name="connsiteX5" fmla="*/ 324961 w 1329170"/>
              <a:gd name="connsiteY5" fmla="*/ 3138882 h 4190341"/>
              <a:gd name="connsiteX6" fmla="*/ 557190 w 1329170"/>
              <a:gd name="connsiteY6" fmla="*/ 1934196 h 4190341"/>
              <a:gd name="connsiteX7" fmla="*/ 963590 w 1329170"/>
              <a:gd name="connsiteY7" fmla="*/ 874653 h 4190341"/>
              <a:gd name="connsiteX8" fmla="*/ 818447 w 1329170"/>
              <a:gd name="connsiteY8" fmla="*/ 1179453 h 4190341"/>
              <a:gd name="connsiteX9" fmla="*/ 1268390 w 1329170"/>
              <a:gd name="connsiteY9" fmla="*/ 177967 h 419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9170" h="4190341">
                <a:moveTo>
                  <a:pt x="1268390" y="177967"/>
                </a:moveTo>
                <a:cubicBezTo>
                  <a:pt x="1336123" y="23148"/>
                  <a:pt x="1377247" y="-160699"/>
                  <a:pt x="1224847" y="250539"/>
                </a:cubicBezTo>
                <a:cubicBezTo>
                  <a:pt x="1072447" y="661777"/>
                  <a:pt x="455590" y="2326082"/>
                  <a:pt x="353990" y="2645396"/>
                </a:cubicBezTo>
                <a:cubicBezTo>
                  <a:pt x="252390" y="2964710"/>
                  <a:pt x="673304" y="1912424"/>
                  <a:pt x="615247" y="2166424"/>
                </a:cubicBezTo>
                <a:cubicBezTo>
                  <a:pt x="557190" y="2420424"/>
                  <a:pt x="54028" y="4007320"/>
                  <a:pt x="5647" y="4169396"/>
                </a:cubicBezTo>
                <a:cubicBezTo>
                  <a:pt x="-42734" y="4331472"/>
                  <a:pt x="233037" y="3511415"/>
                  <a:pt x="324961" y="3138882"/>
                </a:cubicBezTo>
                <a:cubicBezTo>
                  <a:pt x="416885" y="2766349"/>
                  <a:pt x="450752" y="2311568"/>
                  <a:pt x="557190" y="1934196"/>
                </a:cubicBezTo>
                <a:cubicBezTo>
                  <a:pt x="663628" y="1556825"/>
                  <a:pt x="920047" y="1000443"/>
                  <a:pt x="963590" y="874653"/>
                </a:cubicBezTo>
                <a:cubicBezTo>
                  <a:pt x="1007133" y="748863"/>
                  <a:pt x="772485" y="1297986"/>
                  <a:pt x="818447" y="1179453"/>
                </a:cubicBezTo>
                <a:cubicBezTo>
                  <a:pt x="864409" y="1060920"/>
                  <a:pt x="1200657" y="332786"/>
                  <a:pt x="1268390" y="177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B7C10F5A-EA45-5011-D5D4-77008AB6B6C9}"/>
              </a:ext>
            </a:extLst>
          </p:cNvPr>
          <p:cNvSpPr/>
          <p:nvPr/>
        </p:nvSpPr>
        <p:spPr>
          <a:xfrm>
            <a:off x="2246915" y="3846387"/>
            <a:ext cx="1164818" cy="2923676"/>
          </a:xfrm>
          <a:custGeom>
            <a:avLst/>
            <a:gdLst>
              <a:gd name="connsiteX0" fmla="*/ 757542 w 1164818"/>
              <a:gd name="connsiteY0" fmla="*/ 57956 h 2923676"/>
              <a:gd name="connsiteX1" fmla="*/ 772056 w 1164818"/>
              <a:gd name="connsiteY1" fmla="*/ 159556 h 2923676"/>
              <a:gd name="connsiteX2" fmla="*/ 830114 w 1164818"/>
              <a:gd name="connsiteY2" fmla="*/ 1204584 h 2923676"/>
              <a:gd name="connsiteX3" fmla="*/ 583371 w 1164818"/>
              <a:gd name="connsiteY3" fmla="*/ 1799670 h 2923676"/>
              <a:gd name="connsiteX4" fmla="*/ 743028 w 1164818"/>
              <a:gd name="connsiteY4" fmla="*/ 1567442 h 2923676"/>
              <a:gd name="connsiteX5" fmla="*/ 2799 w 1164818"/>
              <a:gd name="connsiteY5" fmla="*/ 2917270 h 2923676"/>
              <a:gd name="connsiteX6" fmla="*/ 510799 w 1164818"/>
              <a:gd name="connsiteY6" fmla="*/ 2031899 h 2923676"/>
              <a:gd name="connsiteX7" fmla="*/ 1047828 w 1164818"/>
              <a:gd name="connsiteY7" fmla="*/ 1001384 h 2923676"/>
              <a:gd name="connsiteX8" fmla="*/ 1163942 w 1164818"/>
              <a:gd name="connsiteY8" fmla="*/ 130527 h 2923676"/>
              <a:gd name="connsiteX9" fmla="*/ 1018799 w 1164818"/>
              <a:gd name="connsiteY9" fmla="*/ 957842 h 2923676"/>
              <a:gd name="connsiteX10" fmla="*/ 917199 w 1164818"/>
              <a:gd name="connsiteY10" fmla="*/ 1059442 h 2923676"/>
              <a:gd name="connsiteX11" fmla="*/ 830114 w 1164818"/>
              <a:gd name="connsiteY11" fmla="*/ 696584 h 2923676"/>
              <a:gd name="connsiteX12" fmla="*/ 670456 w 1164818"/>
              <a:gd name="connsiteY12" fmla="*/ 435327 h 2923676"/>
              <a:gd name="connsiteX13" fmla="*/ 873656 w 1164818"/>
              <a:gd name="connsiteY13" fmla="*/ 696584 h 2923676"/>
              <a:gd name="connsiteX14" fmla="*/ 757542 w 1164818"/>
              <a:gd name="connsiteY14" fmla="*/ 57956 h 292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4818" h="2923676">
                <a:moveTo>
                  <a:pt x="757542" y="57956"/>
                </a:moveTo>
                <a:cubicBezTo>
                  <a:pt x="740609" y="-31549"/>
                  <a:pt x="759961" y="-31549"/>
                  <a:pt x="772056" y="159556"/>
                </a:cubicBezTo>
                <a:cubicBezTo>
                  <a:pt x="784151" y="350661"/>
                  <a:pt x="861561" y="931232"/>
                  <a:pt x="830114" y="1204584"/>
                </a:cubicBezTo>
                <a:cubicBezTo>
                  <a:pt x="798667" y="1477936"/>
                  <a:pt x="597885" y="1739194"/>
                  <a:pt x="583371" y="1799670"/>
                </a:cubicBezTo>
                <a:cubicBezTo>
                  <a:pt x="568857" y="1860146"/>
                  <a:pt x="839790" y="1381175"/>
                  <a:pt x="743028" y="1567442"/>
                </a:cubicBezTo>
                <a:cubicBezTo>
                  <a:pt x="646266" y="1753709"/>
                  <a:pt x="41504" y="2839861"/>
                  <a:pt x="2799" y="2917270"/>
                </a:cubicBezTo>
                <a:cubicBezTo>
                  <a:pt x="-35906" y="2994679"/>
                  <a:pt x="336627" y="2351213"/>
                  <a:pt x="510799" y="2031899"/>
                </a:cubicBezTo>
                <a:cubicBezTo>
                  <a:pt x="684970" y="1712585"/>
                  <a:pt x="938971" y="1318279"/>
                  <a:pt x="1047828" y="1001384"/>
                </a:cubicBezTo>
                <a:cubicBezTo>
                  <a:pt x="1156685" y="684489"/>
                  <a:pt x="1168780" y="137784"/>
                  <a:pt x="1163942" y="130527"/>
                </a:cubicBezTo>
                <a:cubicBezTo>
                  <a:pt x="1159104" y="123270"/>
                  <a:pt x="1059923" y="803023"/>
                  <a:pt x="1018799" y="957842"/>
                </a:cubicBezTo>
                <a:cubicBezTo>
                  <a:pt x="977675" y="1112661"/>
                  <a:pt x="948647" y="1102985"/>
                  <a:pt x="917199" y="1059442"/>
                </a:cubicBezTo>
                <a:cubicBezTo>
                  <a:pt x="885752" y="1015899"/>
                  <a:pt x="871238" y="800603"/>
                  <a:pt x="830114" y="696584"/>
                </a:cubicBezTo>
                <a:cubicBezTo>
                  <a:pt x="788990" y="592565"/>
                  <a:pt x="663199" y="435327"/>
                  <a:pt x="670456" y="435327"/>
                </a:cubicBezTo>
                <a:cubicBezTo>
                  <a:pt x="677713" y="435327"/>
                  <a:pt x="861561" y="759479"/>
                  <a:pt x="873656" y="696584"/>
                </a:cubicBezTo>
                <a:cubicBezTo>
                  <a:pt x="885751" y="633689"/>
                  <a:pt x="774475" y="147461"/>
                  <a:pt x="757542" y="57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5EE6BC37-2047-6FCE-3D72-4ECD923D4374}"/>
              </a:ext>
            </a:extLst>
          </p:cNvPr>
          <p:cNvSpPr/>
          <p:nvPr/>
        </p:nvSpPr>
        <p:spPr>
          <a:xfrm>
            <a:off x="1464664" y="5949832"/>
            <a:ext cx="1715090" cy="1787046"/>
          </a:xfrm>
          <a:custGeom>
            <a:avLst/>
            <a:gdLst>
              <a:gd name="connsiteX0" fmla="*/ 1713965 w 1715090"/>
              <a:gd name="connsiteY0" fmla="*/ 1025 h 1787046"/>
              <a:gd name="connsiteX1" fmla="*/ 1234993 w 1715090"/>
              <a:gd name="connsiteY1" fmla="*/ 770282 h 1787046"/>
              <a:gd name="connsiteX2" fmla="*/ 930193 w 1715090"/>
              <a:gd name="connsiteY2" fmla="*/ 1220225 h 1787046"/>
              <a:gd name="connsiteX3" fmla="*/ 1147907 w 1715090"/>
              <a:gd name="connsiteY3" fmla="*/ 944454 h 1787046"/>
              <a:gd name="connsiteX4" fmla="*/ 944707 w 1715090"/>
              <a:gd name="connsiteY4" fmla="*/ 1234739 h 1787046"/>
              <a:gd name="connsiteX5" fmla="*/ 1279 w 1715090"/>
              <a:gd name="connsiteY5" fmla="*/ 1728225 h 1787046"/>
              <a:gd name="connsiteX6" fmla="*/ 756022 w 1715090"/>
              <a:gd name="connsiteY6" fmla="*/ 1408911 h 1787046"/>
              <a:gd name="connsiteX7" fmla="*/ 1380136 w 1715090"/>
              <a:gd name="connsiteY7" fmla="*/ 1191197 h 1787046"/>
              <a:gd name="connsiteX8" fmla="*/ 1133393 w 1715090"/>
              <a:gd name="connsiteY8" fmla="*/ 1292797 h 1787046"/>
              <a:gd name="connsiteX9" fmla="*/ 378650 w 1715090"/>
              <a:gd name="connsiteY9" fmla="*/ 1786282 h 1787046"/>
              <a:gd name="connsiteX10" fmla="*/ 901165 w 1715090"/>
              <a:gd name="connsiteY10" fmla="*/ 1394397 h 1787046"/>
              <a:gd name="connsiteX11" fmla="*/ 1089850 w 1715090"/>
              <a:gd name="connsiteY11" fmla="*/ 944454 h 1787046"/>
              <a:gd name="connsiteX12" fmla="*/ 1713965 w 1715090"/>
              <a:gd name="connsiteY12" fmla="*/ 1025 h 178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5090" h="1787046">
                <a:moveTo>
                  <a:pt x="1713965" y="1025"/>
                </a:moveTo>
                <a:cubicBezTo>
                  <a:pt x="1738155" y="-28004"/>
                  <a:pt x="1365622" y="567082"/>
                  <a:pt x="1234993" y="770282"/>
                </a:cubicBezTo>
                <a:cubicBezTo>
                  <a:pt x="1104364" y="973482"/>
                  <a:pt x="944707" y="1191196"/>
                  <a:pt x="930193" y="1220225"/>
                </a:cubicBezTo>
                <a:cubicBezTo>
                  <a:pt x="915679" y="1249254"/>
                  <a:pt x="1145488" y="942035"/>
                  <a:pt x="1147907" y="944454"/>
                </a:cubicBezTo>
                <a:cubicBezTo>
                  <a:pt x="1150326" y="946873"/>
                  <a:pt x="1135812" y="1104111"/>
                  <a:pt x="944707" y="1234739"/>
                </a:cubicBezTo>
                <a:cubicBezTo>
                  <a:pt x="753602" y="1365367"/>
                  <a:pt x="32726" y="1699196"/>
                  <a:pt x="1279" y="1728225"/>
                </a:cubicBezTo>
                <a:cubicBezTo>
                  <a:pt x="-30168" y="1757254"/>
                  <a:pt x="526213" y="1498416"/>
                  <a:pt x="756022" y="1408911"/>
                </a:cubicBezTo>
                <a:cubicBezTo>
                  <a:pt x="985831" y="1319406"/>
                  <a:pt x="1317241" y="1210549"/>
                  <a:pt x="1380136" y="1191197"/>
                </a:cubicBezTo>
                <a:cubicBezTo>
                  <a:pt x="1443031" y="1171845"/>
                  <a:pt x="1300307" y="1193616"/>
                  <a:pt x="1133393" y="1292797"/>
                </a:cubicBezTo>
                <a:cubicBezTo>
                  <a:pt x="966479" y="1391978"/>
                  <a:pt x="417355" y="1769349"/>
                  <a:pt x="378650" y="1786282"/>
                </a:cubicBezTo>
                <a:cubicBezTo>
                  <a:pt x="339945" y="1803215"/>
                  <a:pt x="782632" y="1534702"/>
                  <a:pt x="901165" y="1394397"/>
                </a:cubicBezTo>
                <a:cubicBezTo>
                  <a:pt x="1019698" y="1254092"/>
                  <a:pt x="949545" y="1176683"/>
                  <a:pt x="1089850" y="944454"/>
                </a:cubicBezTo>
                <a:cubicBezTo>
                  <a:pt x="1230155" y="712225"/>
                  <a:pt x="1689775" y="30054"/>
                  <a:pt x="1713965" y="1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C73D6271-6B14-101A-725D-1CCF9CB1C4B2}"/>
              </a:ext>
            </a:extLst>
          </p:cNvPr>
          <p:cNvSpPr/>
          <p:nvPr/>
        </p:nvSpPr>
        <p:spPr>
          <a:xfrm>
            <a:off x="2446677" y="4808411"/>
            <a:ext cx="866136" cy="3227163"/>
          </a:xfrm>
          <a:custGeom>
            <a:avLst/>
            <a:gdLst>
              <a:gd name="connsiteX0" fmla="*/ 862580 w 866136"/>
              <a:gd name="connsiteY0" fmla="*/ 10332 h 3227163"/>
              <a:gd name="connsiteX1" fmla="*/ 819037 w 866136"/>
              <a:gd name="connsiteY1" fmla="*/ 1215018 h 3227163"/>
              <a:gd name="connsiteX2" fmla="*/ 790009 w 866136"/>
              <a:gd name="connsiteY2" fmla="*/ 1882675 h 3227163"/>
              <a:gd name="connsiteX3" fmla="*/ 369094 w 866136"/>
              <a:gd name="connsiteY3" fmla="*/ 2477760 h 3227163"/>
              <a:gd name="connsiteX4" fmla="*/ 6237 w 866136"/>
              <a:gd name="connsiteY4" fmla="*/ 3203475 h 3227163"/>
              <a:gd name="connsiteX5" fmla="*/ 165894 w 866136"/>
              <a:gd name="connsiteY5" fmla="*/ 2971246 h 3227163"/>
              <a:gd name="connsiteX6" fmla="*/ 499723 w 866136"/>
              <a:gd name="connsiteY6" fmla="*/ 2187475 h 3227163"/>
              <a:gd name="connsiteX7" fmla="*/ 717437 w 866136"/>
              <a:gd name="connsiteY7" fmla="*/ 1955246 h 3227163"/>
              <a:gd name="connsiteX8" fmla="*/ 862580 w 866136"/>
              <a:gd name="connsiteY8" fmla="*/ 10332 h 322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6136" h="3227163">
                <a:moveTo>
                  <a:pt x="862580" y="10332"/>
                </a:moveTo>
                <a:cubicBezTo>
                  <a:pt x="879513" y="-113039"/>
                  <a:pt x="831132" y="902961"/>
                  <a:pt x="819037" y="1215018"/>
                </a:cubicBezTo>
                <a:cubicBezTo>
                  <a:pt x="806942" y="1527075"/>
                  <a:pt x="864999" y="1672218"/>
                  <a:pt x="790009" y="1882675"/>
                </a:cubicBezTo>
                <a:cubicBezTo>
                  <a:pt x="715019" y="2093132"/>
                  <a:pt x="499723" y="2257627"/>
                  <a:pt x="369094" y="2477760"/>
                </a:cubicBezTo>
                <a:cubicBezTo>
                  <a:pt x="238465" y="2697893"/>
                  <a:pt x="40104" y="3121227"/>
                  <a:pt x="6237" y="3203475"/>
                </a:cubicBezTo>
                <a:cubicBezTo>
                  <a:pt x="-27630" y="3285723"/>
                  <a:pt x="83646" y="3140579"/>
                  <a:pt x="165894" y="2971246"/>
                </a:cubicBezTo>
                <a:cubicBezTo>
                  <a:pt x="248142" y="2801913"/>
                  <a:pt x="407799" y="2356808"/>
                  <a:pt x="499723" y="2187475"/>
                </a:cubicBezTo>
                <a:cubicBezTo>
                  <a:pt x="591647" y="2018142"/>
                  <a:pt x="659380" y="2320522"/>
                  <a:pt x="717437" y="1955246"/>
                </a:cubicBezTo>
                <a:cubicBezTo>
                  <a:pt x="775494" y="1589970"/>
                  <a:pt x="845647" y="133703"/>
                  <a:pt x="862580" y="10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B2C4DE88-64F6-2E44-99D0-386BA1D9ADC6}"/>
              </a:ext>
            </a:extLst>
          </p:cNvPr>
          <p:cNvSpPr/>
          <p:nvPr/>
        </p:nvSpPr>
        <p:spPr>
          <a:xfrm>
            <a:off x="3757896" y="6386229"/>
            <a:ext cx="266162" cy="1075189"/>
          </a:xfrm>
          <a:custGeom>
            <a:avLst/>
            <a:gdLst>
              <a:gd name="connsiteX0" fmla="*/ 59361 w 266162"/>
              <a:gd name="connsiteY0" fmla="*/ 57 h 1075189"/>
              <a:gd name="connsiteX1" fmla="*/ 233533 w 266162"/>
              <a:gd name="connsiteY1" fmla="*/ 435485 h 1075189"/>
              <a:gd name="connsiteX2" fmla="*/ 102904 w 266162"/>
              <a:gd name="connsiteY2" fmla="*/ 740285 h 1075189"/>
              <a:gd name="connsiteX3" fmla="*/ 1304 w 266162"/>
              <a:gd name="connsiteY3" fmla="*/ 1074114 h 1075189"/>
              <a:gd name="connsiteX4" fmla="*/ 175475 w 266162"/>
              <a:gd name="connsiteY4" fmla="*/ 624171 h 1075189"/>
              <a:gd name="connsiteX5" fmla="*/ 262561 w 266162"/>
              <a:gd name="connsiteY5" fmla="*/ 406457 h 1075189"/>
              <a:gd name="connsiteX6" fmla="*/ 59361 w 266162"/>
              <a:gd name="connsiteY6" fmla="*/ 57 h 107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162" h="1075189">
                <a:moveTo>
                  <a:pt x="59361" y="57"/>
                </a:moveTo>
                <a:cubicBezTo>
                  <a:pt x="54523" y="4895"/>
                  <a:pt x="226276" y="312114"/>
                  <a:pt x="233533" y="435485"/>
                </a:cubicBezTo>
                <a:cubicBezTo>
                  <a:pt x="240790" y="558856"/>
                  <a:pt x="141609" y="633847"/>
                  <a:pt x="102904" y="740285"/>
                </a:cubicBezTo>
                <a:cubicBezTo>
                  <a:pt x="64199" y="846723"/>
                  <a:pt x="-10791" y="1093466"/>
                  <a:pt x="1304" y="1074114"/>
                </a:cubicBezTo>
                <a:cubicBezTo>
                  <a:pt x="13399" y="1054762"/>
                  <a:pt x="131932" y="735447"/>
                  <a:pt x="175475" y="624171"/>
                </a:cubicBezTo>
                <a:cubicBezTo>
                  <a:pt x="219018" y="512895"/>
                  <a:pt x="281913" y="515314"/>
                  <a:pt x="262561" y="406457"/>
                </a:cubicBezTo>
                <a:cubicBezTo>
                  <a:pt x="243209" y="297600"/>
                  <a:pt x="64199" y="-4781"/>
                  <a:pt x="59361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9EE91D18-4EDD-B932-9CB5-0F334BFD3FE5}"/>
              </a:ext>
            </a:extLst>
          </p:cNvPr>
          <p:cNvSpPr/>
          <p:nvPr/>
        </p:nvSpPr>
        <p:spPr>
          <a:xfrm>
            <a:off x="1782862" y="6574662"/>
            <a:ext cx="1172591" cy="1586988"/>
          </a:xfrm>
          <a:custGeom>
            <a:avLst/>
            <a:gdLst>
              <a:gd name="connsiteX0" fmla="*/ 1163538 w 1172591"/>
              <a:gd name="connsiteY0" fmla="*/ 14824 h 1586988"/>
              <a:gd name="connsiteX1" fmla="*/ 16909 w 1172591"/>
              <a:gd name="connsiteY1" fmla="*/ 1567852 h 1586988"/>
              <a:gd name="connsiteX2" fmla="*/ 524909 w 1172591"/>
              <a:gd name="connsiteY2" fmla="*/ 827624 h 1586988"/>
              <a:gd name="connsiteX3" fmla="*/ 1163538 w 1172591"/>
              <a:gd name="connsiteY3" fmla="*/ 14824 h 158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591" h="1586988">
                <a:moveTo>
                  <a:pt x="1163538" y="14824"/>
                </a:moveTo>
                <a:cubicBezTo>
                  <a:pt x="1078871" y="138195"/>
                  <a:pt x="123347" y="1432385"/>
                  <a:pt x="16909" y="1567852"/>
                </a:cubicBezTo>
                <a:cubicBezTo>
                  <a:pt x="-89529" y="1703319"/>
                  <a:pt x="333804" y="1084043"/>
                  <a:pt x="524909" y="827624"/>
                </a:cubicBezTo>
                <a:cubicBezTo>
                  <a:pt x="716014" y="571205"/>
                  <a:pt x="1248205" y="-108547"/>
                  <a:pt x="1163538" y="14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B6B8D40D-2BE9-8E08-E452-C3614D07D500}"/>
              </a:ext>
            </a:extLst>
          </p:cNvPr>
          <p:cNvSpPr/>
          <p:nvPr/>
        </p:nvSpPr>
        <p:spPr>
          <a:xfrm>
            <a:off x="3382422" y="6818555"/>
            <a:ext cx="493205" cy="2020711"/>
          </a:xfrm>
          <a:custGeom>
            <a:avLst/>
            <a:gdLst>
              <a:gd name="connsiteX0" fmla="*/ 492892 w 493205"/>
              <a:gd name="connsiteY0" fmla="*/ 3159 h 2020711"/>
              <a:gd name="connsiteX1" fmla="*/ 13921 w 493205"/>
              <a:gd name="connsiteY1" fmla="*/ 1411045 h 2020711"/>
              <a:gd name="connsiteX2" fmla="*/ 130035 w 493205"/>
              <a:gd name="connsiteY2" fmla="*/ 1135274 h 2020711"/>
              <a:gd name="connsiteX3" fmla="*/ 144549 w 493205"/>
              <a:gd name="connsiteY3" fmla="*/ 1512645 h 2020711"/>
              <a:gd name="connsiteX4" fmla="*/ 115521 w 493205"/>
              <a:gd name="connsiteY4" fmla="*/ 2020645 h 2020711"/>
              <a:gd name="connsiteX5" fmla="*/ 101007 w 493205"/>
              <a:gd name="connsiteY5" fmla="*/ 1541674 h 2020711"/>
              <a:gd name="connsiteX6" fmla="*/ 57464 w 493205"/>
              <a:gd name="connsiteY6" fmla="*/ 670816 h 2020711"/>
              <a:gd name="connsiteX7" fmla="*/ 86492 w 493205"/>
              <a:gd name="connsiteY7" fmla="*/ 1019159 h 2020711"/>
              <a:gd name="connsiteX8" fmla="*/ 492892 w 493205"/>
              <a:gd name="connsiteY8" fmla="*/ 3159 h 202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205" h="2020711">
                <a:moveTo>
                  <a:pt x="492892" y="3159"/>
                </a:moveTo>
                <a:cubicBezTo>
                  <a:pt x="480797" y="68473"/>
                  <a:pt x="74397" y="1222359"/>
                  <a:pt x="13921" y="1411045"/>
                </a:cubicBezTo>
                <a:cubicBezTo>
                  <a:pt x="-46555" y="1599731"/>
                  <a:pt x="108264" y="1118341"/>
                  <a:pt x="130035" y="1135274"/>
                </a:cubicBezTo>
                <a:cubicBezTo>
                  <a:pt x="151806" y="1152207"/>
                  <a:pt x="146968" y="1365083"/>
                  <a:pt x="144549" y="1512645"/>
                </a:cubicBezTo>
                <a:cubicBezTo>
                  <a:pt x="142130" y="1660207"/>
                  <a:pt x="122778" y="2015807"/>
                  <a:pt x="115521" y="2020645"/>
                </a:cubicBezTo>
                <a:cubicBezTo>
                  <a:pt x="108264" y="2025483"/>
                  <a:pt x="110683" y="1766645"/>
                  <a:pt x="101007" y="1541674"/>
                </a:cubicBezTo>
                <a:cubicBezTo>
                  <a:pt x="91331" y="1316703"/>
                  <a:pt x="59883" y="757902"/>
                  <a:pt x="57464" y="670816"/>
                </a:cubicBezTo>
                <a:cubicBezTo>
                  <a:pt x="55045" y="583730"/>
                  <a:pt x="9083" y="1132854"/>
                  <a:pt x="86492" y="1019159"/>
                </a:cubicBezTo>
                <a:cubicBezTo>
                  <a:pt x="163901" y="905464"/>
                  <a:pt x="504987" y="-62155"/>
                  <a:pt x="492892" y="3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9E28C00A-383E-D4A1-3B1F-A84C006FDF87}"/>
              </a:ext>
            </a:extLst>
          </p:cNvPr>
          <p:cNvSpPr/>
          <p:nvPr/>
        </p:nvSpPr>
        <p:spPr>
          <a:xfrm>
            <a:off x="3389190" y="1814022"/>
            <a:ext cx="2561757" cy="1862739"/>
          </a:xfrm>
          <a:custGeom>
            <a:avLst/>
            <a:gdLst>
              <a:gd name="connsiteX0" fmla="*/ 2561667 w 2561757"/>
              <a:gd name="connsiteY0" fmla="*/ 264 h 1862739"/>
              <a:gd name="connsiteX1" fmla="*/ 1502124 w 2561757"/>
              <a:gd name="connsiteY1" fmla="*/ 334092 h 1862739"/>
              <a:gd name="connsiteX2" fmla="*/ 761896 w 2561757"/>
              <a:gd name="connsiteY2" fmla="*/ 885635 h 1862739"/>
              <a:gd name="connsiteX3" fmla="*/ 965096 w 2561757"/>
              <a:gd name="connsiteY3" fmla="*/ 769521 h 1862739"/>
              <a:gd name="connsiteX4" fmla="*/ 21667 w 2561757"/>
              <a:gd name="connsiteY4" fmla="*/ 1829064 h 1862739"/>
              <a:gd name="connsiteX5" fmla="*/ 340981 w 2561757"/>
              <a:gd name="connsiteY5" fmla="*/ 1553292 h 1862739"/>
              <a:gd name="connsiteX6" fmla="*/ 776410 w 2561757"/>
              <a:gd name="connsiteY6" fmla="*/ 1088835 h 1862739"/>
              <a:gd name="connsiteX7" fmla="*/ 544181 w 2561757"/>
              <a:gd name="connsiteY7" fmla="*/ 1248492 h 1862739"/>
              <a:gd name="connsiteX8" fmla="*/ 1182810 w 2561757"/>
              <a:gd name="connsiteY8" fmla="*/ 450207 h 1862739"/>
              <a:gd name="connsiteX9" fmla="*/ 1661781 w 2561757"/>
              <a:gd name="connsiteY9" fmla="*/ 159921 h 1862739"/>
              <a:gd name="connsiteX10" fmla="*/ 1444067 w 2561757"/>
              <a:gd name="connsiteY10" fmla="*/ 276035 h 1862739"/>
              <a:gd name="connsiteX11" fmla="*/ 2561667 w 2561757"/>
              <a:gd name="connsiteY11" fmla="*/ 264 h 186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1757" h="1862739">
                <a:moveTo>
                  <a:pt x="2561667" y="264"/>
                </a:moveTo>
                <a:cubicBezTo>
                  <a:pt x="2571343" y="9940"/>
                  <a:pt x="1802086" y="186530"/>
                  <a:pt x="1502124" y="334092"/>
                </a:cubicBezTo>
                <a:cubicBezTo>
                  <a:pt x="1202162" y="481654"/>
                  <a:pt x="851401" y="813064"/>
                  <a:pt x="761896" y="885635"/>
                </a:cubicBezTo>
                <a:cubicBezTo>
                  <a:pt x="672391" y="958206"/>
                  <a:pt x="1088467" y="612283"/>
                  <a:pt x="965096" y="769521"/>
                </a:cubicBezTo>
                <a:cubicBezTo>
                  <a:pt x="841725" y="926759"/>
                  <a:pt x="125686" y="1698436"/>
                  <a:pt x="21667" y="1829064"/>
                </a:cubicBezTo>
                <a:cubicBezTo>
                  <a:pt x="-82352" y="1959692"/>
                  <a:pt x="215191" y="1676663"/>
                  <a:pt x="340981" y="1553292"/>
                </a:cubicBezTo>
                <a:cubicBezTo>
                  <a:pt x="466771" y="1429921"/>
                  <a:pt x="742543" y="1139635"/>
                  <a:pt x="776410" y="1088835"/>
                </a:cubicBezTo>
                <a:cubicBezTo>
                  <a:pt x="810277" y="1038035"/>
                  <a:pt x="476448" y="1354930"/>
                  <a:pt x="544181" y="1248492"/>
                </a:cubicBezTo>
                <a:cubicBezTo>
                  <a:pt x="611914" y="1142054"/>
                  <a:pt x="996543" y="631635"/>
                  <a:pt x="1182810" y="450207"/>
                </a:cubicBezTo>
                <a:cubicBezTo>
                  <a:pt x="1369077" y="268779"/>
                  <a:pt x="1618238" y="188950"/>
                  <a:pt x="1661781" y="159921"/>
                </a:cubicBezTo>
                <a:cubicBezTo>
                  <a:pt x="1705324" y="130892"/>
                  <a:pt x="1301343" y="302644"/>
                  <a:pt x="1444067" y="276035"/>
                </a:cubicBezTo>
                <a:cubicBezTo>
                  <a:pt x="1586791" y="249426"/>
                  <a:pt x="2551991" y="-9412"/>
                  <a:pt x="2561667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80E8B75C-85BF-492D-2860-B686D206C979}"/>
              </a:ext>
            </a:extLst>
          </p:cNvPr>
          <p:cNvSpPr/>
          <p:nvPr/>
        </p:nvSpPr>
        <p:spPr>
          <a:xfrm>
            <a:off x="5384647" y="2115462"/>
            <a:ext cx="1190505" cy="3620866"/>
          </a:xfrm>
          <a:custGeom>
            <a:avLst/>
            <a:gdLst>
              <a:gd name="connsiteX0" fmla="*/ 1190324 w 1190505"/>
              <a:gd name="connsiteY0" fmla="*/ 3624 h 3620866"/>
              <a:gd name="connsiteX1" fmla="*/ 914553 w 1190505"/>
              <a:gd name="connsiteY1" fmla="*/ 148767 h 3620866"/>
              <a:gd name="connsiteX2" fmla="*/ 769410 w 1190505"/>
              <a:gd name="connsiteY2" fmla="*/ 526138 h 3620866"/>
              <a:gd name="connsiteX3" fmla="*/ 783924 w 1190505"/>
              <a:gd name="connsiteY3" fmla="*/ 439052 h 3620866"/>
              <a:gd name="connsiteX4" fmla="*/ 363010 w 1190505"/>
              <a:gd name="connsiteY4" fmla="*/ 1077681 h 3620866"/>
              <a:gd name="connsiteX5" fmla="*/ 159810 w 1190505"/>
              <a:gd name="connsiteY5" fmla="*/ 1716309 h 3620866"/>
              <a:gd name="connsiteX6" fmla="*/ 174324 w 1190505"/>
              <a:gd name="connsiteY6" fmla="*/ 1527624 h 3620866"/>
              <a:gd name="connsiteX7" fmla="*/ 145296 w 1190505"/>
              <a:gd name="connsiteY7" fmla="*/ 2746824 h 3620866"/>
              <a:gd name="connsiteX8" fmla="*/ 130782 w 1190505"/>
              <a:gd name="connsiteY8" fmla="*/ 2354938 h 3620866"/>
              <a:gd name="connsiteX9" fmla="*/ 153 w 1190505"/>
              <a:gd name="connsiteY9" fmla="*/ 3617681 h 3620866"/>
              <a:gd name="connsiteX10" fmla="*/ 159810 w 1190505"/>
              <a:gd name="connsiteY10" fmla="*/ 1919509 h 3620866"/>
              <a:gd name="connsiteX11" fmla="*/ 203353 w 1190505"/>
              <a:gd name="connsiteY11" fmla="*/ 1309909 h 3620866"/>
              <a:gd name="connsiteX12" fmla="*/ 711353 w 1190505"/>
              <a:gd name="connsiteY12" fmla="*/ 395509 h 3620866"/>
              <a:gd name="connsiteX13" fmla="*/ 595239 w 1190505"/>
              <a:gd name="connsiteY13" fmla="*/ 627738 h 3620866"/>
              <a:gd name="connsiteX14" fmla="*/ 871010 w 1190505"/>
              <a:gd name="connsiteY14" fmla="*/ 279395 h 3620866"/>
              <a:gd name="connsiteX15" fmla="*/ 1190324 w 1190505"/>
              <a:gd name="connsiteY15" fmla="*/ 3624 h 362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0505" h="3620866">
                <a:moveTo>
                  <a:pt x="1190324" y="3624"/>
                </a:moveTo>
                <a:cubicBezTo>
                  <a:pt x="1197581" y="-18147"/>
                  <a:pt x="984705" y="61681"/>
                  <a:pt x="914553" y="148767"/>
                </a:cubicBezTo>
                <a:cubicBezTo>
                  <a:pt x="844401" y="235853"/>
                  <a:pt x="791181" y="477757"/>
                  <a:pt x="769410" y="526138"/>
                </a:cubicBezTo>
                <a:cubicBezTo>
                  <a:pt x="747639" y="574519"/>
                  <a:pt x="851657" y="347128"/>
                  <a:pt x="783924" y="439052"/>
                </a:cubicBezTo>
                <a:cubicBezTo>
                  <a:pt x="716191" y="530976"/>
                  <a:pt x="467029" y="864805"/>
                  <a:pt x="363010" y="1077681"/>
                </a:cubicBezTo>
                <a:cubicBezTo>
                  <a:pt x="258991" y="1290557"/>
                  <a:pt x="191258" y="1641319"/>
                  <a:pt x="159810" y="1716309"/>
                </a:cubicBezTo>
                <a:cubicBezTo>
                  <a:pt x="128362" y="1791299"/>
                  <a:pt x="176743" y="1355872"/>
                  <a:pt x="174324" y="1527624"/>
                </a:cubicBezTo>
                <a:cubicBezTo>
                  <a:pt x="171905" y="1699376"/>
                  <a:pt x="152553" y="2608938"/>
                  <a:pt x="145296" y="2746824"/>
                </a:cubicBezTo>
                <a:cubicBezTo>
                  <a:pt x="138039" y="2884710"/>
                  <a:pt x="154972" y="2209795"/>
                  <a:pt x="130782" y="2354938"/>
                </a:cubicBezTo>
                <a:cubicBezTo>
                  <a:pt x="106592" y="2500081"/>
                  <a:pt x="-4685" y="3690252"/>
                  <a:pt x="153" y="3617681"/>
                </a:cubicBezTo>
                <a:cubicBezTo>
                  <a:pt x="4991" y="3545110"/>
                  <a:pt x="125943" y="2304138"/>
                  <a:pt x="159810" y="1919509"/>
                </a:cubicBezTo>
                <a:cubicBezTo>
                  <a:pt x="193677" y="1534880"/>
                  <a:pt x="111429" y="1563909"/>
                  <a:pt x="203353" y="1309909"/>
                </a:cubicBezTo>
                <a:cubicBezTo>
                  <a:pt x="295277" y="1055909"/>
                  <a:pt x="646039" y="509204"/>
                  <a:pt x="711353" y="395509"/>
                </a:cubicBezTo>
                <a:cubicBezTo>
                  <a:pt x="776667" y="281814"/>
                  <a:pt x="568630" y="647090"/>
                  <a:pt x="595239" y="627738"/>
                </a:cubicBezTo>
                <a:cubicBezTo>
                  <a:pt x="621848" y="608386"/>
                  <a:pt x="774248" y="383414"/>
                  <a:pt x="871010" y="279395"/>
                </a:cubicBezTo>
                <a:cubicBezTo>
                  <a:pt x="967772" y="175376"/>
                  <a:pt x="1183067" y="25395"/>
                  <a:pt x="1190324" y="3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3CB9E56F-05EB-0FEE-E39F-C9C4046F571E}"/>
              </a:ext>
            </a:extLst>
          </p:cNvPr>
          <p:cNvSpPr/>
          <p:nvPr/>
        </p:nvSpPr>
        <p:spPr>
          <a:xfrm>
            <a:off x="4469503" y="1941758"/>
            <a:ext cx="1191390" cy="4309676"/>
          </a:xfrm>
          <a:custGeom>
            <a:avLst/>
            <a:gdLst>
              <a:gd name="connsiteX0" fmla="*/ 1191068 w 1191390"/>
              <a:gd name="connsiteY0" fmla="*/ 3156 h 4309676"/>
              <a:gd name="connsiteX1" fmla="*/ 349240 w 1191390"/>
              <a:gd name="connsiteY1" fmla="*/ 990128 h 4309676"/>
              <a:gd name="connsiteX2" fmla="*/ 131526 w 1191390"/>
              <a:gd name="connsiteY2" fmla="*/ 2514128 h 4309676"/>
              <a:gd name="connsiteX3" fmla="*/ 146040 w 1191390"/>
              <a:gd name="connsiteY3" fmla="*/ 2064185 h 4309676"/>
              <a:gd name="connsiteX4" fmla="*/ 204097 w 1191390"/>
              <a:gd name="connsiteY4" fmla="*/ 4270356 h 4309676"/>
              <a:gd name="connsiteX5" fmla="*/ 204097 w 1191390"/>
              <a:gd name="connsiteY5" fmla="*/ 3370471 h 4309676"/>
              <a:gd name="connsiteX6" fmla="*/ 897 w 1191390"/>
              <a:gd name="connsiteY6" fmla="*/ 2006128 h 4309676"/>
              <a:gd name="connsiteX7" fmla="*/ 131526 w 1191390"/>
              <a:gd name="connsiteY7" fmla="*/ 2093213 h 4309676"/>
              <a:gd name="connsiteX8" fmla="*/ 175068 w 1191390"/>
              <a:gd name="connsiteY8" fmla="*/ 1019156 h 4309676"/>
              <a:gd name="connsiteX9" fmla="*/ 160554 w 1191390"/>
              <a:gd name="connsiteY9" fmla="*/ 1367499 h 4309676"/>
              <a:gd name="connsiteX10" fmla="*/ 610497 w 1191390"/>
              <a:gd name="connsiteY10" fmla="*/ 496642 h 4309676"/>
              <a:gd name="connsiteX11" fmla="*/ 450840 w 1191390"/>
              <a:gd name="connsiteY11" fmla="*/ 670813 h 4309676"/>
              <a:gd name="connsiteX12" fmla="*/ 1191068 w 1191390"/>
              <a:gd name="connsiteY12" fmla="*/ 3156 h 43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1390" h="4309676">
                <a:moveTo>
                  <a:pt x="1191068" y="3156"/>
                </a:moveTo>
                <a:cubicBezTo>
                  <a:pt x="1174135" y="56375"/>
                  <a:pt x="525830" y="571633"/>
                  <a:pt x="349240" y="990128"/>
                </a:cubicBezTo>
                <a:cubicBezTo>
                  <a:pt x="172650" y="1408623"/>
                  <a:pt x="165393" y="2335119"/>
                  <a:pt x="131526" y="2514128"/>
                </a:cubicBezTo>
                <a:cubicBezTo>
                  <a:pt x="97659" y="2693137"/>
                  <a:pt x="133945" y="1771480"/>
                  <a:pt x="146040" y="2064185"/>
                </a:cubicBezTo>
                <a:cubicBezTo>
                  <a:pt x="158135" y="2356890"/>
                  <a:pt x="194421" y="4052642"/>
                  <a:pt x="204097" y="4270356"/>
                </a:cubicBezTo>
                <a:cubicBezTo>
                  <a:pt x="213773" y="4488070"/>
                  <a:pt x="237964" y="3747842"/>
                  <a:pt x="204097" y="3370471"/>
                </a:cubicBezTo>
                <a:cubicBezTo>
                  <a:pt x="170230" y="2993100"/>
                  <a:pt x="12992" y="2219004"/>
                  <a:pt x="897" y="2006128"/>
                </a:cubicBezTo>
                <a:cubicBezTo>
                  <a:pt x="-11198" y="1793252"/>
                  <a:pt x="102497" y="2257708"/>
                  <a:pt x="131526" y="2093213"/>
                </a:cubicBezTo>
                <a:cubicBezTo>
                  <a:pt x="160555" y="1928718"/>
                  <a:pt x="170230" y="1140108"/>
                  <a:pt x="175068" y="1019156"/>
                </a:cubicBezTo>
                <a:cubicBezTo>
                  <a:pt x="179906" y="898204"/>
                  <a:pt x="87983" y="1454585"/>
                  <a:pt x="160554" y="1367499"/>
                </a:cubicBezTo>
                <a:cubicBezTo>
                  <a:pt x="233125" y="1280413"/>
                  <a:pt x="562116" y="612756"/>
                  <a:pt x="610497" y="496642"/>
                </a:cubicBezTo>
                <a:cubicBezTo>
                  <a:pt x="658878" y="380528"/>
                  <a:pt x="349240" y="755480"/>
                  <a:pt x="450840" y="670813"/>
                </a:cubicBezTo>
                <a:cubicBezTo>
                  <a:pt x="552440" y="586146"/>
                  <a:pt x="1208001" y="-50063"/>
                  <a:pt x="1191068" y="3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5499C671-FDA7-57B3-0A36-7C146F43785D}"/>
              </a:ext>
            </a:extLst>
          </p:cNvPr>
          <p:cNvSpPr/>
          <p:nvPr/>
        </p:nvSpPr>
        <p:spPr>
          <a:xfrm>
            <a:off x="4715645" y="1901242"/>
            <a:ext cx="1311772" cy="4354654"/>
          </a:xfrm>
          <a:custGeom>
            <a:avLst/>
            <a:gdLst>
              <a:gd name="connsiteX0" fmla="*/ 1307784 w 1311772"/>
              <a:gd name="connsiteY0" fmla="*/ 129 h 4354654"/>
              <a:gd name="connsiteX1" fmla="*/ 625612 w 1311772"/>
              <a:gd name="connsiteY1" fmla="*/ 580701 h 4354654"/>
              <a:gd name="connsiteX2" fmla="*/ 422412 w 1311772"/>
              <a:gd name="connsiteY2" fmla="*/ 1727329 h 4354654"/>
              <a:gd name="connsiteX3" fmla="*/ 451441 w 1311772"/>
              <a:gd name="connsiteY3" fmla="*/ 1161272 h 4354654"/>
              <a:gd name="connsiteX4" fmla="*/ 320812 w 1311772"/>
              <a:gd name="connsiteY4" fmla="*/ 1857958 h 4354654"/>
              <a:gd name="connsiteX5" fmla="*/ 291784 w 1311772"/>
              <a:gd name="connsiteY5" fmla="*/ 2699787 h 4354654"/>
              <a:gd name="connsiteX6" fmla="*/ 1498 w 1311772"/>
              <a:gd name="connsiteY6" fmla="*/ 3744815 h 4354654"/>
              <a:gd name="connsiteX7" fmla="*/ 175669 w 1311772"/>
              <a:gd name="connsiteY7" fmla="*/ 2990072 h 4354654"/>
              <a:gd name="connsiteX8" fmla="*/ 117612 w 1311772"/>
              <a:gd name="connsiteY8" fmla="*/ 2525615 h 4354654"/>
              <a:gd name="connsiteX9" fmla="*/ 59555 w 1311772"/>
              <a:gd name="connsiteY9" fmla="*/ 4354415 h 4354654"/>
              <a:gd name="connsiteX10" fmla="*/ 146641 w 1311772"/>
              <a:gd name="connsiteY10" fmla="*/ 2641729 h 4354654"/>
              <a:gd name="connsiteX11" fmla="*/ 494984 w 1311772"/>
              <a:gd name="connsiteY11" fmla="*/ 914529 h 4354654"/>
              <a:gd name="connsiteX12" fmla="*/ 349841 w 1311772"/>
              <a:gd name="connsiteY12" fmla="*/ 1277387 h 4354654"/>
              <a:gd name="connsiteX13" fmla="*/ 814298 w 1311772"/>
              <a:gd name="connsiteY13" fmla="*/ 392015 h 4354654"/>
              <a:gd name="connsiteX14" fmla="*/ 277269 w 1311772"/>
              <a:gd name="connsiteY14" fmla="*/ 624244 h 4354654"/>
              <a:gd name="connsiteX15" fmla="*/ 1307784 w 1311772"/>
              <a:gd name="connsiteY15" fmla="*/ 129 h 435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11772" h="4354654">
                <a:moveTo>
                  <a:pt x="1307784" y="129"/>
                </a:moveTo>
                <a:cubicBezTo>
                  <a:pt x="1365841" y="-7128"/>
                  <a:pt x="773174" y="292834"/>
                  <a:pt x="625612" y="580701"/>
                </a:cubicBezTo>
                <a:cubicBezTo>
                  <a:pt x="478050" y="868568"/>
                  <a:pt x="451440" y="1630567"/>
                  <a:pt x="422412" y="1727329"/>
                </a:cubicBezTo>
                <a:cubicBezTo>
                  <a:pt x="393384" y="1824091"/>
                  <a:pt x="468374" y="1139501"/>
                  <a:pt x="451441" y="1161272"/>
                </a:cubicBezTo>
                <a:cubicBezTo>
                  <a:pt x="434508" y="1183043"/>
                  <a:pt x="347421" y="1601539"/>
                  <a:pt x="320812" y="1857958"/>
                </a:cubicBezTo>
                <a:cubicBezTo>
                  <a:pt x="294203" y="2114377"/>
                  <a:pt x="345003" y="2385311"/>
                  <a:pt x="291784" y="2699787"/>
                </a:cubicBezTo>
                <a:cubicBezTo>
                  <a:pt x="238565" y="3014263"/>
                  <a:pt x="20850" y="3696434"/>
                  <a:pt x="1498" y="3744815"/>
                </a:cubicBezTo>
                <a:cubicBezTo>
                  <a:pt x="-17854" y="3793196"/>
                  <a:pt x="156317" y="3193272"/>
                  <a:pt x="175669" y="2990072"/>
                </a:cubicBezTo>
                <a:cubicBezTo>
                  <a:pt x="195021" y="2786872"/>
                  <a:pt x="136964" y="2298225"/>
                  <a:pt x="117612" y="2525615"/>
                </a:cubicBezTo>
                <a:cubicBezTo>
                  <a:pt x="98260" y="2753005"/>
                  <a:pt x="54717" y="4335063"/>
                  <a:pt x="59555" y="4354415"/>
                </a:cubicBezTo>
                <a:cubicBezTo>
                  <a:pt x="64393" y="4373767"/>
                  <a:pt x="74069" y="3215043"/>
                  <a:pt x="146641" y="2641729"/>
                </a:cubicBezTo>
                <a:cubicBezTo>
                  <a:pt x="219213" y="2068415"/>
                  <a:pt x="461117" y="1141919"/>
                  <a:pt x="494984" y="914529"/>
                </a:cubicBezTo>
                <a:cubicBezTo>
                  <a:pt x="528851" y="687139"/>
                  <a:pt x="296622" y="1364473"/>
                  <a:pt x="349841" y="1277387"/>
                </a:cubicBezTo>
                <a:cubicBezTo>
                  <a:pt x="403060" y="1190301"/>
                  <a:pt x="826393" y="500872"/>
                  <a:pt x="814298" y="392015"/>
                </a:cubicBezTo>
                <a:cubicBezTo>
                  <a:pt x="802203" y="283158"/>
                  <a:pt x="190183" y="687139"/>
                  <a:pt x="277269" y="624244"/>
                </a:cubicBezTo>
                <a:cubicBezTo>
                  <a:pt x="364355" y="561349"/>
                  <a:pt x="1249727" y="7386"/>
                  <a:pt x="1307784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48DB6D95-3901-6C99-7FC1-BB887990B376}"/>
              </a:ext>
            </a:extLst>
          </p:cNvPr>
          <p:cNvSpPr/>
          <p:nvPr/>
        </p:nvSpPr>
        <p:spPr>
          <a:xfrm>
            <a:off x="5034466" y="2417553"/>
            <a:ext cx="279503" cy="4068033"/>
          </a:xfrm>
          <a:custGeom>
            <a:avLst/>
            <a:gdLst>
              <a:gd name="connsiteX0" fmla="*/ 45534 w 279503"/>
              <a:gd name="connsiteY0" fmla="*/ 6333 h 4068033"/>
              <a:gd name="connsiteX1" fmla="*/ 219705 w 279503"/>
              <a:gd name="connsiteY1" fmla="*/ 1283590 h 4068033"/>
              <a:gd name="connsiteX2" fmla="*/ 147134 w 279503"/>
              <a:gd name="connsiteY2" fmla="*/ 2241533 h 4068033"/>
              <a:gd name="connsiteX3" fmla="*/ 176163 w 279503"/>
              <a:gd name="connsiteY3" fmla="*/ 2110904 h 4068033"/>
              <a:gd name="connsiteX4" fmla="*/ 205191 w 279503"/>
              <a:gd name="connsiteY4" fmla="*/ 3010790 h 4068033"/>
              <a:gd name="connsiteX5" fmla="*/ 118105 w 279503"/>
              <a:gd name="connsiteY5" fmla="*/ 2851133 h 4068033"/>
              <a:gd name="connsiteX6" fmla="*/ 190677 w 279503"/>
              <a:gd name="connsiteY6" fmla="*/ 4055818 h 4068033"/>
              <a:gd name="connsiteX7" fmla="*/ 132620 w 279503"/>
              <a:gd name="connsiteY7" fmla="*/ 3373647 h 4068033"/>
              <a:gd name="connsiteX8" fmla="*/ 1991 w 279503"/>
              <a:gd name="connsiteY8" fmla="*/ 1806104 h 4068033"/>
              <a:gd name="connsiteX9" fmla="*/ 60048 w 279503"/>
              <a:gd name="connsiteY9" fmla="*/ 2270561 h 4068033"/>
              <a:gd name="connsiteX10" fmla="*/ 147134 w 279503"/>
              <a:gd name="connsiteY10" fmla="*/ 1428733 h 4068033"/>
              <a:gd name="connsiteX11" fmla="*/ 277763 w 279503"/>
              <a:gd name="connsiteY11" fmla="*/ 819133 h 4068033"/>
              <a:gd name="connsiteX12" fmla="*/ 45534 w 279503"/>
              <a:gd name="connsiteY12" fmla="*/ 6333 h 406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503" h="4068033">
                <a:moveTo>
                  <a:pt x="45534" y="6333"/>
                </a:moveTo>
                <a:cubicBezTo>
                  <a:pt x="35858" y="83743"/>
                  <a:pt x="202772" y="911057"/>
                  <a:pt x="219705" y="1283590"/>
                </a:cubicBezTo>
                <a:cubicBezTo>
                  <a:pt x="236638" y="1656123"/>
                  <a:pt x="154391" y="2103647"/>
                  <a:pt x="147134" y="2241533"/>
                </a:cubicBezTo>
                <a:cubicBezTo>
                  <a:pt x="139877" y="2379419"/>
                  <a:pt x="166487" y="1982695"/>
                  <a:pt x="176163" y="2110904"/>
                </a:cubicBezTo>
                <a:cubicBezTo>
                  <a:pt x="185839" y="2239113"/>
                  <a:pt x="214867" y="2887418"/>
                  <a:pt x="205191" y="3010790"/>
                </a:cubicBezTo>
                <a:cubicBezTo>
                  <a:pt x="195515" y="3134162"/>
                  <a:pt x="120524" y="2676962"/>
                  <a:pt x="118105" y="2851133"/>
                </a:cubicBezTo>
                <a:cubicBezTo>
                  <a:pt x="115686" y="3025304"/>
                  <a:pt x="188258" y="3968732"/>
                  <a:pt x="190677" y="4055818"/>
                </a:cubicBezTo>
                <a:cubicBezTo>
                  <a:pt x="193096" y="4142904"/>
                  <a:pt x="164068" y="3748599"/>
                  <a:pt x="132620" y="3373647"/>
                </a:cubicBezTo>
                <a:cubicBezTo>
                  <a:pt x="101172" y="2998695"/>
                  <a:pt x="14086" y="1989952"/>
                  <a:pt x="1991" y="1806104"/>
                </a:cubicBezTo>
                <a:cubicBezTo>
                  <a:pt x="-10104" y="1622256"/>
                  <a:pt x="35857" y="2333456"/>
                  <a:pt x="60048" y="2270561"/>
                </a:cubicBezTo>
                <a:cubicBezTo>
                  <a:pt x="84239" y="2207666"/>
                  <a:pt x="110848" y="1670638"/>
                  <a:pt x="147134" y="1428733"/>
                </a:cubicBezTo>
                <a:cubicBezTo>
                  <a:pt x="183420" y="1186828"/>
                  <a:pt x="294696" y="1056200"/>
                  <a:pt x="277763" y="819133"/>
                </a:cubicBezTo>
                <a:cubicBezTo>
                  <a:pt x="260830" y="582066"/>
                  <a:pt x="55210" y="-71077"/>
                  <a:pt x="45534" y="6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 479">
            <a:extLst>
              <a:ext uri="{FF2B5EF4-FFF2-40B4-BE49-F238E27FC236}">
                <a16:creationId xmlns:a16="http://schemas.microsoft.com/office/drawing/2014/main" id="{DC56718D-8FEE-0AEE-18D0-615CE7234EA8}"/>
              </a:ext>
            </a:extLst>
          </p:cNvPr>
          <p:cNvSpPr/>
          <p:nvPr/>
        </p:nvSpPr>
        <p:spPr>
          <a:xfrm>
            <a:off x="5860720" y="2169889"/>
            <a:ext cx="904441" cy="3690737"/>
          </a:xfrm>
          <a:custGeom>
            <a:avLst/>
            <a:gdLst>
              <a:gd name="connsiteX0" fmla="*/ 902937 w 904441"/>
              <a:gd name="connsiteY0" fmla="*/ 7254 h 3690737"/>
              <a:gd name="connsiteX1" fmla="*/ 336880 w 904441"/>
              <a:gd name="connsiteY1" fmla="*/ 892625 h 3690737"/>
              <a:gd name="connsiteX2" fmla="*/ 206251 w 904441"/>
              <a:gd name="connsiteY2" fmla="*/ 1676397 h 3690737"/>
              <a:gd name="connsiteX3" fmla="*/ 206251 w 904441"/>
              <a:gd name="connsiteY3" fmla="*/ 1531254 h 3690737"/>
              <a:gd name="connsiteX4" fmla="*/ 119166 w 904441"/>
              <a:gd name="connsiteY4" fmla="*/ 2445654 h 3690737"/>
              <a:gd name="connsiteX5" fmla="*/ 119166 w 904441"/>
              <a:gd name="connsiteY5" fmla="*/ 2881082 h 3690737"/>
              <a:gd name="connsiteX6" fmla="*/ 148194 w 904441"/>
              <a:gd name="connsiteY6" fmla="*/ 2721425 h 3690737"/>
              <a:gd name="connsiteX7" fmla="*/ 322366 w 904441"/>
              <a:gd name="connsiteY7" fmla="*/ 3664854 h 3690737"/>
              <a:gd name="connsiteX8" fmla="*/ 220766 w 904441"/>
              <a:gd name="connsiteY8" fmla="*/ 3316511 h 3690737"/>
              <a:gd name="connsiteX9" fmla="*/ 3051 w 904441"/>
              <a:gd name="connsiteY9" fmla="*/ 2184397 h 3690737"/>
              <a:gd name="connsiteX10" fmla="*/ 90137 w 904441"/>
              <a:gd name="connsiteY10" fmla="*/ 2242454 h 3690737"/>
              <a:gd name="connsiteX11" fmla="*/ 46594 w 904441"/>
              <a:gd name="connsiteY11" fmla="*/ 1415140 h 3690737"/>
              <a:gd name="connsiteX12" fmla="*/ 119166 w 904441"/>
              <a:gd name="connsiteY12" fmla="*/ 1473197 h 3690737"/>
              <a:gd name="connsiteX13" fmla="*/ 322366 w 904441"/>
              <a:gd name="connsiteY13" fmla="*/ 732968 h 3690737"/>
              <a:gd name="connsiteX14" fmla="*/ 496537 w 904441"/>
              <a:gd name="connsiteY14" fmla="*/ 486225 h 3690737"/>
              <a:gd name="connsiteX15" fmla="*/ 902937 w 904441"/>
              <a:gd name="connsiteY15" fmla="*/ 7254 h 369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4441" h="3690737">
                <a:moveTo>
                  <a:pt x="902937" y="7254"/>
                </a:moveTo>
                <a:cubicBezTo>
                  <a:pt x="876328" y="74987"/>
                  <a:pt x="452994" y="614435"/>
                  <a:pt x="336880" y="892625"/>
                </a:cubicBezTo>
                <a:cubicBezTo>
                  <a:pt x="220766" y="1170815"/>
                  <a:pt x="228023" y="1569959"/>
                  <a:pt x="206251" y="1676397"/>
                </a:cubicBezTo>
                <a:cubicBezTo>
                  <a:pt x="184479" y="1782835"/>
                  <a:pt x="220765" y="1403045"/>
                  <a:pt x="206251" y="1531254"/>
                </a:cubicBezTo>
                <a:cubicBezTo>
                  <a:pt x="191737" y="1659463"/>
                  <a:pt x="133680" y="2220683"/>
                  <a:pt x="119166" y="2445654"/>
                </a:cubicBezTo>
                <a:cubicBezTo>
                  <a:pt x="104652" y="2670625"/>
                  <a:pt x="114328" y="2835120"/>
                  <a:pt x="119166" y="2881082"/>
                </a:cubicBezTo>
                <a:cubicBezTo>
                  <a:pt x="124004" y="2927044"/>
                  <a:pt x="114327" y="2590796"/>
                  <a:pt x="148194" y="2721425"/>
                </a:cubicBezTo>
                <a:cubicBezTo>
                  <a:pt x="182061" y="2852054"/>
                  <a:pt x="310271" y="3565673"/>
                  <a:pt x="322366" y="3664854"/>
                </a:cubicBezTo>
                <a:cubicBezTo>
                  <a:pt x="334461" y="3764035"/>
                  <a:pt x="273985" y="3563254"/>
                  <a:pt x="220766" y="3316511"/>
                </a:cubicBezTo>
                <a:cubicBezTo>
                  <a:pt x="167547" y="3069768"/>
                  <a:pt x="24822" y="2363406"/>
                  <a:pt x="3051" y="2184397"/>
                </a:cubicBezTo>
                <a:cubicBezTo>
                  <a:pt x="-18720" y="2005388"/>
                  <a:pt x="82880" y="2370663"/>
                  <a:pt x="90137" y="2242454"/>
                </a:cubicBezTo>
                <a:cubicBezTo>
                  <a:pt x="97394" y="2114245"/>
                  <a:pt x="41756" y="1543349"/>
                  <a:pt x="46594" y="1415140"/>
                </a:cubicBezTo>
                <a:cubicBezTo>
                  <a:pt x="51432" y="1286931"/>
                  <a:pt x="73204" y="1586892"/>
                  <a:pt x="119166" y="1473197"/>
                </a:cubicBezTo>
                <a:cubicBezTo>
                  <a:pt x="165128" y="1359502"/>
                  <a:pt x="259471" y="897463"/>
                  <a:pt x="322366" y="732968"/>
                </a:cubicBezTo>
                <a:cubicBezTo>
                  <a:pt x="385261" y="568473"/>
                  <a:pt x="397356" y="607177"/>
                  <a:pt x="496537" y="486225"/>
                </a:cubicBezTo>
                <a:cubicBezTo>
                  <a:pt x="595718" y="365273"/>
                  <a:pt x="929546" y="-60479"/>
                  <a:pt x="902937" y="7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2A85644F-A7E0-BBC9-597D-1DCD2BD7AA9C}"/>
              </a:ext>
            </a:extLst>
          </p:cNvPr>
          <p:cNvSpPr/>
          <p:nvPr/>
        </p:nvSpPr>
        <p:spPr>
          <a:xfrm>
            <a:off x="6023023" y="2290411"/>
            <a:ext cx="1023672" cy="3921708"/>
          </a:xfrm>
          <a:custGeom>
            <a:avLst/>
            <a:gdLst>
              <a:gd name="connsiteX0" fmla="*/ 943834 w 1023672"/>
              <a:gd name="connsiteY0" fmla="*/ 133475 h 3921708"/>
              <a:gd name="connsiteX1" fmla="*/ 943834 w 1023672"/>
              <a:gd name="connsiteY1" fmla="*/ 235075 h 3921708"/>
              <a:gd name="connsiteX2" fmla="*/ 319720 w 1023672"/>
              <a:gd name="connsiteY2" fmla="*/ 1715532 h 3921708"/>
              <a:gd name="connsiteX3" fmla="*/ 450348 w 1023672"/>
              <a:gd name="connsiteY3" fmla="*/ 1526846 h 3921708"/>
              <a:gd name="connsiteX4" fmla="*/ 508406 w 1023672"/>
              <a:gd name="connsiteY4" fmla="*/ 1788103 h 3921708"/>
              <a:gd name="connsiteX5" fmla="*/ 392291 w 1023672"/>
              <a:gd name="connsiteY5" fmla="*/ 2571875 h 3921708"/>
              <a:gd name="connsiteX6" fmla="*/ 479377 w 1023672"/>
              <a:gd name="connsiteY6" fmla="*/ 2368675 h 3921708"/>
              <a:gd name="connsiteX7" fmla="*/ 522920 w 1023672"/>
              <a:gd name="connsiteY7" fmla="*/ 2760560 h 3921708"/>
              <a:gd name="connsiteX8" fmla="*/ 87491 w 1023672"/>
              <a:gd name="connsiteY8" fmla="*/ 3384675 h 3921708"/>
              <a:gd name="connsiteX9" fmla="*/ 305206 w 1023672"/>
              <a:gd name="connsiteY9" fmla="*/ 3079875 h 3921708"/>
              <a:gd name="connsiteX10" fmla="*/ 72977 w 1023672"/>
              <a:gd name="connsiteY10" fmla="*/ 3921703 h 3921708"/>
              <a:gd name="connsiteX11" fmla="*/ 319720 w 1023672"/>
              <a:gd name="connsiteY11" fmla="*/ 3065360 h 3921708"/>
              <a:gd name="connsiteX12" fmla="*/ 580977 w 1023672"/>
              <a:gd name="connsiteY12" fmla="*/ 2252560 h 3921708"/>
              <a:gd name="connsiteX13" fmla="*/ 537434 w 1023672"/>
              <a:gd name="connsiteY13" fmla="*/ 1613932 h 3921708"/>
              <a:gd name="connsiteX14" fmla="*/ 363263 w 1023672"/>
              <a:gd name="connsiteY14" fmla="*/ 1759075 h 3921708"/>
              <a:gd name="connsiteX15" fmla="*/ 406806 w 1023672"/>
              <a:gd name="connsiteY15" fmla="*/ 1599418 h 3921708"/>
              <a:gd name="connsiteX16" fmla="*/ 406 w 1023672"/>
              <a:gd name="connsiteY16" fmla="*/ 2629932 h 3921708"/>
              <a:gd name="connsiteX17" fmla="*/ 334234 w 1023672"/>
              <a:gd name="connsiteY17" fmla="*/ 1817132 h 3921708"/>
              <a:gd name="connsiteX18" fmla="*/ 508406 w 1023672"/>
              <a:gd name="connsiteY18" fmla="*/ 1076903 h 3921708"/>
              <a:gd name="connsiteX19" fmla="*/ 290691 w 1023672"/>
              <a:gd name="connsiteY19" fmla="*/ 1526846 h 3921708"/>
              <a:gd name="connsiteX20" fmla="*/ 943834 w 1023672"/>
              <a:gd name="connsiteY20" fmla="*/ 133475 h 392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23672" h="3921708">
                <a:moveTo>
                  <a:pt x="943834" y="133475"/>
                </a:moveTo>
                <a:cubicBezTo>
                  <a:pt x="1052691" y="-81820"/>
                  <a:pt x="1047853" y="-28601"/>
                  <a:pt x="943834" y="235075"/>
                </a:cubicBezTo>
                <a:cubicBezTo>
                  <a:pt x="839815" y="498751"/>
                  <a:pt x="401968" y="1500237"/>
                  <a:pt x="319720" y="1715532"/>
                </a:cubicBezTo>
                <a:cubicBezTo>
                  <a:pt x="237472" y="1930827"/>
                  <a:pt x="418900" y="1514751"/>
                  <a:pt x="450348" y="1526846"/>
                </a:cubicBezTo>
                <a:cubicBezTo>
                  <a:pt x="481796" y="1538941"/>
                  <a:pt x="518082" y="1613932"/>
                  <a:pt x="508406" y="1788103"/>
                </a:cubicBezTo>
                <a:cubicBezTo>
                  <a:pt x="498730" y="1962275"/>
                  <a:pt x="397129" y="2475113"/>
                  <a:pt x="392291" y="2571875"/>
                </a:cubicBezTo>
                <a:cubicBezTo>
                  <a:pt x="387453" y="2668637"/>
                  <a:pt x="457606" y="2337228"/>
                  <a:pt x="479377" y="2368675"/>
                </a:cubicBezTo>
                <a:cubicBezTo>
                  <a:pt x="501148" y="2400122"/>
                  <a:pt x="588234" y="2591227"/>
                  <a:pt x="522920" y="2760560"/>
                </a:cubicBezTo>
                <a:cubicBezTo>
                  <a:pt x="457606" y="2929893"/>
                  <a:pt x="123777" y="3331456"/>
                  <a:pt x="87491" y="3384675"/>
                </a:cubicBezTo>
                <a:cubicBezTo>
                  <a:pt x="51205" y="3437894"/>
                  <a:pt x="307625" y="2990370"/>
                  <a:pt x="305206" y="3079875"/>
                </a:cubicBezTo>
                <a:cubicBezTo>
                  <a:pt x="302787" y="3169380"/>
                  <a:pt x="70558" y="3924122"/>
                  <a:pt x="72977" y="3921703"/>
                </a:cubicBezTo>
                <a:cubicBezTo>
                  <a:pt x="75396" y="3919284"/>
                  <a:pt x="235053" y="3343550"/>
                  <a:pt x="319720" y="3065360"/>
                </a:cubicBezTo>
                <a:cubicBezTo>
                  <a:pt x="404387" y="2787170"/>
                  <a:pt x="544691" y="2494465"/>
                  <a:pt x="580977" y="2252560"/>
                </a:cubicBezTo>
                <a:cubicBezTo>
                  <a:pt x="617263" y="2010655"/>
                  <a:pt x="573720" y="1696179"/>
                  <a:pt x="537434" y="1613932"/>
                </a:cubicBezTo>
                <a:cubicBezTo>
                  <a:pt x="501148" y="1531685"/>
                  <a:pt x="385034" y="1761494"/>
                  <a:pt x="363263" y="1759075"/>
                </a:cubicBezTo>
                <a:cubicBezTo>
                  <a:pt x="341492" y="1756656"/>
                  <a:pt x="467282" y="1454275"/>
                  <a:pt x="406806" y="1599418"/>
                </a:cubicBezTo>
                <a:cubicBezTo>
                  <a:pt x="346330" y="1744561"/>
                  <a:pt x="12501" y="2593646"/>
                  <a:pt x="406" y="2629932"/>
                </a:cubicBezTo>
                <a:cubicBezTo>
                  <a:pt x="-11689" y="2666218"/>
                  <a:pt x="249567" y="2075970"/>
                  <a:pt x="334234" y="1817132"/>
                </a:cubicBezTo>
                <a:cubicBezTo>
                  <a:pt x="418901" y="1558294"/>
                  <a:pt x="515663" y="1125284"/>
                  <a:pt x="508406" y="1076903"/>
                </a:cubicBezTo>
                <a:cubicBezTo>
                  <a:pt x="501149" y="1028522"/>
                  <a:pt x="213282" y="1684084"/>
                  <a:pt x="290691" y="1526846"/>
                </a:cubicBezTo>
                <a:cubicBezTo>
                  <a:pt x="368100" y="1369608"/>
                  <a:pt x="834977" y="348770"/>
                  <a:pt x="943834" y="133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052A17D3-5E88-E7DA-C198-31620771550C}"/>
              </a:ext>
            </a:extLst>
          </p:cNvPr>
          <p:cNvSpPr/>
          <p:nvPr/>
        </p:nvSpPr>
        <p:spPr>
          <a:xfrm>
            <a:off x="6668732" y="2307475"/>
            <a:ext cx="737878" cy="3148698"/>
          </a:xfrm>
          <a:custGeom>
            <a:avLst/>
            <a:gdLst>
              <a:gd name="connsiteX0" fmla="*/ 428754 w 737878"/>
              <a:gd name="connsiteY0" fmla="*/ 296 h 3148698"/>
              <a:gd name="connsiteX1" fmla="*/ 559382 w 737878"/>
              <a:gd name="connsiteY1" fmla="*/ 885668 h 3148698"/>
              <a:gd name="connsiteX2" fmla="*/ 298125 w 737878"/>
              <a:gd name="connsiteY2" fmla="*/ 1712982 h 3148698"/>
              <a:gd name="connsiteX3" fmla="*/ 472297 w 737878"/>
              <a:gd name="connsiteY3" fmla="*/ 1480754 h 3148698"/>
              <a:gd name="connsiteX4" fmla="*/ 7839 w 737878"/>
              <a:gd name="connsiteY4" fmla="*/ 3120868 h 3148698"/>
              <a:gd name="connsiteX5" fmla="*/ 211039 w 737878"/>
              <a:gd name="connsiteY5" fmla="*/ 2424182 h 3148698"/>
              <a:gd name="connsiteX6" fmla="*/ 602925 w 737878"/>
              <a:gd name="connsiteY6" fmla="*/ 1277554 h 3148698"/>
              <a:gd name="connsiteX7" fmla="*/ 472297 w 737878"/>
              <a:gd name="connsiteY7" fmla="*/ 1451725 h 3148698"/>
              <a:gd name="connsiteX8" fmla="*/ 660982 w 737878"/>
              <a:gd name="connsiteY8" fmla="*/ 856639 h 3148698"/>
              <a:gd name="connsiteX9" fmla="*/ 602925 w 737878"/>
              <a:gd name="connsiteY9" fmla="*/ 566354 h 3148698"/>
              <a:gd name="connsiteX10" fmla="*/ 733554 w 737878"/>
              <a:gd name="connsiteY10" fmla="*/ 784068 h 3148698"/>
              <a:gd name="connsiteX11" fmla="*/ 428754 w 737878"/>
              <a:gd name="connsiteY11" fmla="*/ 296 h 314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7878" h="3148698">
                <a:moveTo>
                  <a:pt x="428754" y="296"/>
                </a:moveTo>
                <a:cubicBezTo>
                  <a:pt x="399725" y="17229"/>
                  <a:pt x="581153" y="600220"/>
                  <a:pt x="559382" y="885668"/>
                </a:cubicBezTo>
                <a:cubicBezTo>
                  <a:pt x="537611" y="1171116"/>
                  <a:pt x="312639" y="1613801"/>
                  <a:pt x="298125" y="1712982"/>
                </a:cubicBezTo>
                <a:cubicBezTo>
                  <a:pt x="283611" y="1812163"/>
                  <a:pt x="520678" y="1246106"/>
                  <a:pt x="472297" y="1480754"/>
                </a:cubicBezTo>
                <a:cubicBezTo>
                  <a:pt x="423916" y="1715402"/>
                  <a:pt x="51382" y="2963630"/>
                  <a:pt x="7839" y="3120868"/>
                </a:cubicBezTo>
                <a:cubicBezTo>
                  <a:pt x="-35704" y="3278106"/>
                  <a:pt x="111858" y="2731401"/>
                  <a:pt x="211039" y="2424182"/>
                </a:cubicBezTo>
                <a:cubicBezTo>
                  <a:pt x="310220" y="2116963"/>
                  <a:pt x="559382" y="1439630"/>
                  <a:pt x="602925" y="1277554"/>
                </a:cubicBezTo>
                <a:cubicBezTo>
                  <a:pt x="646468" y="1115478"/>
                  <a:pt x="462621" y="1521878"/>
                  <a:pt x="472297" y="1451725"/>
                </a:cubicBezTo>
                <a:cubicBezTo>
                  <a:pt x="481973" y="1381572"/>
                  <a:pt x="639211" y="1004201"/>
                  <a:pt x="660982" y="856639"/>
                </a:cubicBezTo>
                <a:cubicBezTo>
                  <a:pt x="682753" y="709077"/>
                  <a:pt x="590830" y="578449"/>
                  <a:pt x="602925" y="566354"/>
                </a:cubicBezTo>
                <a:cubicBezTo>
                  <a:pt x="615020" y="554259"/>
                  <a:pt x="765002" y="871154"/>
                  <a:pt x="733554" y="784068"/>
                </a:cubicBezTo>
                <a:cubicBezTo>
                  <a:pt x="702106" y="696982"/>
                  <a:pt x="457783" y="-16637"/>
                  <a:pt x="428754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 482">
            <a:extLst>
              <a:ext uri="{FF2B5EF4-FFF2-40B4-BE49-F238E27FC236}">
                <a16:creationId xmlns:a16="http://schemas.microsoft.com/office/drawing/2014/main" id="{E43F761B-94FB-6B3A-BEE2-03B8003BF3A5}"/>
              </a:ext>
            </a:extLst>
          </p:cNvPr>
          <p:cNvSpPr/>
          <p:nvPr/>
        </p:nvSpPr>
        <p:spPr>
          <a:xfrm>
            <a:off x="7483659" y="2779131"/>
            <a:ext cx="1269626" cy="606698"/>
          </a:xfrm>
          <a:custGeom>
            <a:avLst/>
            <a:gdLst>
              <a:gd name="connsiteX0" fmla="*/ 325027 w 1269626"/>
              <a:gd name="connsiteY0" fmla="*/ 544640 h 606698"/>
              <a:gd name="connsiteX1" fmla="*/ 266970 w 1269626"/>
              <a:gd name="connsiteY1" fmla="*/ 152755 h 606698"/>
              <a:gd name="connsiteX2" fmla="*/ 20227 w 1269626"/>
              <a:gd name="connsiteY2" fmla="*/ 80183 h 606698"/>
              <a:gd name="connsiteX3" fmla="*/ 862055 w 1269626"/>
              <a:gd name="connsiteY3" fmla="*/ 254355 h 606698"/>
              <a:gd name="connsiteX4" fmla="*/ 499198 w 1269626"/>
              <a:gd name="connsiteY4" fmla="*/ 7612 h 606698"/>
              <a:gd name="connsiteX5" fmla="*/ 1268455 w 1269626"/>
              <a:gd name="connsiteY5" fmla="*/ 602698 h 606698"/>
              <a:gd name="connsiteX6" fmla="*/ 687884 w 1269626"/>
              <a:gd name="connsiteY6" fmla="*/ 283383 h 606698"/>
              <a:gd name="connsiteX7" fmla="*/ 237941 w 1269626"/>
              <a:gd name="connsiteY7" fmla="*/ 36640 h 606698"/>
              <a:gd name="connsiteX8" fmla="*/ 354055 w 1269626"/>
              <a:gd name="connsiteY8" fmla="*/ 297898 h 606698"/>
              <a:gd name="connsiteX9" fmla="*/ 325027 w 1269626"/>
              <a:gd name="connsiteY9" fmla="*/ 544640 h 60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626" h="606698">
                <a:moveTo>
                  <a:pt x="325027" y="544640"/>
                </a:moveTo>
                <a:cubicBezTo>
                  <a:pt x="310513" y="520450"/>
                  <a:pt x="317770" y="230165"/>
                  <a:pt x="266970" y="152755"/>
                </a:cubicBezTo>
                <a:cubicBezTo>
                  <a:pt x="216170" y="75345"/>
                  <a:pt x="-78954" y="63250"/>
                  <a:pt x="20227" y="80183"/>
                </a:cubicBezTo>
                <a:cubicBezTo>
                  <a:pt x="119408" y="97116"/>
                  <a:pt x="782227" y="266450"/>
                  <a:pt x="862055" y="254355"/>
                </a:cubicBezTo>
                <a:cubicBezTo>
                  <a:pt x="941883" y="242260"/>
                  <a:pt x="431465" y="-50445"/>
                  <a:pt x="499198" y="7612"/>
                </a:cubicBezTo>
                <a:cubicBezTo>
                  <a:pt x="566931" y="65669"/>
                  <a:pt x="1237007" y="556736"/>
                  <a:pt x="1268455" y="602698"/>
                </a:cubicBezTo>
                <a:cubicBezTo>
                  <a:pt x="1299903" y="648660"/>
                  <a:pt x="687884" y="283383"/>
                  <a:pt x="687884" y="283383"/>
                </a:cubicBezTo>
                <a:cubicBezTo>
                  <a:pt x="516132" y="189040"/>
                  <a:pt x="293579" y="34221"/>
                  <a:pt x="237941" y="36640"/>
                </a:cubicBezTo>
                <a:cubicBezTo>
                  <a:pt x="182303" y="39059"/>
                  <a:pt x="341960" y="213231"/>
                  <a:pt x="354055" y="297898"/>
                </a:cubicBezTo>
                <a:cubicBezTo>
                  <a:pt x="366150" y="382565"/>
                  <a:pt x="339541" y="568830"/>
                  <a:pt x="325027" y="544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003CBB3D-88F6-4663-AFBC-F2F7125B203B}"/>
              </a:ext>
            </a:extLst>
          </p:cNvPr>
          <p:cNvSpPr/>
          <p:nvPr/>
        </p:nvSpPr>
        <p:spPr>
          <a:xfrm>
            <a:off x="6969698" y="2350910"/>
            <a:ext cx="1410103" cy="552652"/>
          </a:xfrm>
          <a:custGeom>
            <a:avLst/>
            <a:gdLst>
              <a:gd name="connsiteX0" fmla="*/ 11673 w 1410103"/>
              <a:gd name="connsiteY0" fmla="*/ 247147 h 552652"/>
              <a:gd name="connsiteX1" fmla="*/ 127788 w 1410103"/>
              <a:gd name="connsiteY1" fmla="*/ 232633 h 552652"/>
              <a:gd name="connsiteX2" fmla="*/ 447102 w 1410103"/>
              <a:gd name="connsiteY2" fmla="*/ 404 h 552652"/>
              <a:gd name="connsiteX3" fmla="*/ 897045 w 1410103"/>
              <a:gd name="connsiteY3" fmla="*/ 174576 h 552652"/>
              <a:gd name="connsiteX4" fmla="*/ 664816 w 1410103"/>
              <a:gd name="connsiteY4" fmla="*/ 102004 h 552652"/>
              <a:gd name="connsiteX5" fmla="*/ 1405045 w 1410103"/>
              <a:gd name="connsiteY5" fmla="*/ 551947 h 552652"/>
              <a:gd name="connsiteX6" fmla="*/ 984131 w 1410103"/>
              <a:gd name="connsiteY6" fmla="*/ 203604 h 552652"/>
              <a:gd name="connsiteX7" fmla="*/ 853502 w 1410103"/>
              <a:gd name="connsiteY7" fmla="*/ 116519 h 552652"/>
              <a:gd name="connsiteX8" fmla="*/ 592245 w 1410103"/>
              <a:gd name="connsiteY8" fmla="*/ 406804 h 552652"/>
              <a:gd name="connsiteX9" fmla="*/ 693845 w 1410103"/>
              <a:gd name="connsiteY9" fmla="*/ 87490 h 552652"/>
              <a:gd name="connsiteX10" fmla="*/ 389045 w 1410103"/>
              <a:gd name="connsiteY10" fmla="*/ 102004 h 552652"/>
              <a:gd name="connsiteX11" fmla="*/ 11673 w 1410103"/>
              <a:gd name="connsiteY11" fmla="*/ 247147 h 55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0103" h="552652">
                <a:moveTo>
                  <a:pt x="11673" y="247147"/>
                </a:moveTo>
                <a:cubicBezTo>
                  <a:pt x="-31870" y="268918"/>
                  <a:pt x="55217" y="273757"/>
                  <a:pt x="127788" y="232633"/>
                </a:cubicBezTo>
                <a:cubicBezTo>
                  <a:pt x="200360" y="191509"/>
                  <a:pt x="318893" y="10080"/>
                  <a:pt x="447102" y="404"/>
                </a:cubicBezTo>
                <a:cubicBezTo>
                  <a:pt x="575311" y="-9272"/>
                  <a:pt x="860759" y="157643"/>
                  <a:pt x="897045" y="174576"/>
                </a:cubicBezTo>
                <a:cubicBezTo>
                  <a:pt x="933331" y="191509"/>
                  <a:pt x="580149" y="39109"/>
                  <a:pt x="664816" y="102004"/>
                </a:cubicBezTo>
                <a:cubicBezTo>
                  <a:pt x="749483" y="164899"/>
                  <a:pt x="1351826" y="535014"/>
                  <a:pt x="1405045" y="551947"/>
                </a:cubicBezTo>
                <a:cubicBezTo>
                  <a:pt x="1458264" y="568880"/>
                  <a:pt x="1076055" y="276175"/>
                  <a:pt x="984131" y="203604"/>
                </a:cubicBezTo>
                <a:cubicBezTo>
                  <a:pt x="892207" y="131033"/>
                  <a:pt x="918816" y="82652"/>
                  <a:pt x="853502" y="116519"/>
                </a:cubicBezTo>
                <a:cubicBezTo>
                  <a:pt x="788188" y="150386"/>
                  <a:pt x="618854" y="411642"/>
                  <a:pt x="592245" y="406804"/>
                </a:cubicBezTo>
                <a:cubicBezTo>
                  <a:pt x="565636" y="401966"/>
                  <a:pt x="727712" y="138290"/>
                  <a:pt x="693845" y="87490"/>
                </a:cubicBezTo>
                <a:cubicBezTo>
                  <a:pt x="659978" y="36690"/>
                  <a:pt x="507578" y="77813"/>
                  <a:pt x="389045" y="102004"/>
                </a:cubicBezTo>
                <a:cubicBezTo>
                  <a:pt x="270512" y="126194"/>
                  <a:pt x="55216" y="225376"/>
                  <a:pt x="11673" y="247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>
            <a:extLst>
              <a:ext uri="{FF2B5EF4-FFF2-40B4-BE49-F238E27FC236}">
                <a16:creationId xmlns:a16="http://schemas.microsoft.com/office/drawing/2014/main" id="{6E2C4EA4-88E9-26DD-7B01-AFD45D4B6E7F}"/>
              </a:ext>
            </a:extLst>
          </p:cNvPr>
          <p:cNvSpPr/>
          <p:nvPr/>
        </p:nvSpPr>
        <p:spPr>
          <a:xfrm>
            <a:off x="3671689" y="2392270"/>
            <a:ext cx="973289" cy="2630512"/>
          </a:xfrm>
          <a:custGeom>
            <a:avLst/>
            <a:gdLst>
              <a:gd name="connsiteX0" fmla="*/ 972882 w 973289"/>
              <a:gd name="connsiteY0" fmla="*/ 2587 h 2630512"/>
              <a:gd name="connsiteX1" fmla="*/ 551968 w 973289"/>
              <a:gd name="connsiteY1" fmla="*/ 1454016 h 2630512"/>
              <a:gd name="connsiteX2" fmla="*/ 624540 w 973289"/>
              <a:gd name="connsiteY2" fmla="*/ 2600644 h 2630512"/>
              <a:gd name="connsiteX3" fmla="*/ 580997 w 973289"/>
              <a:gd name="connsiteY3" fmla="*/ 2194244 h 2630512"/>
              <a:gd name="connsiteX4" fmla="*/ 406825 w 973289"/>
              <a:gd name="connsiteY4" fmla="*/ 1120187 h 2630512"/>
              <a:gd name="connsiteX5" fmla="*/ 305225 w 973289"/>
              <a:gd name="connsiteY5" fmla="*/ 1671730 h 2630512"/>
              <a:gd name="connsiteX6" fmla="*/ 425 w 973289"/>
              <a:gd name="connsiteY6" fmla="*/ 2382930 h 2630512"/>
              <a:gd name="connsiteX7" fmla="*/ 377797 w 973289"/>
              <a:gd name="connsiteY7" fmla="*/ 1584644 h 2630512"/>
              <a:gd name="connsiteX8" fmla="*/ 508425 w 973289"/>
              <a:gd name="connsiteY8" fmla="*/ 771844 h 2630512"/>
              <a:gd name="connsiteX9" fmla="*/ 464882 w 973289"/>
              <a:gd name="connsiteY9" fmla="*/ 1091159 h 2630512"/>
              <a:gd name="connsiteX10" fmla="*/ 972882 w 973289"/>
              <a:gd name="connsiteY10" fmla="*/ 2587 h 263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3289" h="2630512">
                <a:moveTo>
                  <a:pt x="972882" y="2587"/>
                </a:moveTo>
                <a:cubicBezTo>
                  <a:pt x="987396" y="63063"/>
                  <a:pt x="610025" y="1021007"/>
                  <a:pt x="551968" y="1454016"/>
                </a:cubicBezTo>
                <a:cubicBezTo>
                  <a:pt x="493911" y="1887026"/>
                  <a:pt x="619702" y="2477273"/>
                  <a:pt x="624540" y="2600644"/>
                </a:cubicBezTo>
                <a:cubicBezTo>
                  <a:pt x="629378" y="2724015"/>
                  <a:pt x="617283" y="2440987"/>
                  <a:pt x="580997" y="2194244"/>
                </a:cubicBezTo>
                <a:cubicBezTo>
                  <a:pt x="544711" y="1947501"/>
                  <a:pt x="452787" y="1207273"/>
                  <a:pt x="406825" y="1120187"/>
                </a:cubicBezTo>
                <a:cubicBezTo>
                  <a:pt x="360863" y="1033101"/>
                  <a:pt x="372958" y="1461273"/>
                  <a:pt x="305225" y="1671730"/>
                </a:cubicBezTo>
                <a:cubicBezTo>
                  <a:pt x="237492" y="1882187"/>
                  <a:pt x="-11670" y="2397444"/>
                  <a:pt x="425" y="2382930"/>
                </a:cubicBezTo>
                <a:cubicBezTo>
                  <a:pt x="12520" y="2368416"/>
                  <a:pt x="293130" y="1853158"/>
                  <a:pt x="377797" y="1584644"/>
                </a:cubicBezTo>
                <a:cubicBezTo>
                  <a:pt x="462464" y="1316130"/>
                  <a:pt x="493911" y="854092"/>
                  <a:pt x="508425" y="771844"/>
                </a:cubicBezTo>
                <a:cubicBezTo>
                  <a:pt x="522939" y="689597"/>
                  <a:pt x="387473" y="1221787"/>
                  <a:pt x="464882" y="1091159"/>
                </a:cubicBezTo>
                <a:cubicBezTo>
                  <a:pt x="542291" y="960531"/>
                  <a:pt x="958368" y="-57889"/>
                  <a:pt x="972882" y="2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41F07723-E73F-D13C-E8A0-24A9C666A381}"/>
              </a:ext>
            </a:extLst>
          </p:cNvPr>
          <p:cNvSpPr/>
          <p:nvPr/>
        </p:nvSpPr>
        <p:spPr>
          <a:xfrm>
            <a:off x="2880387" y="1661971"/>
            <a:ext cx="1785569" cy="2328566"/>
          </a:xfrm>
          <a:custGeom>
            <a:avLst/>
            <a:gdLst>
              <a:gd name="connsiteX0" fmla="*/ 1648070 w 1785569"/>
              <a:gd name="connsiteY0" fmla="*/ 152315 h 2328566"/>
              <a:gd name="connsiteX1" fmla="*/ 1633556 w 1785569"/>
              <a:gd name="connsiteY1" fmla="*/ 210372 h 2328566"/>
              <a:gd name="connsiteX2" fmla="*/ 36984 w 1785569"/>
              <a:gd name="connsiteY2" fmla="*/ 2285915 h 2328566"/>
              <a:gd name="connsiteX3" fmla="*/ 472413 w 1785569"/>
              <a:gd name="connsiteY3" fmla="*/ 1661800 h 2328566"/>
              <a:gd name="connsiteX4" fmla="*/ 1256184 w 1785569"/>
              <a:gd name="connsiteY4" fmla="*/ 558715 h 2328566"/>
              <a:gd name="connsiteX5" fmla="*/ 994927 w 1785569"/>
              <a:gd name="connsiteY5" fmla="*/ 936086 h 2328566"/>
              <a:gd name="connsiteX6" fmla="*/ 1648070 w 1785569"/>
              <a:gd name="connsiteY6" fmla="*/ 152315 h 232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5569" h="2328566">
                <a:moveTo>
                  <a:pt x="1648070" y="152315"/>
                </a:moveTo>
                <a:cubicBezTo>
                  <a:pt x="1754508" y="31363"/>
                  <a:pt x="1902070" y="-145228"/>
                  <a:pt x="1633556" y="210372"/>
                </a:cubicBezTo>
                <a:cubicBezTo>
                  <a:pt x="1365042" y="565972"/>
                  <a:pt x="230508" y="2044010"/>
                  <a:pt x="36984" y="2285915"/>
                </a:cubicBezTo>
                <a:cubicBezTo>
                  <a:pt x="-156540" y="2527820"/>
                  <a:pt x="472413" y="1661800"/>
                  <a:pt x="472413" y="1661800"/>
                </a:cubicBezTo>
                <a:lnTo>
                  <a:pt x="1256184" y="558715"/>
                </a:lnTo>
                <a:cubicBezTo>
                  <a:pt x="1343270" y="437763"/>
                  <a:pt x="929613" y="998981"/>
                  <a:pt x="994927" y="936086"/>
                </a:cubicBezTo>
                <a:cubicBezTo>
                  <a:pt x="1060241" y="873191"/>
                  <a:pt x="1541632" y="273267"/>
                  <a:pt x="1648070" y="152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8135CC5D-1495-746E-D833-E4835CA2DF8A}"/>
              </a:ext>
            </a:extLst>
          </p:cNvPr>
          <p:cNvSpPr/>
          <p:nvPr/>
        </p:nvSpPr>
        <p:spPr>
          <a:xfrm>
            <a:off x="1902252" y="2026098"/>
            <a:ext cx="2118780" cy="5345465"/>
          </a:xfrm>
          <a:custGeom>
            <a:avLst/>
            <a:gdLst>
              <a:gd name="connsiteX0" fmla="*/ 2118205 w 2118780"/>
              <a:gd name="connsiteY0" fmla="*/ 5902 h 5345465"/>
              <a:gd name="connsiteX1" fmla="*/ 1334434 w 2118780"/>
              <a:gd name="connsiteY1" fmla="*/ 818702 h 5345465"/>
              <a:gd name="connsiteX2" fmla="*/ 710319 w 2118780"/>
              <a:gd name="connsiteY2" fmla="*/ 2705559 h 5345465"/>
              <a:gd name="connsiteX3" fmla="*/ 753862 w 2118780"/>
              <a:gd name="connsiteY3" fmla="*/ 2429788 h 5345465"/>
              <a:gd name="connsiteX4" fmla="*/ 28148 w 2118780"/>
              <a:gd name="connsiteY4" fmla="*/ 5274588 h 5345465"/>
              <a:gd name="connsiteX5" fmla="*/ 245862 w 2118780"/>
              <a:gd name="connsiteY5" fmla="*/ 4215045 h 5345465"/>
              <a:gd name="connsiteX6" fmla="*/ 1145748 w 2118780"/>
              <a:gd name="connsiteY6" fmla="*/ 1297673 h 5345465"/>
              <a:gd name="connsiteX7" fmla="*/ 1697291 w 2118780"/>
              <a:gd name="connsiteY7" fmla="*/ 252645 h 5345465"/>
              <a:gd name="connsiteX8" fmla="*/ 1465062 w 2118780"/>
              <a:gd name="connsiteY8" fmla="*/ 441331 h 5345465"/>
              <a:gd name="connsiteX9" fmla="*/ 2118205 w 2118780"/>
              <a:gd name="connsiteY9" fmla="*/ 5902 h 534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8780" h="5345465">
                <a:moveTo>
                  <a:pt x="2118205" y="5902"/>
                </a:moveTo>
                <a:cubicBezTo>
                  <a:pt x="2096434" y="68797"/>
                  <a:pt x="1569082" y="368759"/>
                  <a:pt x="1334434" y="818702"/>
                </a:cubicBezTo>
                <a:cubicBezTo>
                  <a:pt x="1099786" y="1268645"/>
                  <a:pt x="807081" y="2437045"/>
                  <a:pt x="710319" y="2705559"/>
                </a:cubicBezTo>
                <a:cubicBezTo>
                  <a:pt x="613557" y="2974073"/>
                  <a:pt x="867557" y="2001617"/>
                  <a:pt x="753862" y="2429788"/>
                </a:cubicBezTo>
                <a:cubicBezTo>
                  <a:pt x="640167" y="2857960"/>
                  <a:pt x="112815" y="4977045"/>
                  <a:pt x="28148" y="5274588"/>
                </a:cubicBezTo>
                <a:cubicBezTo>
                  <a:pt x="-56519" y="5572131"/>
                  <a:pt x="59595" y="4877864"/>
                  <a:pt x="245862" y="4215045"/>
                </a:cubicBezTo>
                <a:cubicBezTo>
                  <a:pt x="432129" y="3552226"/>
                  <a:pt x="903843" y="1958073"/>
                  <a:pt x="1145748" y="1297673"/>
                </a:cubicBezTo>
                <a:cubicBezTo>
                  <a:pt x="1387653" y="637273"/>
                  <a:pt x="1644072" y="395369"/>
                  <a:pt x="1697291" y="252645"/>
                </a:cubicBezTo>
                <a:cubicBezTo>
                  <a:pt x="1750510" y="109921"/>
                  <a:pt x="1392491" y="480036"/>
                  <a:pt x="1465062" y="441331"/>
                </a:cubicBezTo>
                <a:cubicBezTo>
                  <a:pt x="1537633" y="402626"/>
                  <a:pt x="2139976" y="-56993"/>
                  <a:pt x="2118205" y="5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2A04C8EF-3625-6B04-835F-735ABBCFDF88}"/>
              </a:ext>
            </a:extLst>
          </p:cNvPr>
          <p:cNvSpPr/>
          <p:nvPr/>
        </p:nvSpPr>
        <p:spPr>
          <a:xfrm>
            <a:off x="2358287" y="6730797"/>
            <a:ext cx="1169189" cy="1739940"/>
          </a:xfrm>
          <a:custGeom>
            <a:avLst/>
            <a:gdLst>
              <a:gd name="connsiteX0" fmla="*/ 1168684 w 1169189"/>
              <a:gd name="connsiteY0" fmla="*/ 3832 h 1739940"/>
              <a:gd name="connsiteX1" fmla="*/ 544570 w 1169189"/>
              <a:gd name="connsiteY1" fmla="*/ 715032 h 1739940"/>
              <a:gd name="connsiteX2" fmla="*/ 7542 w 1169189"/>
              <a:gd name="connsiteY2" fmla="*/ 1731032 h 1739940"/>
              <a:gd name="connsiteX3" fmla="*/ 239770 w 1169189"/>
              <a:gd name="connsiteY3" fmla="*/ 1179489 h 1739940"/>
              <a:gd name="connsiteX4" fmla="*/ 384913 w 1169189"/>
              <a:gd name="connsiteY4" fmla="*/ 642460 h 1739940"/>
              <a:gd name="connsiteX5" fmla="*/ 370399 w 1169189"/>
              <a:gd name="connsiteY5" fmla="*/ 918232 h 1739940"/>
              <a:gd name="connsiteX6" fmla="*/ 646170 w 1169189"/>
              <a:gd name="connsiteY6" fmla="*/ 453774 h 1739940"/>
              <a:gd name="connsiteX7" fmla="*/ 1168684 w 1169189"/>
              <a:gd name="connsiteY7" fmla="*/ 3832 h 173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9189" h="1739940">
                <a:moveTo>
                  <a:pt x="1168684" y="3832"/>
                </a:moveTo>
                <a:cubicBezTo>
                  <a:pt x="1151751" y="47375"/>
                  <a:pt x="738094" y="427165"/>
                  <a:pt x="544570" y="715032"/>
                </a:cubicBezTo>
                <a:cubicBezTo>
                  <a:pt x="351046" y="1002899"/>
                  <a:pt x="58342" y="1653622"/>
                  <a:pt x="7542" y="1731032"/>
                </a:cubicBezTo>
                <a:cubicBezTo>
                  <a:pt x="-43258" y="1808442"/>
                  <a:pt x="176875" y="1360918"/>
                  <a:pt x="239770" y="1179489"/>
                </a:cubicBezTo>
                <a:cubicBezTo>
                  <a:pt x="302665" y="998060"/>
                  <a:pt x="363142" y="686003"/>
                  <a:pt x="384913" y="642460"/>
                </a:cubicBezTo>
                <a:cubicBezTo>
                  <a:pt x="406684" y="598917"/>
                  <a:pt x="326856" y="949680"/>
                  <a:pt x="370399" y="918232"/>
                </a:cubicBezTo>
                <a:cubicBezTo>
                  <a:pt x="413942" y="886784"/>
                  <a:pt x="520380" y="608593"/>
                  <a:pt x="646170" y="453774"/>
                </a:cubicBezTo>
                <a:cubicBezTo>
                  <a:pt x="771960" y="298955"/>
                  <a:pt x="1185617" y="-39711"/>
                  <a:pt x="1168684" y="3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 488">
            <a:extLst>
              <a:ext uri="{FF2B5EF4-FFF2-40B4-BE49-F238E27FC236}">
                <a16:creationId xmlns:a16="http://schemas.microsoft.com/office/drawing/2014/main" id="{E7A50EE8-B475-6D0B-4BF1-C86327636545}"/>
              </a:ext>
            </a:extLst>
          </p:cNvPr>
          <p:cNvSpPr/>
          <p:nvPr/>
        </p:nvSpPr>
        <p:spPr>
          <a:xfrm>
            <a:off x="1880461" y="7181732"/>
            <a:ext cx="921504" cy="1417644"/>
          </a:xfrm>
          <a:custGeom>
            <a:avLst/>
            <a:gdLst>
              <a:gd name="connsiteX0" fmla="*/ 920796 w 921504"/>
              <a:gd name="connsiteY0" fmla="*/ 2839 h 1417644"/>
              <a:gd name="connsiteX1" fmla="*/ 49939 w 921504"/>
              <a:gd name="connsiteY1" fmla="*/ 1367182 h 1417644"/>
              <a:gd name="connsiteX2" fmla="*/ 195082 w 921504"/>
              <a:gd name="connsiteY2" fmla="*/ 1018839 h 1417644"/>
              <a:gd name="connsiteX3" fmla="*/ 920796 w 921504"/>
              <a:gd name="connsiteY3" fmla="*/ 2839 h 141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504" h="1417644">
                <a:moveTo>
                  <a:pt x="920796" y="2839"/>
                </a:moveTo>
                <a:cubicBezTo>
                  <a:pt x="896606" y="60896"/>
                  <a:pt x="170891" y="1197849"/>
                  <a:pt x="49939" y="1367182"/>
                </a:cubicBezTo>
                <a:cubicBezTo>
                  <a:pt x="-71013" y="1536515"/>
                  <a:pt x="47520" y="1243810"/>
                  <a:pt x="195082" y="1018839"/>
                </a:cubicBezTo>
                <a:cubicBezTo>
                  <a:pt x="342644" y="793868"/>
                  <a:pt x="944986" y="-55218"/>
                  <a:pt x="920796" y="2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 489">
            <a:extLst>
              <a:ext uri="{FF2B5EF4-FFF2-40B4-BE49-F238E27FC236}">
                <a16:creationId xmlns:a16="http://schemas.microsoft.com/office/drawing/2014/main" id="{777FB92A-019C-B962-2EC9-278411734DBA}"/>
              </a:ext>
            </a:extLst>
          </p:cNvPr>
          <p:cNvSpPr/>
          <p:nvPr/>
        </p:nvSpPr>
        <p:spPr>
          <a:xfrm>
            <a:off x="1821140" y="6652985"/>
            <a:ext cx="1028424" cy="1456442"/>
          </a:xfrm>
          <a:custGeom>
            <a:avLst/>
            <a:gdLst>
              <a:gd name="connsiteX0" fmla="*/ 1023660 w 1028424"/>
              <a:gd name="connsiteY0" fmla="*/ 9072 h 1456442"/>
              <a:gd name="connsiteX1" fmla="*/ 22174 w 1028424"/>
              <a:gd name="connsiteY1" fmla="*/ 1431472 h 1456442"/>
              <a:gd name="connsiteX2" fmla="*/ 385031 w 1028424"/>
              <a:gd name="connsiteY2" fmla="*/ 850901 h 1456442"/>
              <a:gd name="connsiteX3" fmla="*/ 1023660 w 1028424"/>
              <a:gd name="connsiteY3" fmla="*/ 9072 h 145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424" h="1456442">
                <a:moveTo>
                  <a:pt x="1023660" y="9072"/>
                </a:moveTo>
                <a:cubicBezTo>
                  <a:pt x="963184" y="105834"/>
                  <a:pt x="128612" y="1291167"/>
                  <a:pt x="22174" y="1431472"/>
                </a:cubicBezTo>
                <a:cubicBezTo>
                  <a:pt x="-84264" y="1571777"/>
                  <a:pt x="218117" y="1085549"/>
                  <a:pt x="385031" y="850901"/>
                </a:cubicBezTo>
                <a:cubicBezTo>
                  <a:pt x="551945" y="616253"/>
                  <a:pt x="1084136" y="-87690"/>
                  <a:pt x="1023660" y="9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 490">
            <a:extLst>
              <a:ext uri="{FF2B5EF4-FFF2-40B4-BE49-F238E27FC236}">
                <a16:creationId xmlns:a16="http://schemas.microsoft.com/office/drawing/2014/main" id="{1519D406-D3DC-7621-6A6C-CCA798EF9244}"/>
              </a:ext>
            </a:extLst>
          </p:cNvPr>
          <p:cNvSpPr/>
          <p:nvPr/>
        </p:nvSpPr>
        <p:spPr>
          <a:xfrm>
            <a:off x="6755450" y="6050415"/>
            <a:ext cx="36385" cy="551111"/>
          </a:xfrm>
          <a:custGeom>
            <a:avLst/>
            <a:gdLst>
              <a:gd name="connsiteX0" fmla="*/ 26 w 36385"/>
              <a:gd name="connsiteY0" fmla="*/ 1250 h 551111"/>
              <a:gd name="connsiteX1" fmla="*/ 27735 w 36385"/>
              <a:gd name="connsiteY1" fmla="*/ 533265 h 551111"/>
              <a:gd name="connsiteX2" fmla="*/ 33277 w 36385"/>
              <a:gd name="connsiteY2" fmla="*/ 389178 h 551111"/>
              <a:gd name="connsiteX3" fmla="*/ 26 w 36385"/>
              <a:gd name="connsiteY3" fmla="*/ 1250 h 55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85" h="551111">
                <a:moveTo>
                  <a:pt x="26" y="1250"/>
                </a:moveTo>
                <a:cubicBezTo>
                  <a:pt x="-898" y="25264"/>
                  <a:pt x="22193" y="468610"/>
                  <a:pt x="27735" y="533265"/>
                </a:cubicBezTo>
                <a:cubicBezTo>
                  <a:pt x="33277" y="597920"/>
                  <a:pt x="40666" y="472305"/>
                  <a:pt x="33277" y="389178"/>
                </a:cubicBezTo>
                <a:cubicBezTo>
                  <a:pt x="25888" y="306051"/>
                  <a:pt x="950" y="-22764"/>
                  <a:pt x="26" y="1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>
            <a:extLst>
              <a:ext uri="{FF2B5EF4-FFF2-40B4-BE49-F238E27FC236}">
                <a16:creationId xmlns:a16="http://schemas.microsoft.com/office/drawing/2014/main" id="{4A7A105C-9790-8705-B305-E778A29A9F1F}"/>
              </a:ext>
            </a:extLst>
          </p:cNvPr>
          <p:cNvSpPr/>
          <p:nvPr/>
        </p:nvSpPr>
        <p:spPr>
          <a:xfrm>
            <a:off x="6659192" y="6728524"/>
            <a:ext cx="158645" cy="357014"/>
          </a:xfrm>
          <a:custGeom>
            <a:avLst/>
            <a:gdLst>
              <a:gd name="connsiteX0" fmla="*/ 157244 w 158645"/>
              <a:gd name="connsiteY0" fmla="*/ 4785 h 357014"/>
              <a:gd name="connsiteX1" fmla="*/ 2073 w 158645"/>
              <a:gd name="connsiteY1" fmla="*/ 353920 h 357014"/>
              <a:gd name="connsiteX2" fmla="*/ 74117 w 158645"/>
              <a:gd name="connsiteY2" fmla="*/ 165498 h 357014"/>
              <a:gd name="connsiteX3" fmla="*/ 157244 w 158645"/>
              <a:gd name="connsiteY3" fmla="*/ 4785 h 35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645" h="357014">
                <a:moveTo>
                  <a:pt x="157244" y="4785"/>
                </a:moveTo>
                <a:cubicBezTo>
                  <a:pt x="145237" y="36189"/>
                  <a:pt x="15928" y="327134"/>
                  <a:pt x="2073" y="353920"/>
                </a:cubicBezTo>
                <a:cubicBezTo>
                  <a:pt x="-11782" y="380706"/>
                  <a:pt x="47331" y="226458"/>
                  <a:pt x="74117" y="165498"/>
                </a:cubicBezTo>
                <a:cubicBezTo>
                  <a:pt x="100903" y="104538"/>
                  <a:pt x="169251" y="-26619"/>
                  <a:pt x="157244" y="4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>
            <a:extLst>
              <a:ext uri="{FF2B5EF4-FFF2-40B4-BE49-F238E27FC236}">
                <a16:creationId xmlns:a16="http://schemas.microsoft.com/office/drawing/2014/main" id="{C6A90B15-6996-D654-CD18-3EB04BBF151A}"/>
              </a:ext>
            </a:extLst>
          </p:cNvPr>
          <p:cNvSpPr/>
          <p:nvPr/>
        </p:nvSpPr>
        <p:spPr>
          <a:xfrm>
            <a:off x="7420495" y="6406267"/>
            <a:ext cx="28581" cy="227997"/>
          </a:xfrm>
          <a:custGeom>
            <a:avLst/>
            <a:gdLst>
              <a:gd name="connsiteX0" fmla="*/ 0 w 28581"/>
              <a:gd name="connsiteY0" fmla="*/ 75 h 227997"/>
              <a:gd name="connsiteX1" fmla="*/ 27709 w 28581"/>
              <a:gd name="connsiteY1" fmla="*/ 182955 h 227997"/>
              <a:gd name="connsiteX2" fmla="*/ 22167 w 28581"/>
              <a:gd name="connsiteY2" fmla="*/ 227289 h 227997"/>
              <a:gd name="connsiteX3" fmla="*/ 27709 w 28581"/>
              <a:gd name="connsiteY3" fmla="*/ 160788 h 227997"/>
              <a:gd name="connsiteX4" fmla="*/ 0 w 28581"/>
              <a:gd name="connsiteY4" fmla="*/ 75 h 22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81" h="227997">
                <a:moveTo>
                  <a:pt x="0" y="75"/>
                </a:moveTo>
                <a:cubicBezTo>
                  <a:pt x="0" y="3769"/>
                  <a:pt x="24015" y="145086"/>
                  <a:pt x="27709" y="182955"/>
                </a:cubicBezTo>
                <a:cubicBezTo>
                  <a:pt x="31403" y="220824"/>
                  <a:pt x="22167" y="230983"/>
                  <a:pt x="22167" y="227289"/>
                </a:cubicBezTo>
                <a:cubicBezTo>
                  <a:pt x="22167" y="223595"/>
                  <a:pt x="30480" y="193115"/>
                  <a:pt x="27709" y="160788"/>
                </a:cubicBezTo>
                <a:cubicBezTo>
                  <a:pt x="24938" y="128461"/>
                  <a:pt x="0" y="-3619"/>
                  <a:pt x="0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>
            <a:extLst>
              <a:ext uri="{FF2B5EF4-FFF2-40B4-BE49-F238E27FC236}">
                <a16:creationId xmlns:a16="http://schemas.microsoft.com/office/drawing/2014/main" id="{75B9FDAE-29C7-0EB2-382F-E265ED0DF505}"/>
              </a:ext>
            </a:extLst>
          </p:cNvPr>
          <p:cNvSpPr/>
          <p:nvPr/>
        </p:nvSpPr>
        <p:spPr>
          <a:xfrm>
            <a:off x="7289850" y="7148434"/>
            <a:ext cx="114346" cy="136850"/>
          </a:xfrm>
          <a:custGeom>
            <a:avLst/>
            <a:gdLst>
              <a:gd name="connsiteX0" fmla="*/ 114019 w 114346"/>
              <a:gd name="connsiteY0" fmla="*/ 511 h 136850"/>
              <a:gd name="connsiteX1" fmla="*/ 3183 w 114346"/>
              <a:gd name="connsiteY1" fmla="*/ 133515 h 136850"/>
              <a:gd name="connsiteX2" fmla="*/ 36434 w 114346"/>
              <a:gd name="connsiteY2" fmla="*/ 89181 h 136850"/>
              <a:gd name="connsiteX3" fmla="*/ 114019 w 114346"/>
              <a:gd name="connsiteY3" fmla="*/ 511 h 1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46" h="136850">
                <a:moveTo>
                  <a:pt x="114019" y="511"/>
                </a:moveTo>
                <a:cubicBezTo>
                  <a:pt x="108477" y="7900"/>
                  <a:pt x="16114" y="118737"/>
                  <a:pt x="3183" y="133515"/>
                </a:cubicBezTo>
                <a:cubicBezTo>
                  <a:pt x="-9748" y="148293"/>
                  <a:pt x="19809" y="110425"/>
                  <a:pt x="36434" y="89181"/>
                </a:cubicBezTo>
                <a:cubicBezTo>
                  <a:pt x="53059" y="67937"/>
                  <a:pt x="119561" y="-6878"/>
                  <a:pt x="114019" y="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>
            <a:extLst>
              <a:ext uri="{FF2B5EF4-FFF2-40B4-BE49-F238E27FC236}">
                <a16:creationId xmlns:a16="http://schemas.microsoft.com/office/drawing/2014/main" id="{D1B37A43-9ACD-4611-11A0-94449FF17B51}"/>
              </a:ext>
            </a:extLst>
          </p:cNvPr>
          <p:cNvSpPr/>
          <p:nvPr/>
        </p:nvSpPr>
        <p:spPr>
          <a:xfrm>
            <a:off x="7417427" y="7453180"/>
            <a:ext cx="80755" cy="102254"/>
          </a:xfrm>
          <a:custGeom>
            <a:avLst/>
            <a:gdLst>
              <a:gd name="connsiteX0" fmla="*/ 80653 w 80755"/>
              <a:gd name="connsiteY0" fmla="*/ 565 h 102254"/>
              <a:gd name="connsiteX1" fmla="*/ 3068 w 80755"/>
              <a:gd name="connsiteY1" fmla="*/ 100318 h 102254"/>
              <a:gd name="connsiteX2" fmla="*/ 19693 w 80755"/>
              <a:gd name="connsiteY2" fmla="*/ 61525 h 102254"/>
              <a:gd name="connsiteX3" fmla="*/ 80653 w 80755"/>
              <a:gd name="connsiteY3" fmla="*/ 565 h 10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55" h="102254">
                <a:moveTo>
                  <a:pt x="80653" y="565"/>
                </a:moveTo>
                <a:cubicBezTo>
                  <a:pt x="77882" y="7031"/>
                  <a:pt x="13228" y="90158"/>
                  <a:pt x="3068" y="100318"/>
                </a:cubicBezTo>
                <a:cubicBezTo>
                  <a:pt x="-7092" y="110478"/>
                  <a:pt x="10457" y="78151"/>
                  <a:pt x="19693" y="61525"/>
                </a:cubicBezTo>
                <a:cubicBezTo>
                  <a:pt x="28929" y="44899"/>
                  <a:pt x="83424" y="-5901"/>
                  <a:pt x="80653" y="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>
            <a:extLst>
              <a:ext uri="{FF2B5EF4-FFF2-40B4-BE49-F238E27FC236}">
                <a16:creationId xmlns:a16="http://schemas.microsoft.com/office/drawing/2014/main" id="{7752E52A-D520-52DA-17B7-44387161DFF6}"/>
              </a:ext>
            </a:extLst>
          </p:cNvPr>
          <p:cNvSpPr/>
          <p:nvPr/>
        </p:nvSpPr>
        <p:spPr>
          <a:xfrm>
            <a:off x="7032567" y="7514676"/>
            <a:ext cx="133015" cy="144264"/>
          </a:xfrm>
          <a:custGeom>
            <a:avLst/>
            <a:gdLst>
              <a:gd name="connsiteX0" fmla="*/ 0 w 133015"/>
              <a:gd name="connsiteY0" fmla="*/ 27739 h 144264"/>
              <a:gd name="connsiteX1" fmla="*/ 60960 w 133015"/>
              <a:gd name="connsiteY1" fmla="*/ 110866 h 144264"/>
              <a:gd name="connsiteX2" fmla="*/ 60960 w 133015"/>
              <a:gd name="connsiteY2" fmla="*/ 144117 h 144264"/>
              <a:gd name="connsiteX3" fmla="*/ 66502 w 133015"/>
              <a:gd name="connsiteY3" fmla="*/ 99782 h 144264"/>
              <a:gd name="connsiteX4" fmla="*/ 133004 w 133015"/>
              <a:gd name="connsiteY4" fmla="*/ 29 h 144264"/>
              <a:gd name="connsiteX5" fmla="*/ 60960 w 133015"/>
              <a:gd name="connsiteY5" fmla="*/ 88699 h 144264"/>
              <a:gd name="connsiteX6" fmla="*/ 0 w 133015"/>
              <a:gd name="connsiteY6" fmla="*/ 27739 h 14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015" h="144264">
                <a:moveTo>
                  <a:pt x="0" y="27739"/>
                </a:moveTo>
                <a:cubicBezTo>
                  <a:pt x="0" y="31433"/>
                  <a:pt x="60960" y="110866"/>
                  <a:pt x="60960" y="110866"/>
                </a:cubicBezTo>
                <a:cubicBezTo>
                  <a:pt x="71120" y="130262"/>
                  <a:pt x="60036" y="145964"/>
                  <a:pt x="60960" y="144117"/>
                </a:cubicBezTo>
                <a:cubicBezTo>
                  <a:pt x="61884" y="142270"/>
                  <a:pt x="54495" y="123797"/>
                  <a:pt x="66502" y="99782"/>
                </a:cubicBezTo>
                <a:cubicBezTo>
                  <a:pt x="78509" y="75767"/>
                  <a:pt x="133928" y="1876"/>
                  <a:pt x="133004" y="29"/>
                </a:cubicBezTo>
                <a:cubicBezTo>
                  <a:pt x="132080" y="-1818"/>
                  <a:pt x="82204" y="84081"/>
                  <a:pt x="60960" y="88699"/>
                </a:cubicBezTo>
                <a:cubicBezTo>
                  <a:pt x="39716" y="93317"/>
                  <a:pt x="0" y="24045"/>
                  <a:pt x="0" y="27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>
            <a:extLst>
              <a:ext uri="{FF2B5EF4-FFF2-40B4-BE49-F238E27FC236}">
                <a16:creationId xmlns:a16="http://schemas.microsoft.com/office/drawing/2014/main" id="{630C344C-997C-7DEE-8FCC-24A45997D58C}"/>
              </a:ext>
            </a:extLst>
          </p:cNvPr>
          <p:cNvSpPr/>
          <p:nvPr/>
        </p:nvSpPr>
        <p:spPr>
          <a:xfrm>
            <a:off x="5306483" y="5688095"/>
            <a:ext cx="466588" cy="1342181"/>
          </a:xfrm>
          <a:custGeom>
            <a:avLst/>
            <a:gdLst>
              <a:gd name="connsiteX0" fmla="*/ 8467 w 466588"/>
              <a:gd name="connsiteY0" fmla="*/ 26905 h 1342181"/>
              <a:gd name="connsiteX1" fmla="*/ 322792 w 466588"/>
              <a:gd name="connsiteY1" fmla="*/ 726993 h 1342181"/>
              <a:gd name="connsiteX2" fmla="*/ 365655 w 466588"/>
              <a:gd name="connsiteY2" fmla="*/ 1241343 h 1342181"/>
              <a:gd name="connsiteX3" fmla="*/ 422805 w 466588"/>
              <a:gd name="connsiteY3" fmla="*/ 955593 h 1342181"/>
              <a:gd name="connsiteX4" fmla="*/ 465667 w 466588"/>
              <a:gd name="connsiteY4" fmla="*/ 1341355 h 1342181"/>
              <a:gd name="connsiteX5" fmla="*/ 437092 w 466588"/>
              <a:gd name="connsiteY5" fmla="*/ 1041318 h 1342181"/>
              <a:gd name="connsiteX6" fmla="*/ 279930 w 466588"/>
              <a:gd name="connsiteY6" fmla="*/ 498393 h 1342181"/>
              <a:gd name="connsiteX7" fmla="*/ 337080 w 466588"/>
              <a:gd name="connsiteY7" fmla="*/ 555543 h 1342181"/>
              <a:gd name="connsiteX8" fmla="*/ 108480 w 466588"/>
              <a:gd name="connsiteY8" fmla="*/ 184068 h 1342181"/>
              <a:gd name="connsiteX9" fmla="*/ 8467 w 466588"/>
              <a:gd name="connsiteY9" fmla="*/ 26905 h 134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6588" h="1342181">
                <a:moveTo>
                  <a:pt x="8467" y="26905"/>
                </a:moveTo>
                <a:cubicBezTo>
                  <a:pt x="44186" y="117392"/>
                  <a:pt x="263261" y="524587"/>
                  <a:pt x="322792" y="726993"/>
                </a:cubicBezTo>
                <a:cubicBezTo>
                  <a:pt x="382323" y="929399"/>
                  <a:pt x="348986" y="1203243"/>
                  <a:pt x="365655" y="1241343"/>
                </a:cubicBezTo>
                <a:cubicBezTo>
                  <a:pt x="382324" y="1279443"/>
                  <a:pt x="406136" y="938924"/>
                  <a:pt x="422805" y="955593"/>
                </a:cubicBezTo>
                <a:cubicBezTo>
                  <a:pt x="439474" y="972262"/>
                  <a:pt x="463286" y="1327068"/>
                  <a:pt x="465667" y="1341355"/>
                </a:cubicBezTo>
                <a:cubicBezTo>
                  <a:pt x="468048" y="1355643"/>
                  <a:pt x="468048" y="1181812"/>
                  <a:pt x="437092" y="1041318"/>
                </a:cubicBezTo>
                <a:cubicBezTo>
                  <a:pt x="406136" y="900824"/>
                  <a:pt x="279930" y="498393"/>
                  <a:pt x="279930" y="498393"/>
                </a:cubicBezTo>
                <a:cubicBezTo>
                  <a:pt x="263261" y="417431"/>
                  <a:pt x="365655" y="607930"/>
                  <a:pt x="337080" y="555543"/>
                </a:cubicBezTo>
                <a:cubicBezTo>
                  <a:pt x="308505" y="503156"/>
                  <a:pt x="158486" y="272174"/>
                  <a:pt x="108480" y="184068"/>
                </a:cubicBezTo>
                <a:cubicBezTo>
                  <a:pt x="58474" y="95962"/>
                  <a:pt x="-27252" y="-63582"/>
                  <a:pt x="8467" y="26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>
            <a:extLst>
              <a:ext uri="{FF2B5EF4-FFF2-40B4-BE49-F238E27FC236}">
                <a16:creationId xmlns:a16="http://schemas.microsoft.com/office/drawing/2014/main" id="{F332D9FD-E520-6578-339D-58E70E6FF793}"/>
              </a:ext>
            </a:extLst>
          </p:cNvPr>
          <p:cNvSpPr/>
          <p:nvPr/>
        </p:nvSpPr>
        <p:spPr>
          <a:xfrm>
            <a:off x="2926748" y="7885766"/>
            <a:ext cx="388013" cy="703374"/>
          </a:xfrm>
          <a:custGeom>
            <a:avLst/>
            <a:gdLst>
              <a:gd name="connsiteX0" fmla="*/ 387952 w 388013"/>
              <a:gd name="connsiteY0" fmla="*/ 934 h 703374"/>
              <a:gd name="connsiteX1" fmla="*/ 30765 w 388013"/>
              <a:gd name="connsiteY1" fmla="*/ 672447 h 703374"/>
              <a:gd name="connsiteX2" fmla="*/ 59340 w 388013"/>
              <a:gd name="connsiteY2" fmla="*/ 529572 h 703374"/>
              <a:gd name="connsiteX3" fmla="*/ 387952 w 388013"/>
              <a:gd name="connsiteY3" fmla="*/ 934 h 70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013" h="703374">
                <a:moveTo>
                  <a:pt x="387952" y="934"/>
                </a:moveTo>
                <a:cubicBezTo>
                  <a:pt x="383190" y="24746"/>
                  <a:pt x="85534" y="584341"/>
                  <a:pt x="30765" y="672447"/>
                </a:cubicBezTo>
                <a:cubicBezTo>
                  <a:pt x="-24004" y="760553"/>
                  <a:pt x="-191" y="643872"/>
                  <a:pt x="59340" y="529572"/>
                </a:cubicBezTo>
                <a:cubicBezTo>
                  <a:pt x="118871" y="415272"/>
                  <a:pt x="392714" y="-22878"/>
                  <a:pt x="387952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B9EEF556-FCBB-DBC8-9D6C-327724E8A3DD}"/>
              </a:ext>
            </a:extLst>
          </p:cNvPr>
          <p:cNvSpPr/>
          <p:nvPr/>
        </p:nvSpPr>
        <p:spPr>
          <a:xfrm>
            <a:off x="7723543" y="5381509"/>
            <a:ext cx="99945" cy="258988"/>
          </a:xfrm>
          <a:custGeom>
            <a:avLst/>
            <a:gdLst>
              <a:gd name="connsiteX0" fmla="*/ 99657 w 99945"/>
              <a:gd name="connsiteY0" fmla="*/ 73141 h 258988"/>
              <a:gd name="connsiteX1" fmla="*/ 7582 w 99945"/>
              <a:gd name="connsiteY1" fmla="*/ 219191 h 258988"/>
              <a:gd name="connsiteX2" fmla="*/ 7582 w 99945"/>
              <a:gd name="connsiteY2" fmla="*/ 257291 h 258988"/>
              <a:gd name="connsiteX3" fmla="*/ 26632 w 99945"/>
              <a:gd name="connsiteY3" fmla="*/ 177916 h 258988"/>
              <a:gd name="connsiteX4" fmla="*/ 13932 w 99945"/>
              <a:gd name="connsiteY4" fmla="*/ 116 h 258988"/>
              <a:gd name="connsiteX5" fmla="*/ 36157 w 99945"/>
              <a:gd name="connsiteY5" fmla="*/ 149341 h 258988"/>
              <a:gd name="connsiteX6" fmla="*/ 99657 w 99945"/>
              <a:gd name="connsiteY6" fmla="*/ 73141 h 25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45" h="258988">
                <a:moveTo>
                  <a:pt x="99657" y="73141"/>
                </a:moveTo>
                <a:cubicBezTo>
                  <a:pt x="94895" y="84783"/>
                  <a:pt x="22928" y="188499"/>
                  <a:pt x="7582" y="219191"/>
                </a:cubicBezTo>
                <a:cubicBezTo>
                  <a:pt x="-7764" y="249883"/>
                  <a:pt x="4407" y="264170"/>
                  <a:pt x="7582" y="257291"/>
                </a:cubicBezTo>
                <a:cubicBezTo>
                  <a:pt x="10757" y="250412"/>
                  <a:pt x="25574" y="220778"/>
                  <a:pt x="26632" y="177916"/>
                </a:cubicBezTo>
                <a:cubicBezTo>
                  <a:pt x="27690" y="135054"/>
                  <a:pt x="12345" y="4878"/>
                  <a:pt x="13932" y="116"/>
                </a:cubicBezTo>
                <a:cubicBezTo>
                  <a:pt x="15519" y="-4646"/>
                  <a:pt x="23457" y="137699"/>
                  <a:pt x="36157" y="149341"/>
                </a:cubicBezTo>
                <a:cubicBezTo>
                  <a:pt x="48857" y="160983"/>
                  <a:pt x="104419" y="61499"/>
                  <a:pt x="99657" y="73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>
            <a:extLst>
              <a:ext uri="{FF2B5EF4-FFF2-40B4-BE49-F238E27FC236}">
                <a16:creationId xmlns:a16="http://schemas.microsoft.com/office/drawing/2014/main" id="{8392EE93-BAF7-3200-19ED-5A2E0B40462A}"/>
              </a:ext>
            </a:extLst>
          </p:cNvPr>
          <p:cNvSpPr/>
          <p:nvPr/>
        </p:nvSpPr>
        <p:spPr>
          <a:xfrm>
            <a:off x="7432675" y="5391075"/>
            <a:ext cx="254192" cy="149452"/>
          </a:xfrm>
          <a:custGeom>
            <a:avLst/>
            <a:gdLst>
              <a:gd name="connsiteX0" fmla="*/ 0 w 254192"/>
              <a:gd name="connsiteY0" fmla="*/ 88975 h 149452"/>
              <a:gd name="connsiteX1" fmla="*/ 82550 w 254192"/>
              <a:gd name="connsiteY1" fmla="*/ 57225 h 149452"/>
              <a:gd name="connsiteX2" fmla="*/ 190500 w 254192"/>
              <a:gd name="connsiteY2" fmla="*/ 104850 h 149452"/>
              <a:gd name="connsiteX3" fmla="*/ 136525 w 254192"/>
              <a:gd name="connsiteY3" fmla="*/ 41350 h 149452"/>
              <a:gd name="connsiteX4" fmla="*/ 254000 w 254192"/>
              <a:gd name="connsiteY4" fmla="*/ 149300 h 149452"/>
              <a:gd name="connsiteX5" fmla="*/ 161925 w 254192"/>
              <a:gd name="connsiteY5" fmla="*/ 63575 h 149452"/>
              <a:gd name="connsiteX6" fmla="*/ 76200 w 254192"/>
              <a:gd name="connsiteY6" fmla="*/ 75 h 149452"/>
              <a:gd name="connsiteX7" fmla="*/ 123825 w 254192"/>
              <a:gd name="connsiteY7" fmla="*/ 50875 h 149452"/>
              <a:gd name="connsiteX8" fmla="*/ 88900 w 254192"/>
              <a:gd name="connsiteY8" fmla="*/ 60400 h 149452"/>
              <a:gd name="connsiteX9" fmla="*/ 0 w 254192"/>
              <a:gd name="connsiteY9" fmla="*/ 88975 h 14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192" h="149452">
                <a:moveTo>
                  <a:pt x="0" y="88975"/>
                </a:moveTo>
                <a:cubicBezTo>
                  <a:pt x="25400" y="71777"/>
                  <a:pt x="50800" y="54579"/>
                  <a:pt x="82550" y="57225"/>
                </a:cubicBezTo>
                <a:cubicBezTo>
                  <a:pt x="114300" y="59871"/>
                  <a:pt x="181504" y="107496"/>
                  <a:pt x="190500" y="104850"/>
                </a:cubicBezTo>
                <a:cubicBezTo>
                  <a:pt x="199496" y="102204"/>
                  <a:pt x="125942" y="33942"/>
                  <a:pt x="136525" y="41350"/>
                </a:cubicBezTo>
                <a:cubicBezTo>
                  <a:pt x="147108" y="48758"/>
                  <a:pt x="249767" y="145596"/>
                  <a:pt x="254000" y="149300"/>
                </a:cubicBezTo>
                <a:cubicBezTo>
                  <a:pt x="258233" y="153004"/>
                  <a:pt x="191558" y="88446"/>
                  <a:pt x="161925" y="63575"/>
                </a:cubicBezTo>
                <a:cubicBezTo>
                  <a:pt x="132292" y="38704"/>
                  <a:pt x="82550" y="2192"/>
                  <a:pt x="76200" y="75"/>
                </a:cubicBezTo>
                <a:cubicBezTo>
                  <a:pt x="69850" y="-2042"/>
                  <a:pt x="121708" y="40821"/>
                  <a:pt x="123825" y="50875"/>
                </a:cubicBezTo>
                <a:cubicBezTo>
                  <a:pt x="125942" y="60929"/>
                  <a:pt x="88900" y="60400"/>
                  <a:pt x="88900" y="60400"/>
                </a:cubicBezTo>
                <a:lnTo>
                  <a:pt x="0" y="889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>
            <a:extLst>
              <a:ext uri="{FF2B5EF4-FFF2-40B4-BE49-F238E27FC236}">
                <a16:creationId xmlns:a16="http://schemas.microsoft.com/office/drawing/2014/main" id="{D6D2ABDE-F0B7-AD22-C8FE-92A8503325D5}"/>
              </a:ext>
            </a:extLst>
          </p:cNvPr>
          <p:cNvSpPr/>
          <p:nvPr/>
        </p:nvSpPr>
        <p:spPr>
          <a:xfrm>
            <a:off x="7253489" y="5452473"/>
            <a:ext cx="166450" cy="254649"/>
          </a:xfrm>
          <a:custGeom>
            <a:avLst/>
            <a:gdLst>
              <a:gd name="connsiteX0" fmla="*/ 163311 w 166450"/>
              <a:gd name="connsiteY0" fmla="*/ 5352 h 254649"/>
              <a:gd name="connsiteX1" fmla="*/ 1386 w 166450"/>
              <a:gd name="connsiteY1" fmla="*/ 253002 h 254649"/>
              <a:gd name="connsiteX2" fmla="*/ 80761 w 166450"/>
              <a:gd name="connsiteY2" fmla="*/ 119652 h 254649"/>
              <a:gd name="connsiteX3" fmla="*/ 83936 w 166450"/>
              <a:gd name="connsiteY3" fmla="*/ 100602 h 254649"/>
              <a:gd name="connsiteX4" fmla="*/ 64886 w 166450"/>
              <a:gd name="connsiteY4" fmla="*/ 103777 h 254649"/>
              <a:gd name="connsiteX5" fmla="*/ 102986 w 166450"/>
              <a:gd name="connsiteY5" fmla="*/ 84727 h 254649"/>
              <a:gd name="connsiteX6" fmla="*/ 163311 w 166450"/>
              <a:gd name="connsiteY6" fmla="*/ 5352 h 25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450" h="254649">
                <a:moveTo>
                  <a:pt x="163311" y="5352"/>
                </a:moveTo>
                <a:cubicBezTo>
                  <a:pt x="146378" y="33398"/>
                  <a:pt x="15144" y="233952"/>
                  <a:pt x="1386" y="253002"/>
                </a:cubicBezTo>
                <a:cubicBezTo>
                  <a:pt x="-12372" y="272052"/>
                  <a:pt x="80761" y="119652"/>
                  <a:pt x="80761" y="119652"/>
                </a:cubicBezTo>
                <a:cubicBezTo>
                  <a:pt x="94519" y="94252"/>
                  <a:pt x="83936" y="100602"/>
                  <a:pt x="83936" y="100602"/>
                </a:cubicBezTo>
                <a:cubicBezTo>
                  <a:pt x="81290" y="97956"/>
                  <a:pt x="61711" y="106423"/>
                  <a:pt x="64886" y="103777"/>
                </a:cubicBezTo>
                <a:cubicBezTo>
                  <a:pt x="68061" y="101131"/>
                  <a:pt x="81819" y="101660"/>
                  <a:pt x="102986" y="84727"/>
                </a:cubicBezTo>
                <a:cubicBezTo>
                  <a:pt x="124153" y="67794"/>
                  <a:pt x="180244" y="-22694"/>
                  <a:pt x="163311" y="5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 502">
            <a:extLst>
              <a:ext uri="{FF2B5EF4-FFF2-40B4-BE49-F238E27FC236}">
                <a16:creationId xmlns:a16="http://schemas.microsoft.com/office/drawing/2014/main" id="{77D9E881-A07D-A7A0-03F9-536B5103DD94}"/>
              </a:ext>
            </a:extLst>
          </p:cNvPr>
          <p:cNvSpPr/>
          <p:nvPr/>
        </p:nvSpPr>
        <p:spPr>
          <a:xfrm>
            <a:off x="7419664" y="5562498"/>
            <a:ext cx="178535" cy="16292"/>
          </a:xfrm>
          <a:custGeom>
            <a:avLst/>
            <a:gdLst>
              <a:gd name="connsiteX0" fmla="*/ 311 w 178535"/>
              <a:gd name="connsiteY0" fmla="*/ 15977 h 16292"/>
              <a:gd name="connsiteX1" fmla="*/ 171761 w 178535"/>
              <a:gd name="connsiteY1" fmla="*/ 102 h 16292"/>
              <a:gd name="connsiteX2" fmla="*/ 130486 w 178535"/>
              <a:gd name="connsiteY2" fmla="*/ 9627 h 16292"/>
              <a:gd name="connsiteX3" fmla="*/ 311 w 178535"/>
              <a:gd name="connsiteY3" fmla="*/ 15977 h 1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35" h="16292">
                <a:moveTo>
                  <a:pt x="311" y="15977"/>
                </a:moveTo>
                <a:cubicBezTo>
                  <a:pt x="7190" y="14390"/>
                  <a:pt x="150065" y="1160"/>
                  <a:pt x="171761" y="102"/>
                </a:cubicBezTo>
                <a:cubicBezTo>
                  <a:pt x="193457" y="-956"/>
                  <a:pt x="158532" y="6452"/>
                  <a:pt x="130486" y="9627"/>
                </a:cubicBezTo>
                <a:cubicBezTo>
                  <a:pt x="102440" y="12802"/>
                  <a:pt x="-6568" y="17564"/>
                  <a:pt x="311" y="15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>
            <a:extLst>
              <a:ext uri="{FF2B5EF4-FFF2-40B4-BE49-F238E27FC236}">
                <a16:creationId xmlns:a16="http://schemas.microsoft.com/office/drawing/2014/main" id="{0D8F8D6E-FF77-7A3C-D56F-5AE6043C1FC0}"/>
              </a:ext>
            </a:extLst>
          </p:cNvPr>
          <p:cNvSpPr/>
          <p:nvPr/>
        </p:nvSpPr>
        <p:spPr>
          <a:xfrm>
            <a:off x="8201895" y="5197820"/>
            <a:ext cx="107582" cy="321325"/>
          </a:xfrm>
          <a:custGeom>
            <a:avLst/>
            <a:gdLst>
              <a:gd name="connsiteX0" fmla="*/ 107080 w 107582"/>
              <a:gd name="connsiteY0" fmla="*/ 2830 h 321325"/>
              <a:gd name="connsiteX1" fmla="*/ 2305 w 107582"/>
              <a:gd name="connsiteY1" fmla="*/ 317155 h 321325"/>
              <a:gd name="connsiteX2" fmla="*/ 40405 w 107582"/>
              <a:gd name="connsiteY2" fmla="*/ 171105 h 321325"/>
              <a:gd name="connsiteX3" fmla="*/ 107080 w 107582"/>
              <a:gd name="connsiteY3" fmla="*/ 2830 h 32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82" h="321325">
                <a:moveTo>
                  <a:pt x="107080" y="2830"/>
                </a:moveTo>
                <a:cubicBezTo>
                  <a:pt x="100730" y="27172"/>
                  <a:pt x="13417" y="289109"/>
                  <a:pt x="2305" y="317155"/>
                </a:cubicBezTo>
                <a:cubicBezTo>
                  <a:pt x="-8808" y="345201"/>
                  <a:pt x="22943" y="224551"/>
                  <a:pt x="40405" y="171105"/>
                </a:cubicBezTo>
                <a:cubicBezTo>
                  <a:pt x="57867" y="117659"/>
                  <a:pt x="113430" y="-21512"/>
                  <a:pt x="107080" y="2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>
            <a:extLst>
              <a:ext uri="{FF2B5EF4-FFF2-40B4-BE49-F238E27FC236}">
                <a16:creationId xmlns:a16="http://schemas.microsoft.com/office/drawing/2014/main" id="{899ABBC3-8B7E-2D37-65F8-4BC76902BE74}"/>
              </a:ext>
            </a:extLst>
          </p:cNvPr>
          <p:cNvSpPr/>
          <p:nvPr/>
        </p:nvSpPr>
        <p:spPr>
          <a:xfrm>
            <a:off x="8150929" y="5492568"/>
            <a:ext cx="88225" cy="169723"/>
          </a:xfrm>
          <a:custGeom>
            <a:avLst/>
            <a:gdLst>
              <a:gd name="connsiteX0" fmla="*/ 88196 w 88225"/>
              <a:gd name="connsiteY0" fmla="*/ 182 h 169723"/>
              <a:gd name="connsiteX1" fmla="*/ 5646 w 88225"/>
              <a:gd name="connsiteY1" fmla="*/ 162107 h 169723"/>
              <a:gd name="connsiteX2" fmla="*/ 15171 w 88225"/>
              <a:gd name="connsiteY2" fmla="*/ 130357 h 169723"/>
              <a:gd name="connsiteX3" fmla="*/ 88196 w 88225"/>
              <a:gd name="connsiteY3" fmla="*/ 182 h 16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25" h="169723">
                <a:moveTo>
                  <a:pt x="88196" y="182"/>
                </a:moveTo>
                <a:cubicBezTo>
                  <a:pt x="86609" y="5474"/>
                  <a:pt x="17817" y="140411"/>
                  <a:pt x="5646" y="162107"/>
                </a:cubicBezTo>
                <a:cubicBezTo>
                  <a:pt x="-6525" y="183803"/>
                  <a:pt x="3000" y="154699"/>
                  <a:pt x="15171" y="130357"/>
                </a:cubicBezTo>
                <a:cubicBezTo>
                  <a:pt x="27342" y="106015"/>
                  <a:pt x="89783" y="-5110"/>
                  <a:pt x="88196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>
            <a:extLst>
              <a:ext uri="{FF2B5EF4-FFF2-40B4-BE49-F238E27FC236}">
                <a16:creationId xmlns:a16="http://schemas.microsoft.com/office/drawing/2014/main" id="{3F9F7275-F683-3350-97B7-E77F2DA0B74D}"/>
              </a:ext>
            </a:extLst>
          </p:cNvPr>
          <p:cNvSpPr/>
          <p:nvPr/>
        </p:nvSpPr>
        <p:spPr>
          <a:xfrm>
            <a:off x="8077989" y="5692654"/>
            <a:ext cx="50069" cy="156999"/>
          </a:xfrm>
          <a:custGeom>
            <a:avLst/>
            <a:gdLst>
              <a:gd name="connsiteX0" fmla="*/ 50011 w 50069"/>
              <a:gd name="connsiteY0" fmla="*/ 121 h 156999"/>
              <a:gd name="connsiteX1" fmla="*/ 2386 w 50069"/>
              <a:gd name="connsiteY1" fmla="*/ 149346 h 156999"/>
              <a:gd name="connsiteX2" fmla="*/ 11911 w 50069"/>
              <a:gd name="connsiteY2" fmla="*/ 123946 h 156999"/>
              <a:gd name="connsiteX3" fmla="*/ 50011 w 50069"/>
              <a:gd name="connsiteY3" fmla="*/ 121 h 15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69" h="156999">
                <a:moveTo>
                  <a:pt x="50011" y="121"/>
                </a:moveTo>
                <a:cubicBezTo>
                  <a:pt x="48424" y="4354"/>
                  <a:pt x="8736" y="128709"/>
                  <a:pt x="2386" y="149346"/>
                </a:cubicBezTo>
                <a:cubicBezTo>
                  <a:pt x="-3964" y="169983"/>
                  <a:pt x="3444" y="144584"/>
                  <a:pt x="11911" y="123946"/>
                </a:cubicBezTo>
                <a:cubicBezTo>
                  <a:pt x="20378" y="103308"/>
                  <a:pt x="51598" y="-4112"/>
                  <a:pt x="5001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>
            <a:extLst>
              <a:ext uri="{FF2B5EF4-FFF2-40B4-BE49-F238E27FC236}">
                <a16:creationId xmlns:a16="http://schemas.microsoft.com/office/drawing/2014/main" id="{F7A0D49F-3EF4-DE75-642D-3644871CD2D2}"/>
              </a:ext>
            </a:extLst>
          </p:cNvPr>
          <p:cNvSpPr/>
          <p:nvPr/>
        </p:nvSpPr>
        <p:spPr>
          <a:xfrm>
            <a:off x="8289378" y="4924017"/>
            <a:ext cx="16441" cy="231195"/>
          </a:xfrm>
          <a:custGeom>
            <a:avLst/>
            <a:gdLst>
              <a:gd name="connsiteX0" fmla="*/ 16422 w 16441"/>
              <a:gd name="connsiteY0" fmla="*/ 408 h 231195"/>
              <a:gd name="connsiteX1" fmla="*/ 3722 w 16441"/>
              <a:gd name="connsiteY1" fmla="*/ 222658 h 231195"/>
              <a:gd name="connsiteX2" fmla="*/ 547 w 16441"/>
              <a:gd name="connsiteY2" fmla="*/ 168683 h 231195"/>
              <a:gd name="connsiteX3" fmla="*/ 16422 w 16441"/>
              <a:gd name="connsiteY3" fmla="*/ 408 h 23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1" h="231195">
                <a:moveTo>
                  <a:pt x="16422" y="408"/>
                </a:moveTo>
                <a:cubicBezTo>
                  <a:pt x="16951" y="9404"/>
                  <a:pt x="6368" y="194612"/>
                  <a:pt x="3722" y="222658"/>
                </a:cubicBezTo>
                <a:cubicBezTo>
                  <a:pt x="1076" y="250704"/>
                  <a:pt x="-1041" y="203608"/>
                  <a:pt x="547" y="168683"/>
                </a:cubicBezTo>
                <a:cubicBezTo>
                  <a:pt x="2135" y="133758"/>
                  <a:pt x="15893" y="-8588"/>
                  <a:pt x="16422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>
            <a:extLst>
              <a:ext uri="{FF2B5EF4-FFF2-40B4-BE49-F238E27FC236}">
                <a16:creationId xmlns:a16="http://schemas.microsoft.com/office/drawing/2014/main" id="{6748C285-BAA3-6ACE-2FA4-6788F242E64E}"/>
              </a:ext>
            </a:extLst>
          </p:cNvPr>
          <p:cNvSpPr/>
          <p:nvPr/>
        </p:nvSpPr>
        <p:spPr>
          <a:xfrm>
            <a:off x="8013410" y="4517408"/>
            <a:ext cx="61858" cy="558567"/>
          </a:xfrm>
          <a:custGeom>
            <a:avLst/>
            <a:gdLst>
              <a:gd name="connsiteX0" fmla="*/ 290 w 61858"/>
              <a:gd name="connsiteY0" fmla="*/ 3792 h 558567"/>
              <a:gd name="connsiteX1" fmla="*/ 60615 w 61858"/>
              <a:gd name="connsiteY1" fmla="*/ 549892 h 558567"/>
              <a:gd name="connsiteX2" fmla="*/ 38390 w 61858"/>
              <a:gd name="connsiteY2" fmla="*/ 318117 h 558567"/>
              <a:gd name="connsiteX3" fmla="*/ 290 w 61858"/>
              <a:gd name="connsiteY3" fmla="*/ 3792 h 55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58" h="558567">
                <a:moveTo>
                  <a:pt x="290" y="3792"/>
                </a:moveTo>
                <a:cubicBezTo>
                  <a:pt x="3994" y="42421"/>
                  <a:pt x="54265" y="497505"/>
                  <a:pt x="60615" y="549892"/>
                </a:cubicBezTo>
                <a:cubicBezTo>
                  <a:pt x="66965" y="602279"/>
                  <a:pt x="47386" y="403842"/>
                  <a:pt x="38390" y="318117"/>
                </a:cubicBezTo>
                <a:cubicBezTo>
                  <a:pt x="29394" y="232392"/>
                  <a:pt x="-3414" y="-34837"/>
                  <a:pt x="290" y="3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>
            <a:extLst>
              <a:ext uri="{FF2B5EF4-FFF2-40B4-BE49-F238E27FC236}">
                <a16:creationId xmlns:a16="http://schemas.microsoft.com/office/drawing/2014/main" id="{27F04B17-5118-461E-2D3F-F17219307E16}"/>
              </a:ext>
            </a:extLst>
          </p:cNvPr>
          <p:cNvSpPr/>
          <p:nvPr/>
        </p:nvSpPr>
        <p:spPr>
          <a:xfrm>
            <a:off x="8087787" y="5022840"/>
            <a:ext cx="40243" cy="339775"/>
          </a:xfrm>
          <a:custGeom>
            <a:avLst/>
            <a:gdLst>
              <a:gd name="connsiteX0" fmla="*/ 40213 w 40243"/>
              <a:gd name="connsiteY0" fmla="*/ 10 h 339775"/>
              <a:gd name="connsiteX1" fmla="*/ 8463 w 40243"/>
              <a:gd name="connsiteY1" fmla="*/ 234960 h 339775"/>
              <a:gd name="connsiteX2" fmla="*/ 5288 w 40243"/>
              <a:gd name="connsiteY2" fmla="*/ 339735 h 339775"/>
              <a:gd name="connsiteX3" fmla="*/ 2113 w 40243"/>
              <a:gd name="connsiteY3" fmla="*/ 244485 h 339775"/>
              <a:gd name="connsiteX4" fmla="*/ 40213 w 40243"/>
              <a:gd name="connsiteY4" fmla="*/ 10 h 33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43" h="339775">
                <a:moveTo>
                  <a:pt x="40213" y="10"/>
                </a:moveTo>
                <a:cubicBezTo>
                  <a:pt x="41271" y="-1578"/>
                  <a:pt x="14284" y="178339"/>
                  <a:pt x="8463" y="234960"/>
                </a:cubicBezTo>
                <a:cubicBezTo>
                  <a:pt x="2642" y="291581"/>
                  <a:pt x="6346" y="338147"/>
                  <a:pt x="5288" y="339735"/>
                </a:cubicBezTo>
                <a:cubicBezTo>
                  <a:pt x="4230" y="341323"/>
                  <a:pt x="-3708" y="296343"/>
                  <a:pt x="2113" y="244485"/>
                </a:cubicBezTo>
                <a:cubicBezTo>
                  <a:pt x="7934" y="192627"/>
                  <a:pt x="39155" y="1598"/>
                  <a:pt x="4021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>
            <a:extLst>
              <a:ext uri="{FF2B5EF4-FFF2-40B4-BE49-F238E27FC236}">
                <a16:creationId xmlns:a16="http://schemas.microsoft.com/office/drawing/2014/main" id="{556282F4-1084-8F01-9963-6F6D2B31D8C6}"/>
              </a:ext>
            </a:extLst>
          </p:cNvPr>
          <p:cNvSpPr/>
          <p:nvPr/>
        </p:nvSpPr>
        <p:spPr>
          <a:xfrm>
            <a:off x="7886656" y="4228968"/>
            <a:ext cx="60179" cy="146730"/>
          </a:xfrm>
          <a:custGeom>
            <a:avLst/>
            <a:gdLst>
              <a:gd name="connsiteX0" fmla="*/ 44 w 60179"/>
              <a:gd name="connsiteY0" fmla="*/ 132 h 146730"/>
              <a:gd name="connsiteX1" fmla="*/ 57194 w 60179"/>
              <a:gd name="connsiteY1" fmla="*/ 139832 h 146730"/>
              <a:gd name="connsiteX2" fmla="*/ 47669 w 60179"/>
              <a:gd name="connsiteY2" fmla="*/ 114432 h 146730"/>
              <a:gd name="connsiteX3" fmla="*/ 44 w 60179"/>
              <a:gd name="connsiteY3" fmla="*/ 132 h 14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79" h="146730">
                <a:moveTo>
                  <a:pt x="44" y="132"/>
                </a:moveTo>
                <a:cubicBezTo>
                  <a:pt x="1631" y="4365"/>
                  <a:pt x="49257" y="120782"/>
                  <a:pt x="57194" y="139832"/>
                </a:cubicBezTo>
                <a:cubicBezTo>
                  <a:pt x="65131" y="158882"/>
                  <a:pt x="55606" y="134540"/>
                  <a:pt x="47669" y="114432"/>
                </a:cubicBezTo>
                <a:cubicBezTo>
                  <a:pt x="39732" y="94324"/>
                  <a:pt x="-1543" y="-4101"/>
                  <a:pt x="44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>
            <a:extLst>
              <a:ext uri="{FF2B5EF4-FFF2-40B4-BE49-F238E27FC236}">
                <a16:creationId xmlns:a16="http://schemas.microsoft.com/office/drawing/2014/main" id="{536A275D-B516-A7C5-062C-2F3F291331FB}"/>
              </a:ext>
            </a:extLst>
          </p:cNvPr>
          <p:cNvSpPr/>
          <p:nvPr/>
        </p:nvSpPr>
        <p:spPr>
          <a:xfrm>
            <a:off x="6881767" y="5457136"/>
            <a:ext cx="452718" cy="373053"/>
          </a:xfrm>
          <a:custGeom>
            <a:avLst/>
            <a:gdLst>
              <a:gd name="connsiteX0" fmla="*/ 452483 w 452718"/>
              <a:gd name="connsiteY0" fmla="*/ 689 h 373053"/>
              <a:gd name="connsiteX1" fmla="*/ 188958 w 452718"/>
              <a:gd name="connsiteY1" fmla="*/ 251514 h 373053"/>
              <a:gd name="connsiteX2" fmla="*/ 217533 w 452718"/>
              <a:gd name="connsiteY2" fmla="*/ 226114 h 373053"/>
              <a:gd name="connsiteX3" fmla="*/ 134983 w 452718"/>
              <a:gd name="connsiteY3" fmla="*/ 302314 h 373053"/>
              <a:gd name="connsiteX4" fmla="*/ 1633 w 452718"/>
              <a:gd name="connsiteY4" fmla="*/ 372164 h 373053"/>
              <a:gd name="connsiteX5" fmla="*/ 71483 w 452718"/>
              <a:gd name="connsiteY5" fmla="*/ 334064 h 373053"/>
              <a:gd name="connsiteX6" fmla="*/ 227058 w 452718"/>
              <a:gd name="connsiteY6" fmla="*/ 226114 h 373053"/>
              <a:gd name="connsiteX7" fmla="*/ 204833 w 452718"/>
              <a:gd name="connsiteY7" fmla="*/ 241989 h 373053"/>
              <a:gd name="connsiteX8" fmla="*/ 274683 w 452718"/>
              <a:gd name="connsiteY8" fmla="*/ 134039 h 373053"/>
              <a:gd name="connsiteX9" fmla="*/ 236583 w 452718"/>
              <a:gd name="connsiteY9" fmla="*/ 175314 h 373053"/>
              <a:gd name="connsiteX10" fmla="*/ 452483 w 452718"/>
              <a:gd name="connsiteY10" fmla="*/ 689 h 37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718" h="373053">
                <a:moveTo>
                  <a:pt x="452483" y="689"/>
                </a:moveTo>
                <a:cubicBezTo>
                  <a:pt x="444546" y="13389"/>
                  <a:pt x="228116" y="213943"/>
                  <a:pt x="188958" y="251514"/>
                </a:cubicBezTo>
                <a:cubicBezTo>
                  <a:pt x="149800" y="289085"/>
                  <a:pt x="226529" y="217647"/>
                  <a:pt x="217533" y="226114"/>
                </a:cubicBezTo>
                <a:cubicBezTo>
                  <a:pt x="208537" y="234581"/>
                  <a:pt x="170966" y="277972"/>
                  <a:pt x="134983" y="302314"/>
                </a:cubicBezTo>
                <a:cubicBezTo>
                  <a:pt x="99000" y="326656"/>
                  <a:pt x="12216" y="366872"/>
                  <a:pt x="1633" y="372164"/>
                </a:cubicBezTo>
                <a:cubicBezTo>
                  <a:pt x="-8950" y="377456"/>
                  <a:pt x="33912" y="358406"/>
                  <a:pt x="71483" y="334064"/>
                </a:cubicBezTo>
                <a:cubicBezTo>
                  <a:pt x="109054" y="309722"/>
                  <a:pt x="204833" y="241460"/>
                  <a:pt x="227058" y="226114"/>
                </a:cubicBezTo>
                <a:cubicBezTo>
                  <a:pt x="249283" y="210768"/>
                  <a:pt x="196896" y="257335"/>
                  <a:pt x="204833" y="241989"/>
                </a:cubicBezTo>
                <a:cubicBezTo>
                  <a:pt x="212770" y="226643"/>
                  <a:pt x="269391" y="145152"/>
                  <a:pt x="274683" y="134039"/>
                </a:cubicBezTo>
                <a:cubicBezTo>
                  <a:pt x="279975" y="122927"/>
                  <a:pt x="208008" y="195951"/>
                  <a:pt x="236583" y="175314"/>
                </a:cubicBezTo>
                <a:cubicBezTo>
                  <a:pt x="265158" y="154677"/>
                  <a:pt x="460420" y="-12011"/>
                  <a:pt x="452483" y="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>
            <a:extLst>
              <a:ext uri="{FF2B5EF4-FFF2-40B4-BE49-F238E27FC236}">
                <a16:creationId xmlns:a16="http://schemas.microsoft.com/office/drawing/2014/main" id="{26482D2B-2DC9-270E-6864-19EEFAE2AFEF}"/>
              </a:ext>
            </a:extLst>
          </p:cNvPr>
          <p:cNvSpPr/>
          <p:nvPr/>
        </p:nvSpPr>
        <p:spPr>
          <a:xfrm>
            <a:off x="6988562" y="4959092"/>
            <a:ext cx="406529" cy="1131992"/>
          </a:xfrm>
          <a:custGeom>
            <a:avLst/>
            <a:gdLst>
              <a:gd name="connsiteX0" fmla="*/ 371088 w 406529"/>
              <a:gd name="connsiteY0" fmla="*/ 258 h 1131992"/>
              <a:gd name="connsiteX1" fmla="*/ 406013 w 406529"/>
              <a:gd name="connsiteY1" fmla="*/ 197108 h 1131992"/>
              <a:gd name="connsiteX2" fmla="*/ 339338 w 406529"/>
              <a:gd name="connsiteY2" fmla="*/ 428883 h 1131992"/>
              <a:gd name="connsiteX3" fmla="*/ 364738 w 406529"/>
              <a:gd name="connsiteY3" fmla="*/ 387608 h 1131992"/>
              <a:gd name="connsiteX4" fmla="*/ 199638 w 406529"/>
              <a:gd name="connsiteY4" fmla="*/ 790833 h 1131992"/>
              <a:gd name="connsiteX5" fmla="*/ 2788 w 406529"/>
              <a:gd name="connsiteY5" fmla="*/ 1127383 h 1131992"/>
              <a:gd name="connsiteX6" fmla="*/ 88513 w 406529"/>
              <a:gd name="connsiteY6" fmla="*/ 978158 h 1131992"/>
              <a:gd name="connsiteX7" fmla="*/ 155188 w 406529"/>
              <a:gd name="connsiteY7" fmla="*/ 860683 h 1131992"/>
              <a:gd name="connsiteX8" fmla="*/ 205988 w 406529"/>
              <a:gd name="connsiteY8" fmla="*/ 517783 h 1131992"/>
              <a:gd name="connsiteX9" fmla="*/ 212338 w 406529"/>
              <a:gd name="connsiteY9" fmla="*/ 670183 h 1131992"/>
              <a:gd name="connsiteX10" fmla="*/ 364738 w 406529"/>
              <a:gd name="connsiteY10" fmla="*/ 365383 h 1131992"/>
              <a:gd name="connsiteX11" fmla="*/ 386963 w 406529"/>
              <a:gd name="connsiteY11" fmla="*/ 238383 h 1131992"/>
              <a:gd name="connsiteX12" fmla="*/ 371088 w 406529"/>
              <a:gd name="connsiteY12" fmla="*/ 258 h 113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6529" h="1131992">
                <a:moveTo>
                  <a:pt x="371088" y="258"/>
                </a:moveTo>
                <a:cubicBezTo>
                  <a:pt x="374263" y="-6621"/>
                  <a:pt x="411305" y="125671"/>
                  <a:pt x="406013" y="197108"/>
                </a:cubicBezTo>
                <a:cubicBezTo>
                  <a:pt x="400721" y="268545"/>
                  <a:pt x="346217" y="397133"/>
                  <a:pt x="339338" y="428883"/>
                </a:cubicBezTo>
                <a:cubicBezTo>
                  <a:pt x="332459" y="460633"/>
                  <a:pt x="388021" y="327283"/>
                  <a:pt x="364738" y="387608"/>
                </a:cubicBezTo>
                <a:cubicBezTo>
                  <a:pt x="341455" y="447933"/>
                  <a:pt x="259963" y="667537"/>
                  <a:pt x="199638" y="790833"/>
                </a:cubicBezTo>
                <a:cubicBezTo>
                  <a:pt x="139313" y="914129"/>
                  <a:pt x="21309" y="1096162"/>
                  <a:pt x="2788" y="1127383"/>
                </a:cubicBezTo>
                <a:cubicBezTo>
                  <a:pt x="-15733" y="1158604"/>
                  <a:pt x="63113" y="1022608"/>
                  <a:pt x="88513" y="978158"/>
                </a:cubicBezTo>
                <a:cubicBezTo>
                  <a:pt x="113913" y="933708"/>
                  <a:pt x="135609" y="937412"/>
                  <a:pt x="155188" y="860683"/>
                </a:cubicBezTo>
                <a:cubicBezTo>
                  <a:pt x="174767" y="783954"/>
                  <a:pt x="196463" y="549533"/>
                  <a:pt x="205988" y="517783"/>
                </a:cubicBezTo>
                <a:cubicBezTo>
                  <a:pt x="215513" y="486033"/>
                  <a:pt x="185880" y="695583"/>
                  <a:pt x="212338" y="670183"/>
                </a:cubicBezTo>
                <a:cubicBezTo>
                  <a:pt x="238796" y="644783"/>
                  <a:pt x="335634" y="437350"/>
                  <a:pt x="364738" y="365383"/>
                </a:cubicBezTo>
                <a:cubicBezTo>
                  <a:pt x="393842" y="293416"/>
                  <a:pt x="383259" y="292887"/>
                  <a:pt x="386963" y="238383"/>
                </a:cubicBezTo>
                <a:cubicBezTo>
                  <a:pt x="390667" y="183879"/>
                  <a:pt x="367913" y="7137"/>
                  <a:pt x="371088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>
            <a:extLst>
              <a:ext uri="{FF2B5EF4-FFF2-40B4-BE49-F238E27FC236}">
                <a16:creationId xmlns:a16="http://schemas.microsoft.com/office/drawing/2014/main" id="{74066F5D-A7E5-FAE3-C9E0-BAFD77220307}"/>
              </a:ext>
            </a:extLst>
          </p:cNvPr>
          <p:cNvSpPr/>
          <p:nvPr/>
        </p:nvSpPr>
        <p:spPr>
          <a:xfrm>
            <a:off x="6879540" y="4816353"/>
            <a:ext cx="295960" cy="1096674"/>
          </a:xfrm>
          <a:custGeom>
            <a:avLst/>
            <a:gdLst>
              <a:gd name="connsiteX0" fmla="*/ 295960 w 295960"/>
              <a:gd name="connsiteY0" fmla="*/ 122 h 1096674"/>
              <a:gd name="connsiteX1" fmla="*/ 191185 w 295960"/>
              <a:gd name="connsiteY1" fmla="*/ 336672 h 1096674"/>
              <a:gd name="connsiteX2" fmla="*/ 3860 w 295960"/>
              <a:gd name="connsiteY2" fmla="*/ 1066922 h 1096674"/>
              <a:gd name="connsiteX3" fmla="*/ 61010 w 295960"/>
              <a:gd name="connsiteY3" fmla="*/ 962147 h 1096674"/>
              <a:gd name="connsiteX4" fmla="*/ 16560 w 295960"/>
              <a:gd name="connsiteY4" fmla="*/ 1028822 h 1096674"/>
              <a:gd name="connsiteX5" fmla="*/ 35610 w 295960"/>
              <a:gd name="connsiteY5" fmla="*/ 939922 h 1096674"/>
              <a:gd name="connsiteX6" fmla="*/ 149910 w 295960"/>
              <a:gd name="connsiteY6" fmla="*/ 584322 h 1096674"/>
              <a:gd name="connsiteX7" fmla="*/ 134035 w 295960"/>
              <a:gd name="connsiteY7" fmla="*/ 650997 h 1096674"/>
              <a:gd name="connsiteX8" fmla="*/ 191185 w 295960"/>
              <a:gd name="connsiteY8" fmla="*/ 301747 h 1096674"/>
              <a:gd name="connsiteX9" fmla="*/ 295960 w 295960"/>
              <a:gd name="connsiteY9" fmla="*/ 122 h 109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60" h="1096674">
                <a:moveTo>
                  <a:pt x="295960" y="122"/>
                </a:moveTo>
                <a:cubicBezTo>
                  <a:pt x="295960" y="5943"/>
                  <a:pt x="239868" y="158872"/>
                  <a:pt x="191185" y="336672"/>
                </a:cubicBezTo>
                <a:cubicBezTo>
                  <a:pt x="142502" y="514472"/>
                  <a:pt x="25556" y="962676"/>
                  <a:pt x="3860" y="1066922"/>
                </a:cubicBezTo>
                <a:cubicBezTo>
                  <a:pt x="-17836" y="1171168"/>
                  <a:pt x="58893" y="968497"/>
                  <a:pt x="61010" y="962147"/>
                </a:cubicBezTo>
                <a:cubicBezTo>
                  <a:pt x="63127" y="955797"/>
                  <a:pt x="20793" y="1032526"/>
                  <a:pt x="16560" y="1028822"/>
                </a:cubicBezTo>
                <a:cubicBezTo>
                  <a:pt x="12327" y="1025118"/>
                  <a:pt x="13385" y="1014005"/>
                  <a:pt x="35610" y="939922"/>
                </a:cubicBezTo>
                <a:cubicBezTo>
                  <a:pt x="57835" y="865839"/>
                  <a:pt x="133506" y="632476"/>
                  <a:pt x="149910" y="584322"/>
                </a:cubicBezTo>
                <a:cubicBezTo>
                  <a:pt x="166314" y="536168"/>
                  <a:pt x="127156" y="698093"/>
                  <a:pt x="134035" y="650997"/>
                </a:cubicBezTo>
                <a:cubicBezTo>
                  <a:pt x="140914" y="603901"/>
                  <a:pt x="167373" y="405993"/>
                  <a:pt x="191185" y="301747"/>
                </a:cubicBezTo>
                <a:cubicBezTo>
                  <a:pt x="214997" y="197501"/>
                  <a:pt x="295960" y="-5699"/>
                  <a:pt x="295960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>
            <a:extLst>
              <a:ext uri="{FF2B5EF4-FFF2-40B4-BE49-F238E27FC236}">
                <a16:creationId xmlns:a16="http://schemas.microsoft.com/office/drawing/2014/main" id="{AF011B10-B23D-37A4-1447-0D857584B72D}"/>
              </a:ext>
            </a:extLst>
          </p:cNvPr>
          <p:cNvSpPr/>
          <p:nvPr/>
        </p:nvSpPr>
        <p:spPr>
          <a:xfrm>
            <a:off x="6947819" y="5521126"/>
            <a:ext cx="319833" cy="671761"/>
          </a:xfrm>
          <a:custGeom>
            <a:avLst/>
            <a:gdLst>
              <a:gd name="connsiteX0" fmla="*/ 230856 w 319833"/>
              <a:gd name="connsiteY0" fmla="*/ 146249 h 671761"/>
              <a:gd name="connsiteX1" fmla="*/ 5431 w 319833"/>
              <a:gd name="connsiteY1" fmla="*/ 657424 h 671761"/>
              <a:gd name="connsiteX2" fmla="*/ 78456 w 319833"/>
              <a:gd name="connsiteY2" fmla="*/ 514549 h 671761"/>
              <a:gd name="connsiteX3" fmla="*/ 173706 w 319833"/>
              <a:gd name="connsiteY3" fmla="*/ 346274 h 671761"/>
              <a:gd name="connsiteX4" fmla="*/ 192756 w 319833"/>
              <a:gd name="connsiteY4" fmla="*/ 317699 h 671761"/>
              <a:gd name="connsiteX5" fmla="*/ 195931 w 319833"/>
              <a:gd name="connsiteY5" fmla="*/ 431999 h 671761"/>
              <a:gd name="connsiteX6" fmla="*/ 202281 w 319833"/>
              <a:gd name="connsiteY6" fmla="*/ 530424 h 671761"/>
              <a:gd name="connsiteX7" fmla="*/ 205456 w 319833"/>
              <a:gd name="connsiteY7" fmla="*/ 416124 h 671761"/>
              <a:gd name="connsiteX8" fmla="*/ 208631 w 319833"/>
              <a:gd name="connsiteY8" fmla="*/ 333574 h 671761"/>
              <a:gd name="connsiteX9" fmla="*/ 319756 w 319833"/>
              <a:gd name="connsiteY9" fmla="*/ 199 h 671761"/>
              <a:gd name="connsiteX10" fmla="*/ 189581 w 319833"/>
              <a:gd name="connsiteY10" fmla="*/ 282774 h 671761"/>
              <a:gd name="connsiteX11" fmla="*/ 230856 w 319833"/>
              <a:gd name="connsiteY11" fmla="*/ 146249 h 67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833" h="671761">
                <a:moveTo>
                  <a:pt x="230856" y="146249"/>
                </a:moveTo>
                <a:cubicBezTo>
                  <a:pt x="200164" y="208691"/>
                  <a:pt x="30831" y="596041"/>
                  <a:pt x="5431" y="657424"/>
                </a:cubicBezTo>
                <a:cubicBezTo>
                  <a:pt x="-19969" y="718807"/>
                  <a:pt x="50410" y="566407"/>
                  <a:pt x="78456" y="514549"/>
                </a:cubicBezTo>
                <a:cubicBezTo>
                  <a:pt x="106502" y="462691"/>
                  <a:pt x="154656" y="379082"/>
                  <a:pt x="173706" y="346274"/>
                </a:cubicBezTo>
                <a:cubicBezTo>
                  <a:pt x="192756" y="313466"/>
                  <a:pt x="189052" y="303412"/>
                  <a:pt x="192756" y="317699"/>
                </a:cubicBezTo>
                <a:cubicBezTo>
                  <a:pt x="196460" y="331986"/>
                  <a:pt x="194344" y="396545"/>
                  <a:pt x="195931" y="431999"/>
                </a:cubicBezTo>
                <a:cubicBezTo>
                  <a:pt x="197518" y="467453"/>
                  <a:pt x="200693" y="533070"/>
                  <a:pt x="202281" y="530424"/>
                </a:cubicBezTo>
                <a:cubicBezTo>
                  <a:pt x="203868" y="527778"/>
                  <a:pt x="204398" y="448932"/>
                  <a:pt x="205456" y="416124"/>
                </a:cubicBezTo>
                <a:cubicBezTo>
                  <a:pt x="206514" y="383316"/>
                  <a:pt x="189581" y="402895"/>
                  <a:pt x="208631" y="333574"/>
                </a:cubicBezTo>
                <a:cubicBezTo>
                  <a:pt x="227681" y="264253"/>
                  <a:pt x="322931" y="8666"/>
                  <a:pt x="319756" y="199"/>
                </a:cubicBezTo>
                <a:cubicBezTo>
                  <a:pt x="316581" y="-8268"/>
                  <a:pt x="201752" y="255257"/>
                  <a:pt x="189581" y="282774"/>
                </a:cubicBezTo>
                <a:cubicBezTo>
                  <a:pt x="177410" y="310291"/>
                  <a:pt x="261548" y="83807"/>
                  <a:pt x="230856" y="146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>
            <a:extLst>
              <a:ext uri="{FF2B5EF4-FFF2-40B4-BE49-F238E27FC236}">
                <a16:creationId xmlns:a16="http://schemas.microsoft.com/office/drawing/2014/main" id="{FFE4B7BC-1DC5-F416-8099-6B535DD4306D}"/>
              </a:ext>
            </a:extLst>
          </p:cNvPr>
          <p:cNvSpPr/>
          <p:nvPr/>
        </p:nvSpPr>
        <p:spPr>
          <a:xfrm>
            <a:off x="7231864" y="5012053"/>
            <a:ext cx="204004" cy="627979"/>
          </a:xfrm>
          <a:custGeom>
            <a:avLst/>
            <a:gdLst>
              <a:gd name="connsiteX0" fmla="*/ 203986 w 204004"/>
              <a:gd name="connsiteY0" fmla="*/ 1272 h 627979"/>
              <a:gd name="connsiteX1" fmla="*/ 143661 w 204004"/>
              <a:gd name="connsiteY1" fmla="*/ 255272 h 627979"/>
              <a:gd name="connsiteX2" fmla="*/ 3961 w 204004"/>
              <a:gd name="connsiteY2" fmla="*/ 614047 h 627979"/>
              <a:gd name="connsiteX3" fmla="*/ 45236 w 204004"/>
              <a:gd name="connsiteY3" fmla="*/ 521972 h 627979"/>
              <a:gd name="connsiteX4" fmla="*/ 118261 w 204004"/>
              <a:gd name="connsiteY4" fmla="*/ 217172 h 627979"/>
              <a:gd name="connsiteX5" fmla="*/ 89686 w 204004"/>
              <a:gd name="connsiteY5" fmla="*/ 325122 h 627979"/>
              <a:gd name="connsiteX6" fmla="*/ 137311 w 204004"/>
              <a:gd name="connsiteY6" fmla="*/ 128272 h 627979"/>
              <a:gd name="connsiteX7" fmla="*/ 137311 w 204004"/>
              <a:gd name="connsiteY7" fmla="*/ 271147 h 627979"/>
              <a:gd name="connsiteX8" fmla="*/ 143661 w 204004"/>
              <a:gd name="connsiteY8" fmla="*/ 140972 h 627979"/>
              <a:gd name="connsiteX9" fmla="*/ 150011 w 204004"/>
              <a:gd name="connsiteY9" fmla="*/ 156847 h 627979"/>
              <a:gd name="connsiteX10" fmla="*/ 203986 w 204004"/>
              <a:gd name="connsiteY10" fmla="*/ 1272 h 6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004" h="627979">
                <a:moveTo>
                  <a:pt x="203986" y="1272"/>
                </a:moveTo>
                <a:cubicBezTo>
                  <a:pt x="202928" y="17676"/>
                  <a:pt x="176998" y="153143"/>
                  <a:pt x="143661" y="255272"/>
                </a:cubicBezTo>
                <a:cubicBezTo>
                  <a:pt x="110324" y="357401"/>
                  <a:pt x="20365" y="569597"/>
                  <a:pt x="3961" y="614047"/>
                </a:cubicBezTo>
                <a:cubicBezTo>
                  <a:pt x="-12443" y="658497"/>
                  <a:pt x="26186" y="588118"/>
                  <a:pt x="45236" y="521972"/>
                </a:cubicBezTo>
                <a:cubicBezTo>
                  <a:pt x="64286" y="455826"/>
                  <a:pt x="110853" y="249980"/>
                  <a:pt x="118261" y="217172"/>
                </a:cubicBezTo>
                <a:cubicBezTo>
                  <a:pt x="125669" y="184364"/>
                  <a:pt x="86511" y="339939"/>
                  <a:pt x="89686" y="325122"/>
                </a:cubicBezTo>
                <a:cubicBezTo>
                  <a:pt x="92861" y="310305"/>
                  <a:pt x="129373" y="137268"/>
                  <a:pt x="137311" y="128272"/>
                </a:cubicBezTo>
                <a:cubicBezTo>
                  <a:pt x="145248" y="119276"/>
                  <a:pt x="136253" y="269030"/>
                  <a:pt x="137311" y="271147"/>
                </a:cubicBezTo>
                <a:cubicBezTo>
                  <a:pt x="138369" y="273264"/>
                  <a:pt x="141544" y="160022"/>
                  <a:pt x="143661" y="140972"/>
                </a:cubicBezTo>
                <a:cubicBezTo>
                  <a:pt x="145778" y="121922"/>
                  <a:pt x="138899" y="181718"/>
                  <a:pt x="150011" y="156847"/>
                </a:cubicBezTo>
                <a:cubicBezTo>
                  <a:pt x="161123" y="131976"/>
                  <a:pt x="205044" y="-15132"/>
                  <a:pt x="203986" y="1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>
            <a:extLst>
              <a:ext uri="{FF2B5EF4-FFF2-40B4-BE49-F238E27FC236}">
                <a16:creationId xmlns:a16="http://schemas.microsoft.com/office/drawing/2014/main" id="{1BC4FDB3-6EA4-FADC-B022-54BA602A1059}"/>
              </a:ext>
            </a:extLst>
          </p:cNvPr>
          <p:cNvSpPr/>
          <p:nvPr/>
        </p:nvSpPr>
        <p:spPr>
          <a:xfrm>
            <a:off x="8267691" y="5102220"/>
            <a:ext cx="158872" cy="330239"/>
          </a:xfrm>
          <a:custGeom>
            <a:avLst/>
            <a:gdLst>
              <a:gd name="connsiteX0" fmla="*/ 158759 w 158872"/>
              <a:gd name="connsiteY0" fmla="*/ 5 h 330239"/>
              <a:gd name="connsiteX1" fmla="*/ 69859 w 158872"/>
              <a:gd name="connsiteY1" fmla="*/ 180980 h 330239"/>
              <a:gd name="connsiteX2" fmla="*/ 95259 w 158872"/>
              <a:gd name="connsiteY2" fmla="*/ 139705 h 330239"/>
              <a:gd name="connsiteX3" fmla="*/ 9 w 158872"/>
              <a:gd name="connsiteY3" fmla="*/ 330205 h 330239"/>
              <a:gd name="connsiteX4" fmla="*/ 101609 w 158872"/>
              <a:gd name="connsiteY4" fmla="*/ 155580 h 330239"/>
              <a:gd name="connsiteX5" fmla="*/ 88909 w 158872"/>
              <a:gd name="connsiteY5" fmla="*/ 174630 h 330239"/>
              <a:gd name="connsiteX6" fmla="*/ 158759 w 158872"/>
              <a:gd name="connsiteY6" fmla="*/ 5 h 33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872" h="330239">
                <a:moveTo>
                  <a:pt x="158759" y="5"/>
                </a:moveTo>
                <a:cubicBezTo>
                  <a:pt x="155584" y="1063"/>
                  <a:pt x="80442" y="157697"/>
                  <a:pt x="69859" y="180980"/>
                </a:cubicBezTo>
                <a:cubicBezTo>
                  <a:pt x="59276" y="204263"/>
                  <a:pt x="106901" y="114834"/>
                  <a:pt x="95259" y="139705"/>
                </a:cubicBezTo>
                <a:cubicBezTo>
                  <a:pt x="83617" y="164576"/>
                  <a:pt x="-1049" y="327559"/>
                  <a:pt x="9" y="330205"/>
                </a:cubicBezTo>
                <a:cubicBezTo>
                  <a:pt x="1067" y="332851"/>
                  <a:pt x="86792" y="181509"/>
                  <a:pt x="101609" y="155580"/>
                </a:cubicBezTo>
                <a:cubicBezTo>
                  <a:pt x="116426" y="129651"/>
                  <a:pt x="80442" y="196326"/>
                  <a:pt x="88909" y="174630"/>
                </a:cubicBezTo>
                <a:cubicBezTo>
                  <a:pt x="97376" y="152934"/>
                  <a:pt x="161934" y="-1053"/>
                  <a:pt x="15875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>
            <a:extLst>
              <a:ext uri="{FF2B5EF4-FFF2-40B4-BE49-F238E27FC236}">
                <a16:creationId xmlns:a16="http://schemas.microsoft.com/office/drawing/2014/main" id="{33F1A519-68BE-7D1E-9076-0860C37619DA}"/>
              </a:ext>
            </a:extLst>
          </p:cNvPr>
          <p:cNvSpPr/>
          <p:nvPr/>
        </p:nvSpPr>
        <p:spPr>
          <a:xfrm>
            <a:off x="6421662" y="8954901"/>
            <a:ext cx="374541" cy="377757"/>
          </a:xfrm>
          <a:custGeom>
            <a:avLst/>
            <a:gdLst>
              <a:gd name="connsiteX0" fmla="*/ 58513 w 374541"/>
              <a:gd name="connsiteY0" fmla="*/ 1774 h 377757"/>
              <a:gd name="connsiteX1" fmla="*/ 331563 w 374541"/>
              <a:gd name="connsiteY1" fmla="*/ 309749 h 377757"/>
              <a:gd name="connsiteX2" fmla="*/ 372838 w 374541"/>
              <a:gd name="connsiteY2" fmla="*/ 376424 h 377757"/>
              <a:gd name="connsiteX3" fmla="*/ 350613 w 374541"/>
              <a:gd name="connsiteY3" fmla="*/ 347849 h 377757"/>
              <a:gd name="connsiteX4" fmla="*/ 210913 w 374541"/>
              <a:gd name="connsiteY4" fmla="*/ 271649 h 377757"/>
              <a:gd name="connsiteX5" fmla="*/ 131538 w 374541"/>
              <a:gd name="connsiteY5" fmla="*/ 249424 h 377757"/>
              <a:gd name="connsiteX6" fmla="*/ 1363 w 374541"/>
              <a:gd name="connsiteY6" fmla="*/ 258949 h 377757"/>
              <a:gd name="connsiteX7" fmla="*/ 220438 w 374541"/>
              <a:gd name="connsiteY7" fmla="*/ 277999 h 377757"/>
              <a:gd name="connsiteX8" fmla="*/ 258538 w 374541"/>
              <a:gd name="connsiteY8" fmla="*/ 274824 h 377757"/>
              <a:gd name="connsiteX9" fmla="*/ 233138 w 374541"/>
              <a:gd name="connsiteY9" fmla="*/ 211324 h 377757"/>
              <a:gd name="connsiteX10" fmla="*/ 99788 w 374541"/>
              <a:gd name="connsiteY10" fmla="*/ 182749 h 377757"/>
              <a:gd name="connsiteX11" fmla="*/ 207738 w 374541"/>
              <a:gd name="connsiteY11" fmla="*/ 182749 h 377757"/>
              <a:gd name="connsiteX12" fmla="*/ 58513 w 374541"/>
              <a:gd name="connsiteY12" fmla="*/ 1774 h 37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4541" h="377757">
                <a:moveTo>
                  <a:pt x="58513" y="1774"/>
                </a:moveTo>
                <a:cubicBezTo>
                  <a:pt x="79151" y="22941"/>
                  <a:pt x="279176" y="247307"/>
                  <a:pt x="331563" y="309749"/>
                </a:cubicBezTo>
                <a:cubicBezTo>
                  <a:pt x="383950" y="372191"/>
                  <a:pt x="369663" y="370074"/>
                  <a:pt x="372838" y="376424"/>
                </a:cubicBezTo>
                <a:cubicBezTo>
                  <a:pt x="376013" y="382774"/>
                  <a:pt x="377601" y="365312"/>
                  <a:pt x="350613" y="347849"/>
                </a:cubicBezTo>
                <a:cubicBezTo>
                  <a:pt x="323625" y="330386"/>
                  <a:pt x="247425" y="288053"/>
                  <a:pt x="210913" y="271649"/>
                </a:cubicBezTo>
                <a:cubicBezTo>
                  <a:pt x="174401" y="255245"/>
                  <a:pt x="166463" y="251541"/>
                  <a:pt x="131538" y="249424"/>
                </a:cubicBezTo>
                <a:cubicBezTo>
                  <a:pt x="96613" y="247307"/>
                  <a:pt x="-13454" y="254186"/>
                  <a:pt x="1363" y="258949"/>
                </a:cubicBezTo>
                <a:cubicBezTo>
                  <a:pt x="16180" y="263712"/>
                  <a:pt x="177576" y="275353"/>
                  <a:pt x="220438" y="277999"/>
                </a:cubicBezTo>
                <a:cubicBezTo>
                  <a:pt x="263300" y="280645"/>
                  <a:pt x="256421" y="285936"/>
                  <a:pt x="258538" y="274824"/>
                </a:cubicBezTo>
                <a:cubicBezTo>
                  <a:pt x="260655" y="263712"/>
                  <a:pt x="259596" y="226670"/>
                  <a:pt x="233138" y="211324"/>
                </a:cubicBezTo>
                <a:cubicBezTo>
                  <a:pt x="206680" y="195978"/>
                  <a:pt x="104021" y="187511"/>
                  <a:pt x="99788" y="182749"/>
                </a:cubicBezTo>
                <a:cubicBezTo>
                  <a:pt x="95555" y="177987"/>
                  <a:pt x="208796" y="210266"/>
                  <a:pt x="207738" y="182749"/>
                </a:cubicBezTo>
                <a:cubicBezTo>
                  <a:pt x="206680" y="155232"/>
                  <a:pt x="37875" y="-19393"/>
                  <a:pt x="58513" y="1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>
            <a:extLst>
              <a:ext uri="{FF2B5EF4-FFF2-40B4-BE49-F238E27FC236}">
                <a16:creationId xmlns:a16="http://schemas.microsoft.com/office/drawing/2014/main" id="{D69902D3-896D-AD44-B66F-EB77C7F5C117}"/>
              </a:ext>
            </a:extLst>
          </p:cNvPr>
          <p:cNvSpPr/>
          <p:nvPr/>
        </p:nvSpPr>
        <p:spPr>
          <a:xfrm>
            <a:off x="7246039" y="9110478"/>
            <a:ext cx="749213" cy="490570"/>
          </a:xfrm>
          <a:custGeom>
            <a:avLst/>
            <a:gdLst>
              <a:gd name="connsiteX0" fmla="*/ 2486 w 749213"/>
              <a:gd name="connsiteY0" fmla="*/ 1772 h 490570"/>
              <a:gd name="connsiteX1" fmla="*/ 412061 w 749213"/>
              <a:gd name="connsiteY1" fmla="*/ 252597 h 490570"/>
              <a:gd name="connsiteX2" fmla="*/ 735911 w 749213"/>
              <a:gd name="connsiteY2" fmla="*/ 484372 h 490570"/>
              <a:gd name="connsiteX3" fmla="*/ 615261 w 749213"/>
              <a:gd name="connsiteY3" fmla="*/ 385947 h 490570"/>
              <a:gd name="connsiteX4" fmla="*/ 2486 w 749213"/>
              <a:gd name="connsiteY4" fmla="*/ 1772 h 49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213" h="490570">
                <a:moveTo>
                  <a:pt x="2486" y="1772"/>
                </a:moveTo>
                <a:cubicBezTo>
                  <a:pt x="-31381" y="-20453"/>
                  <a:pt x="289824" y="172164"/>
                  <a:pt x="412061" y="252597"/>
                </a:cubicBezTo>
                <a:cubicBezTo>
                  <a:pt x="534298" y="333030"/>
                  <a:pt x="702044" y="462147"/>
                  <a:pt x="735911" y="484372"/>
                </a:cubicBezTo>
                <a:cubicBezTo>
                  <a:pt x="769778" y="506597"/>
                  <a:pt x="742261" y="467968"/>
                  <a:pt x="615261" y="385947"/>
                </a:cubicBezTo>
                <a:cubicBezTo>
                  <a:pt x="488261" y="303926"/>
                  <a:pt x="36353" y="23997"/>
                  <a:pt x="2486" y="1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>
            <a:extLst>
              <a:ext uri="{FF2B5EF4-FFF2-40B4-BE49-F238E27FC236}">
                <a16:creationId xmlns:a16="http://schemas.microsoft.com/office/drawing/2014/main" id="{210316DC-1C3C-5382-F2B5-629586B2D5A9}"/>
              </a:ext>
            </a:extLst>
          </p:cNvPr>
          <p:cNvSpPr/>
          <p:nvPr/>
        </p:nvSpPr>
        <p:spPr>
          <a:xfrm>
            <a:off x="8077170" y="9841250"/>
            <a:ext cx="546142" cy="90155"/>
          </a:xfrm>
          <a:custGeom>
            <a:avLst/>
            <a:gdLst>
              <a:gd name="connsiteX0" fmla="*/ 30 w 546142"/>
              <a:gd name="connsiteY0" fmla="*/ 61575 h 90155"/>
              <a:gd name="connsiteX1" fmla="*/ 384205 w 546142"/>
              <a:gd name="connsiteY1" fmla="*/ 7600 h 90155"/>
              <a:gd name="connsiteX2" fmla="*/ 358805 w 546142"/>
              <a:gd name="connsiteY2" fmla="*/ 4425 h 90155"/>
              <a:gd name="connsiteX3" fmla="*/ 498505 w 546142"/>
              <a:gd name="connsiteY3" fmla="*/ 45700 h 90155"/>
              <a:gd name="connsiteX4" fmla="*/ 546130 w 546142"/>
              <a:gd name="connsiteY4" fmla="*/ 90150 h 90155"/>
              <a:gd name="connsiteX5" fmla="*/ 495330 w 546142"/>
              <a:gd name="connsiteY5" fmla="*/ 48875 h 90155"/>
              <a:gd name="connsiteX6" fmla="*/ 301655 w 546142"/>
              <a:gd name="connsiteY6" fmla="*/ 48875 h 90155"/>
              <a:gd name="connsiteX7" fmla="*/ 196880 w 546142"/>
              <a:gd name="connsiteY7" fmla="*/ 42525 h 90155"/>
              <a:gd name="connsiteX8" fmla="*/ 361980 w 546142"/>
              <a:gd name="connsiteY8" fmla="*/ 1250 h 90155"/>
              <a:gd name="connsiteX9" fmla="*/ 30 w 546142"/>
              <a:gd name="connsiteY9" fmla="*/ 61575 h 9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142" h="90155">
                <a:moveTo>
                  <a:pt x="30" y="61575"/>
                </a:moveTo>
                <a:cubicBezTo>
                  <a:pt x="3734" y="62633"/>
                  <a:pt x="324409" y="17125"/>
                  <a:pt x="384205" y="7600"/>
                </a:cubicBezTo>
                <a:cubicBezTo>
                  <a:pt x="444001" y="-1925"/>
                  <a:pt x="339755" y="-1925"/>
                  <a:pt x="358805" y="4425"/>
                </a:cubicBezTo>
                <a:cubicBezTo>
                  <a:pt x="377855" y="10775"/>
                  <a:pt x="467284" y="31412"/>
                  <a:pt x="498505" y="45700"/>
                </a:cubicBezTo>
                <a:cubicBezTo>
                  <a:pt x="529726" y="59987"/>
                  <a:pt x="546659" y="89621"/>
                  <a:pt x="546130" y="90150"/>
                </a:cubicBezTo>
                <a:cubicBezTo>
                  <a:pt x="545601" y="90679"/>
                  <a:pt x="536076" y="55754"/>
                  <a:pt x="495330" y="48875"/>
                </a:cubicBezTo>
                <a:cubicBezTo>
                  <a:pt x="454584" y="41996"/>
                  <a:pt x="351397" y="49933"/>
                  <a:pt x="301655" y="48875"/>
                </a:cubicBezTo>
                <a:cubicBezTo>
                  <a:pt x="251913" y="47817"/>
                  <a:pt x="186826" y="50462"/>
                  <a:pt x="196880" y="42525"/>
                </a:cubicBezTo>
                <a:cubicBezTo>
                  <a:pt x="206934" y="34588"/>
                  <a:pt x="396376" y="-4042"/>
                  <a:pt x="361980" y="1250"/>
                </a:cubicBezTo>
                <a:cubicBezTo>
                  <a:pt x="327584" y="6542"/>
                  <a:pt x="-3674" y="60517"/>
                  <a:pt x="30" y="61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>
            <a:extLst>
              <a:ext uri="{FF2B5EF4-FFF2-40B4-BE49-F238E27FC236}">
                <a16:creationId xmlns:a16="http://schemas.microsoft.com/office/drawing/2014/main" id="{3F0DB6F7-49DC-E7EF-282F-E78CE5AE7D85}"/>
              </a:ext>
            </a:extLst>
          </p:cNvPr>
          <p:cNvSpPr/>
          <p:nvPr/>
        </p:nvSpPr>
        <p:spPr>
          <a:xfrm>
            <a:off x="6635444" y="9064625"/>
            <a:ext cx="611167" cy="63902"/>
          </a:xfrm>
          <a:custGeom>
            <a:avLst/>
            <a:gdLst>
              <a:gd name="connsiteX0" fmla="*/ 306 w 611167"/>
              <a:gd name="connsiteY0" fmla="*/ 0 h 63902"/>
              <a:gd name="connsiteX1" fmla="*/ 574981 w 611167"/>
              <a:gd name="connsiteY1" fmla="*/ 57150 h 63902"/>
              <a:gd name="connsiteX2" fmla="*/ 495606 w 611167"/>
              <a:gd name="connsiteY2" fmla="*/ 57150 h 63902"/>
              <a:gd name="connsiteX3" fmla="*/ 306 w 611167"/>
              <a:gd name="connsiteY3" fmla="*/ 0 h 6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167" h="63902">
                <a:moveTo>
                  <a:pt x="306" y="0"/>
                </a:moveTo>
                <a:cubicBezTo>
                  <a:pt x="13535" y="0"/>
                  <a:pt x="492431" y="47625"/>
                  <a:pt x="574981" y="57150"/>
                </a:cubicBezTo>
                <a:cubicBezTo>
                  <a:pt x="657531" y="66675"/>
                  <a:pt x="585035" y="65617"/>
                  <a:pt x="495606" y="57150"/>
                </a:cubicBezTo>
                <a:cubicBezTo>
                  <a:pt x="406177" y="48683"/>
                  <a:pt x="-12923" y="0"/>
                  <a:pt x="30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>
            <a:extLst>
              <a:ext uri="{FF2B5EF4-FFF2-40B4-BE49-F238E27FC236}">
                <a16:creationId xmlns:a16="http://schemas.microsoft.com/office/drawing/2014/main" id="{F9BDD027-287B-C7CE-3E15-A0617E46F4EE}"/>
              </a:ext>
            </a:extLst>
          </p:cNvPr>
          <p:cNvSpPr/>
          <p:nvPr/>
        </p:nvSpPr>
        <p:spPr>
          <a:xfrm>
            <a:off x="6946619" y="9505752"/>
            <a:ext cx="138041" cy="155691"/>
          </a:xfrm>
          <a:custGeom>
            <a:avLst/>
            <a:gdLst>
              <a:gd name="connsiteX0" fmla="*/ 281 w 138041"/>
              <a:gd name="connsiteY0" fmla="*/ 198 h 155691"/>
              <a:gd name="connsiteX1" fmla="*/ 133631 w 138041"/>
              <a:gd name="connsiteY1" fmla="*/ 149423 h 155691"/>
              <a:gd name="connsiteX2" fmla="*/ 98706 w 138041"/>
              <a:gd name="connsiteY2" fmla="*/ 117673 h 155691"/>
              <a:gd name="connsiteX3" fmla="*/ 281 w 138041"/>
              <a:gd name="connsiteY3" fmla="*/ 198 h 15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41" h="155691">
                <a:moveTo>
                  <a:pt x="281" y="198"/>
                </a:moveTo>
                <a:cubicBezTo>
                  <a:pt x="6102" y="5490"/>
                  <a:pt x="117227" y="129844"/>
                  <a:pt x="133631" y="149423"/>
                </a:cubicBezTo>
                <a:cubicBezTo>
                  <a:pt x="150035" y="169002"/>
                  <a:pt x="116698" y="138311"/>
                  <a:pt x="98706" y="117673"/>
                </a:cubicBezTo>
                <a:cubicBezTo>
                  <a:pt x="80714" y="97036"/>
                  <a:pt x="-5540" y="-5094"/>
                  <a:pt x="281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 521">
            <a:extLst>
              <a:ext uri="{FF2B5EF4-FFF2-40B4-BE49-F238E27FC236}">
                <a16:creationId xmlns:a16="http://schemas.microsoft.com/office/drawing/2014/main" id="{31190D13-D338-DB49-40A5-1EA07454BE27}"/>
              </a:ext>
            </a:extLst>
          </p:cNvPr>
          <p:cNvSpPr/>
          <p:nvPr/>
        </p:nvSpPr>
        <p:spPr>
          <a:xfrm>
            <a:off x="6857004" y="9168771"/>
            <a:ext cx="417675" cy="170257"/>
          </a:xfrm>
          <a:custGeom>
            <a:avLst/>
            <a:gdLst>
              <a:gd name="connsiteX0" fmla="*/ 996 w 417675"/>
              <a:gd name="connsiteY0" fmla="*/ 629 h 170257"/>
              <a:gd name="connsiteX1" fmla="*/ 404221 w 417675"/>
              <a:gd name="connsiteY1" fmla="*/ 165729 h 170257"/>
              <a:gd name="connsiteX2" fmla="*/ 293096 w 417675"/>
              <a:gd name="connsiteY2" fmla="*/ 111754 h 170257"/>
              <a:gd name="connsiteX3" fmla="*/ 996 w 417675"/>
              <a:gd name="connsiteY3" fmla="*/ 629 h 17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675" h="170257">
                <a:moveTo>
                  <a:pt x="996" y="629"/>
                </a:moveTo>
                <a:cubicBezTo>
                  <a:pt x="19517" y="9625"/>
                  <a:pt x="355538" y="147208"/>
                  <a:pt x="404221" y="165729"/>
                </a:cubicBezTo>
                <a:cubicBezTo>
                  <a:pt x="452904" y="184250"/>
                  <a:pt x="358713" y="141916"/>
                  <a:pt x="293096" y="111754"/>
                </a:cubicBezTo>
                <a:cubicBezTo>
                  <a:pt x="227479" y="81592"/>
                  <a:pt x="-17525" y="-8367"/>
                  <a:pt x="996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 522">
            <a:extLst>
              <a:ext uri="{FF2B5EF4-FFF2-40B4-BE49-F238E27FC236}">
                <a16:creationId xmlns:a16="http://schemas.microsoft.com/office/drawing/2014/main" id="{25DD88EE-A700-62C5-7761-4012DEE61CFA}"/>
              </a:ext>
            </a:extLst>
          </p:cNvPr>
          <p:cNvSpPr/>
          <p:nvPr/>
        </p:nvSpPr>
        <p:spPr>
          <a:xfrm>
            <a:off x="7395258" y="9556677"/>
            <a:ext cx="370792" cy="178125"/>
          </a:xfrm>
          <a:custGeom>
            <a:avLst/>
            <a:gdLst>
              <a:gd name="connsiteX0" fmla="*/ 2492 w 370792"/>
              <a:gd name="connsiteY0" fmla="*/ 177873 h 178125"/>
              <a:gd name="connsiteX1" fmla="*/ 323167 w 370792"/>
              <a:gd name="connsiteY1" fmla="*/ 108023 h 178125"/>
              <a:gd name="connsiteX2" fmla="*/ 291417 w 370792"/>
              <a:gd name="connsiteY2" fmla="*/ 104848 h 178125"/>
              <a:gd name="connsiteX3" fmla="*/ 370792 w 370792"/>
              <a:gd name="connsiteY3" fmla="*/ 73 h 178125"/>
              <a:gd name="connsiteX4" fmla="*/ 291417 w 370792"/>
              <a:gd name="connsiteY4" fmla="*/ 88973 h 178125"/>
              <a:gd name="connsiteX5" fmla="*/ 180292 w 370792"/>
              <a:gd name="connsiteY5" fmla="*/ 130248 h 178125"/>
              <a:gd name="connsiteX6" fmla="*/ 2492 w 370792"/>
              <a:gd name="connsiteY6" fmla="*/ 177873 h 17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792" h="178125">
                <a:moveTo>
                  <a:pt x="2492" y="177873"/>
                </a:moveTo>
                <a:cubicBezTo>
                  <a:pt x="26305" y="174169"/>
                  <a:pt x="275013" y="120194"/>
                  <a:pt x="323167" y="108023"/>
                </a:cubicBezTo>
                <a:cubicBezTo>
                  <a:pt x="371321" y="95852"/>
                  <a:pt x="283480" y="122840"/>
                  <a:pt x="291417" y="104848"/>
                </a:cubicBezTo>
                <a:cubicBezTo>
                  <a:pt x="299355" y="86856"/>
                  <a:pt x="370792" y="2719"/>
                  <a:pt x="370792" y="73"/>
                </a:cubicBezTo>
                <a:cubicBezTo>
                  <a:pt x="370792" y="-2573"/>
                  <a:pt x="323167" y="67277"/>
                  <a:pt x="291417" y="88973"/>
                </a:cubicBezTo>
                <a:cubicBezTo>
                  <a:pt x="259667" y="110669"/>
                  <a:pt x="228446" y="117019"/>
                  <a:pt x="180292" y="130248"/>
                </a:cubicBezTo>
                <a:cubicBezTo>
                  <a:pt x="132138" y="143477"/>
                  <a:pt x="-21321" y="181577"/>
                  <a:pt x="2492" y="177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 523">
            <a:extLst>
              <a:ext uri="{FF2B5EF4-FFF2-40B4-BE49-F238E27FC236}">
                <a16:creationId xmlns:a16="http://schemas.microsoft.com/office/drawing/2014/main" id="{1CA96B9C-7FB7-31AA-949B-A2334804E41E}"/>
              </a:ext>
            </a:extLst>
          </p:cNvPr>
          <p:cNvSpPr/>
          <p:nvPr/>
        </p:nvSpPr>
        <p:spPr>
          <a:xfrm>
            <a:off x="7930481" y="9798050"/>
            <a:ext cx="178495" cy="109069"/>
          </a:xfrm>
          <a:custGeom>
            <a:avLst/>
            <a:gdLst>
              <a:gd name="connsiteX0" fmla="*/ 178469 w 178495"/>
              <a:gd name="connsiteY0" fmla="*/ 0 h 109069"/>
              <a:gd name="connsiteX1" fmla="*/ 95919 w 178495"/>
              <a:gd name="connsiteY1" fmla="*/ 73025 h 109069"/>
              <a:gd name="connsiteX2" fmla="*/ 669 w 178495"/>
              <a:gd name="connsiteY2" fmla="*/ 31750 h 109069"/>
              <a:gd name="connsiteX3" fmla="*/ 146719 w 178495"/>
              <a:gd name="connsiteY3" fmla="*/ 107950 h 109069"/>
              <a:gd name="connsiteX4" fmla="*/ 105444 w 178495"/>
              <a:gd name="connsiteY4" fmla="*/ 73025 h 109069"/>
              <a:gd name="connsiteX5" fmla="*/ 178469 w 178495"/>
              <a:gd name="connsiteY5" fmla="*/ 0 h 10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495" h="109069">
                <a:moveTo>
                  <a:pt x="178469" y="0"/>
                </a:moveTo>
                <a:cubicBezTo>
                  <a:pt x="176882" y="0"/>
                  <a:pt x="125552" y="67733"/>
                  <a:pt x="95919" y="73025"/>
                </a:cubicBezTo>
                <a:cubicBezTo>
                  <a:pt x="66286" y="78317"/>
                  <a:pt x="-7798" y="25929"/>
                  <a:pt x="669" y="31750"/>
                </a:cubicBezTo>
                <a:cubicBezTo>
                  <a:pt x="9136" y="37571"/>
                  <a:pt x="129257" y="101071"/>
                  <a:pt x="146719" y="107950"/>
                </a:cubicBezTo>
                <a:cubicBezTo>
                  <a:pt x="164181" y="114829"/>
                  <a:pt x="101211" y="88371"/>
                  <a:pt x="105444" y="73025"/>
                </a:cubicBezTo>
                <a:cubicBezTo>
                  <a:pt x="109677" y="57679"/>
                  <a:pt x="180056" y="0"/>
                  <a:pt x="1784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 524">
            <a:extLst>
              <a:ext uri="{FF2B5EF4-FFF2-40B4-BE49-F238E27FC236}">
                <a16:creationId xmlns:a16="http://schemas.microsoft.com/office/drawing/2014/main" id="{BDEB83C9-4F5C-5E0C-83CF-B216AEB55AAC}"/>
              </a:ext>
            </a:extLst>
          </p:cNvPr>
          <p:cNvSpPr/>
          <p:nvPr/>
        </p:nvSpPr>
        <p:spPr>
          <a:xfrm>
            <a:off x="120573" y="9261210"/>
            <a:ext cx="375041" cy="223687"/>
          </a:xfrm>
          <a:custGeom>
            <a:avLst/>
            <a:gdLst>
              <a:gd name="connsiteX0" fmla="*/ 6427 w 375041"/>
              <a:gd name="connsiteY0" fmla="*/ 265 h 223687"/>
              <a:gd name="connsiteX1" fmla="*/ 365202 w 375041"/>
              <a:gd name="connsiteY1" fmla="*/ 9790 h 223687"/>
              <a:gd name="connsiteX2" fmla="*/ 273127 w 375041"/>
              <a:gd name="connsiteY2" fmla="*/ 32015 h 223687"/>
              <a:gd name="connsiteX3" fmla="*/ 263602 w 375041"/>
              <a:gd name="connsiteY3" fmla="*/ 108215 h 223687"/>
              <a:gd name="connsiteX4" fmla="*/ 282652 w 375041"/>
              <a:gd name="connsiteY4" fmla="*/ 190765 h 223687"/>
              <a:gd name="connsiteX5" fmla="*/ 257252 w 375041"/>
              <a:gd name="connsiteY5" fmla="*/ 216165 h 223687"/>
              <a:gd name="connsiteX6" fmla="*/ 77 w 375041"/>
              <a:gd name="connsiteY6" fmla="*/ 219340 h 223687"/>
              <a:gd name="connsiteX7" fmla="*/ 285827 w 375041"/>
              <a:gd name="connsiteY7" fmla="*/ 216165 h 223687"/>
              <a:gd name="connsiteX8" fmla="*/ 250902 w 375041"/>
              <a:gd name="connsiteY8" fmla="*/ 130440 h 223687"/>
              <a:gd name="connsiteX9" fmla="*/ 200102 w 375041"/>
              <a:gd name="connsiteY9" fmla="*/ 54240 h 223687"/>
              <a:gd name="connsiteX10" fmla="*/ 257252 w 375041"/>
              <a:gd name="connsiteY10" fmla="*/ 89165 h 223687"/>
              <a:gd name="connsiteX11" fmla="*/ 276302 w 375041"/>
              <a:gd name="connsiteY11" fmla="*/ 47890 h 223687"/>
              <a:gd name="connsiteX12" fmla="*/ 266777 w 375041"/>
              <a:gd name="connsiteY12" fmla="*/ 19315 h 223687"/>
              <a:gd name="connsiteX13" fmla="*/ 6427 w 375041"/>
              <a:gd name="connsiteY13" fmla="*/ 265 h 22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5041" h="223687">
                <a:moveTo>
                  <a:pt x="6427" y="265"/>
                </a:moveTo>
                <a:cubicBezTo>
                  <a:pt x="22831" y="-1322"/>
                  <a:pt x="320752" y="4498"/>
                  <a:pt x="365202" y="9790"/>
                </a:cubicBezTo>
                <a:cubicBezTo>
                  <a:pt x="409652" y="15082"/>
                  <a:pt x="290060" y="15611"/>
                  <a:pt x="273127" y="32015"/>
                </a:cubicBezTo>
                <a:cubicBezTo>
                  <a:pt x="256194" y="48419"/>
                  <a:pt x="262015" y="81757"/>
                  <a:pt x="263602" y="108215"/>
                </a:cubicBezTo>
                <a:cubicBezTo>
                  <a:pt x="265190" y="134673"/>
                  <a:pt x="283710" y="172774"/>
                  <a:pt x="282652" y="190765"/>
                </a:cubicBezTo>
                <a:cubicBezTo>
                  <a:pt x="281594" y="208756"/>
                  <a:pt x="304348" y="211403"/>
                  <a:pt x="257252" y="216165"/>
                </a:cubicBezTo>
                <a:cubicBezTo>
                  <a:pt x="210156" y="220927"/>
                  <a:pt x="-4685" y="219340"/>
                  <a:pt x="77" y="219340"/>
                </a:cubicBezTo>
                <a:cubicBezTo>
                  <a:pt x="4839" y="219340"/>
                  <a:pt x="244023" y="230982"/>
                  <a:pt x="285827" y="216165"/>
                </a:cubicBezTo>
                <a:cubicBezTo>
                  <a:pt x="327631" y="201348"/>
                  <a:pt x="265190" y="157428"/>
                  <a:pt x="250902" y="130440"/>
                </a:cubicBezTo>
                <a:cubicBezTo>
                  <a:pt x="236615" y="103453"/>
                  <a:pt x="199044" y="61119"/>
                  <a:pt x="200102" y="54240"/>
                </a:cubicBezTo>
                <a:cubicBezTo>
                  <a:pt x="201160" y="47361"/>
                  <a:pt x="244552" y="90223"/>
                  <a:pt x="257252" y="89165"/>
                </a:cubicBezTo>
                <a:cubicBezTo>
                  <a:pt x="269952" y="88107"/>
                  <a:pt x="274715" y="59532"/>
                  <a:pt x="276302" y="47890"/>
                </a:cubicBezTo>
                <a:cubicBezTo>
                  <a:pt x="277889" y="36248"/>
                  <a:pt x="307523" y="27782"/>
                  <a:pt x="266777" y="19315"/>
                </a:cubicBezTo>
                <a:cubicBezTo>
                  <a:pt x="226031" y="10848"/>
                  <a:pt x="-9977" y="1852"/>
                  <a:pt x="6427" y="2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 525">
            <a:extLst>
              <a:ext uri="{FF2B5EF4-FFF2-40B4-BE49-F238E27FC236}">
                <a16:creationId xmlns:a16="http://schemas.microsoft.com/office/drawing/2014/main" id="{E2A064B9-4ACE-51D9-BE9F-988674A6086B}"/>
              </a:ext>
            </a:extLst>
          </p:cNvPr>
          <p:cNvSpPr/>
          <p:nvPr/>
        </p:nvSpPr>
        <p:spPr>
          <a:xfrm>
            <a:off x="31749" y="9641160"/>
            <a:ext cx="333484" cy="782405"/>
          </a:xfrm>
          <a:custGeom>
            <a:avLst/>
            <a:gdLst>
              <a:gd name="connsiteX0" fmla="*/ 333376 w 333484"/>
              <a:gd name="connsiteY0" fmla="*/ 1315 h 782405"/>
              <a:gd name="connsiteX1" fmla="*/ 206376 w 333484"/>
              <a:gd name="connsiteY1" fmla="*/ 477565 h 782405"/>
              <a:gd name="connsiteX2" fmla="*/ 212726 w 333484"/>
              <a:gd name="connsiteY2" fmla="*/ 436290 h 782405"/>
              <a:gd name="connsiteX3" fmla="*/ 209551 w 333484"/>
              <a:gd name="connsiteY3" fmla="*/ 741090 h 782405"/>
              <a:gd name="connsiteX4" fmla="*/ 174626 w 333484"/>
              <a:gd name="connsiteY4" fmla="*/ 731565 h 782405"/>
              <a:gd name="connsiteX5" fmla="*/ 1 w 333484"/>
              <a:gd name="connsiteY5" fmla="*/ 782365 h 782405"/>
              <a:gd name="connsiteX6" fmla="*/ 171451 w 333484"/>
              <a:gd name="connsiteY6" fmla="*/ 722040 h 782405"/>
              <a:gd name="connsiteX7" fmla="*/ 168276 w 333484"/>
              <a:gd name="connsiteY7" fmla="*/ 636315 h 782405"/>
              <a:gd name="connsiteX8" fmla="*/ 88901 w 333484"/>
              <a:gd name="connsiteY8" fmla="*/ 198165 h 782405"/>
              <a:gd name="connsiteX9" fmla="*/ 190501 w 333484"/>
              <a:gd name="connsiteY9" fmla="*/ 649015 h 782405"/>
              <a:gd name="connsiteX10" fmla="*/ 200026 w 333484"/>
              <a:gd name="connsiteY10" fmla="*/ 487090 h 782405"/>
              <a:gd name="connsiteX11" fmla="*/ 228601 w 333484"/>
              <a:gd name="connsiteY11" fmla="*/ 220390 h 782405"/>
              <a:gd name="connsiteX12" fmla="*/ 228601 w 333484"/>
              <a:gd name="connsiteY12" fmla="*/ 331515 h 782405"/>
              <a:gd name="connsiteX13" fmla="*/ 333376 w 333484"/>
              <a:gd name="connsiteY13" fmla="*/ 1315 h 78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3484" h="782405">
                <a:moveTo>
                  <a:pt x="333376" y="1315"/>
                </a:moveTo>
                <a:cubicBezTo>
                  <a:pt x="329672" y="25657"/>
                  <a:pt x="226484" y="405069"/>
                  <a:pt x="206376" y="477565"/>
                </a:cubicBezTo>
                <a:cubicBezTo>
                  <a:pt x="186268" y="550061"/>
                  <a:pt x="212197" y="392369"/>
                  <a:pt x="212726" y="436290"/>
                </a:cubicBezTo>
                <a:cubicBezTo>
                  <a:pt x="213255" y="480211"/>
                  <a:pt x="215901" y="691877"/>
                  <a:pt x="209551" y="741090"/>
                </a:cubicBezTo>
                <a:cubicBezTo>
                  <a:pt x="203201" y="790303"/>
                  <a:pt x="209551" y="724686"/>
                  <a:pt x="174626" y="731565"/>
                </a:cubicBezTo>
                <a:cubicBezTo>
                  <a:pt x="139701" y="738444"/>
                  <a:pt x="530" y="783952"/>
                  <a:pt x="1" y="782365"/>
                </a:cubicBezTo>
                <a:cubicBezTo>
                  <a:pt x="-528" y="780778"/>
                  <a:pt x="143405" y="746382"/>
                  <a:pt x="171451" y="722040"/>
                </a:cubicBezTo>
                <a:cubicBezTo>
                  <a:pt x="199497" y="697698"/>
                  <a:pt x="182034" y="723628"/>
                  <a:pt x="168276" y="636315"/>
                </a:cubicBezTo>
                <a:cubicBezTo>
                  <a:pt x="154518" y="549003"/>
                  <a:pt x="85197" y="196048"/>
                  <a:pt x="88901" y="198165"/>
                </a:cubicBezTo>
                <a:cubicBezTo>
                  <a:pt x="92605" y="200282"/>
                  <a:pt x="171980" y="600861"/>
                  <a:pt x="190501" y="649015"/>
                </a:cubicBezTo>
                <a:cubicBezTo>
                  <a:pt x="209022" y="697169"/>
                  <a:pt x="193676" y="558527"/>
                  <a:pt x="200026" y="487090"/>
                </a:cubicBezTo>
                <a:cubicBezTo>
                  <a:pt x="206376" y="415653"/>
                  <a:pt x="223839" y="246319"/>
                  <a:pt x="228601" y="220390"/>
                </a:cubicBezTo>
                <a:cubicBezTo>
                  <a:pt x="233363" y="194461"/>
                  <a:pt x="212726" y="364852"/>
                  <a:pt x="228601" y="331515"/>
                </a:cubicBezTo>
                <a:cubicBezTo>
                  <a:pt x="244476" y="298178"/>
                  <a:pt x="337080" y="-23027"/>
                  <a:pt x="333376" y="1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 526">
            <a:extLst>
              <a:ext uri="{FF2B5EF4-FFF2-40B4-BE49-F238E27FC236}">
                <a16:creationId xmlns:a16="http://schemas.microsoft.com/office/drawing/2014/main" id="{6FCF3B2D-1A13-5C01-AC01-6C2F378510FF}"/>
              </a:ext>
            </a:extLst>
          </p:cNvPr>
          <p:cNvSpPr/>
          <p:nvPr/>
        </p:nvSpPr>
        <p:spPr>
          <a:xfrm>
            <a:off x="6511925" y="9013825"/>
            <a:ext cx="1619412" cy="610730"/>
          </a:xfrm>
          <a:custGeom>
            <a:avLst/>
            <a:gdLst>
              <a:gd name="connsiteX0" fmla="*/ 0 w 1619412"/>
              <a:gd name="connsiteY0" fmla="*/ 25400 h 610730"/>
              <a:gd name="connsiteX1" fmla="*/ 628650 w 1619412"/>
              <a:gd name="connsiteY1" fmla="*/ 41275 h 610730"/>
              <a:gd name="connsiteX2" fmla="*/ 504825 w 1619412"/>
              <a:gd name="connsiteY2" fmla="*/ 47625 h 610730"/>
              <a:gd name="connsiteX3" fmla="*/ 860425 w 1619412"/>
              <a:gd name="connsiteY3" fmla="*/ 38100 h 610730"/>
              <a:gd name="connsiteX4" fmla="*/ 831850 w 1619412"/>
              <a:gd name="connsiteY4" fmla="*/ 63500 h 610730"/>
              <a:gd name="connsiteX5" fmla="*/ 1031875 w 1619412"/>
              <a:gd name="connsiteY5" fmla="*/ 165100 h 610730"/>
              <a:gd name="connsiteX6" fmla="*/ 1158875 w 1619412"/>
              <a:gd name="connsiteY6" fmla="*/ 247650 h 610730"/>
              <a:gd name="connsiteX7" fmla="*/ 1593850 w 1619412"/>
              <a:gd name="connsiteY7" fmla="*/ 593725 h 610730"/>
              <a:gd name="connsiteX8" fmla="*/ 1489075 w 1619412"/>
              <a:gd name="connsiteY8" fmla="*/ 504825 h 610730"/>
              <a:gd name="connsiteX9" fmla="*/ 835025 w 1619412"/>
              <a:gd name="connsiteY9" fmla="*/ 50800 h 610730"/>
              <a:gd name="connsiteX10" fmla="*/ 568325 w 1619412"/>
              <a:gd name="connsiteY10" fmla="*/ 44450 h 610730"/>
              <a:gd name="connsiteX11" fmla="*/ 685800 w 1619412"/>
              <a:gd name="connsiteY11" fmla="*/ 19050 h 610730"/>
              <a:gd name="connsiteX12" fmla="*/ 257175 w 1619412"/>
              <a:gd name="connsiteY12" fmla="*/ 6350 h 610730"/>
              <a:gd name="connsiteX13" fmla="*/ 311150 w 1619412"/>
              <a:gd name="connsiteY13" fmla="*/ 0 h 610730"/>
              <a:gd name="connsiteX14" fmla="*/ 0 w 1619412"/>
              <a:gd name="connsiteY14" fmla="*/ 25400 h 61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9412" h="610730">
                <a:moveTo>
                  <a:pt x="0" y="25400"/>
                </a:moveTo>
                <a:lnTo>
                  <a:pt x="628650" y="41275"/>
                </a:lnTo>
                <a:lnTo>
                  <a:pt x="504825" y="47625"/>
                </a:lnTo>
                <a:cubicBezTo>
                  <a:pt x="543454" y="47096"/>
                  <a:pt x="805921" y="35454"/>
                  <a:pt x="860425" y="38100"/>
                </a:cubicBezTo>
                <a:cubicBezTo>
                  <a:pt x="914929" y="40746"/>
                  <a:pt x="803275" y="42333"/>
                  <a:pt x="831850" y="63500"/>
                </a:cubicBezTo>
                <a:cubicBezTo>
                  <a:pt x="860425" y="84667"/>
                  <a:pt x="977371" y="134408"/>
                  <a:pt x="1031875" y="165100"/>
                </a:cubicBezTo>
                <a:cubicBezTo>
                  <a:pt x="1086379" y="195792"/>
                  <a:pt x="1065213" y="176213"/>
                  <a:pt x="1158875" y="247650"/>
                </a:cubicBezTo>
                <a:cubicBezTo>
                  <a:pt x="1252537" y="319087"/>
                  <a:pt x="1538817" y="550863"/>
                  <a:pt x="1593850" y="593725"/>
                </a:cubicBezTo>
                <a:cubicBezTo>
                  <a:pt x="1648883" y="636588"/>
                  <a:pt x="1615546" y="595313"/>
                  <a:pt x="1489075" y="504825"/>
                </a:cubicBezTo>
                <a:cubicBezTo>
                  <a:pt x="1362604" y="414338"/>
                  <a:pt x="988483" y="127529"/>
                  <a:pt x="835025" y="50800"/>
                </a:cubicBezTo>
                <a:cubicBezTo>
                  <a:pt x="681567" y="-25929"/>
                  <a:pt x="593196" y="49742"/>
                  <a:pt x="568325" y="44450"/>
                </a:cubicBezTo>
                <a:cubicBezTo>
                  <a:pt x="543454" y="39158"/>
                  <a:pt x="737658" y="25400"/>
                  <a:pt x="685800" y="19050"/>
                </a:cubicBezTo>
                <a:cubicBezTo>
                  <a:pt x="633942" y="12700"/>
                  <a:pt x="319617" y="9525"/>
                  <a:pt x="257175" y="6350"/>
                </a:cubicBezTo>
                <a:cubicBezTo>
                  <a:pt x="194733" y="3175"/>
                  <a:pt x="311150" y="0"/>
                  <a:pt x="311150" y="0"/>
                </a:cubicBezTo>
                <a:lnTo>
                  <a:pt x="0" y="254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 527">
            <a:extLst>
              <a:ext uri="{FF2B5EF4-FFF2-40B4-BE49-F238E27FC236}">
                <a16:creationId xmlns:a16="http://schemas.microsoft.com/office/drawing/2014/main" id="{167D5D88-FAEC-6331-A038-623F9A4FD480}"/>
              </a:ext>
            </a:extLst>
          </p:cNvPr>
          <p:cNvSpPr/>
          <p:nvPr/>
        </p:nvSpPr>
        <p:spPr>
          <a:xfrm>
            <a:off x="2552630" y="8533465"/>
            <a:ext cx="763111" cy="925875"/>
          </a:xfrm>
          <a:custGeom>
            <a:avLst/>
            <a:gdLst>
              <a:gd name="connsiteX0" fmla="*/ 70 w 763111"/>
              <a:gd name="connsiteY0" fmla="*/ 935 h 925875"/>
              <a:gd name="connsiteX1" fmla="*/ 263595 w 763111"/>
              <a:gd name="connsiteY1" fmla="*/ 277160 h 925875"/>
              <a:gd name="connsiteX2" fmla="*/ 746195 w 763111"/>
              <a:gd name="connsiteY2" fmla="*/ 899460 h 925875"/>
              <a:gd name="connsiteX3" fmla="*/ 619195 w 763111"/>
              <a:gd name="connsiteY3" fmla="*/ 766110 h 925875"/>
              <a:gd name="connsiteX4" fmla="*/ 285820 w 763111"/>
              <a:gd name="connsiteY4" fmla="*/ 359710 h 925875"/>
              <a:gd name="connsiteX5" fmla="*/ 70 w 763111"/>
              <a:gd name="connsiteY5" fmla="*/ 935 h 92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111" h="925875">
                <a:moveTo>
                  <a:pt x="70" y="935"/>
                </a:moveTo>
                <a:cubicBezTo>
                  <a:pt x="-3634" y="-12823"/>
                  <a:pt x="139241" y="127406"/>
                  <a:pt x="263595" y="277160"/>
                </a:cubicBezTo>
                <a:cubicBezTo>
                  <a:pt x="387949" y="426914"/>
                  <a:pt x="686928" y="817968"/>
                  <a:pt x="746195" y="899460"/>
                </a:cubicBezTo>
                <a:cubicBezTo>
                  <a:pt x="805462" y="980952"/>
                  <a:pt x="695924" y="856068"/>
                  <a:pt x="619195" y="766110"/>
                </a:cubicBezTo>
                <a:cubicBezTo>
                  <a:pt x="542466" y="676152"/>
                  <a:pt x="384774" y="483006"/>
                  <a:pt x="285820" y="359710"/>
                </a:cubicBezTo>
                <a:cubicBezTo>
                  <a:pt x="186866" y="236414"/>
                  <a:pt x="3774" y="14693"/>
                  <a:pt x="70" y="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 528">
            <a:extLst>
              <a:ext uri="{FF2B5EF4-FFF2-40B4-BE49-F238E27FC236}">
                <a16:creationId xmlns:a16="http://schemas.microsoft.com/office/drawing/2014/main" id="{E03FBE66-A6C8-EBB6-A645-7E08C28B5913}"/>
              </a:ext>
            </a:extLst>
          </p:cNvPr>
          <p:cNvSpPr/>
          <p:nvPr/>
        </p:nvSpPr>
        <p:spPr>
          <a:xfrm>
            <a:off x="3299039" y="9422110"/>
            <a:ext cx="1616001" cy="666257"/>
          </a:xfrm>
          <a:custGeom>
            <a:avLst/>
            <a:gdLst>
              <a:gd name="connsiteX0" fmla="*/ 1615861 w 1616001"/>
              <a:gd name="connsiteY0" fmla="*/ 487065 h 666257"/>
              <a:gd name="connsiteX1" fmla="*/ 1415836 w 1616001"/>
              <a:gd name="connsiteY1" fmla="*/ 591840 h 666257"/>
              <a:gd name="connsiteX2" fmla="*/ 1091986 w 1616001"/>
              <a:gd name="connsiteY2" fmla="*/ 607715 h 666257"/>
              <a:gd name="connsiteX3" fmla="*/ 1082461 w 1616001"/>
              <a:gd name="connsiteY3" fmla="*/ 629940 h 666257"/>
              <a:gd name="connsiteX4" fmla="*/ 768136 w 1616001"/>
              <a:gd name="connsiteY4" fmla="*/ 550565 h 666257"/>
              <a:gd name="connsiteX5" fmla="*/ 787186 w 1616001"/>
              <a:gd name="connsiteY5" fmla="*/ 563265 h 666257"/>
              <a:gd name="connsiteX6" fmla="*/ 450636 w 1616001"/>
              <a:gd name="connsiteY6" fmla="*/ 404515 h 666257"/>
              <a:gd name="connsiteX7" fmla="*/ 520486 w 1616001"/>
              <a:gd name="connsiteY7" fmla="*/ 433090 h 666257"/>
              <a:gd name="connsiteX8" fmla="*/ 279186 w 1616001"/>
              <a:gd name="connsiteY8" fmla="*/ 264815 h 666257"/>
              <a:gd name="connsiteX9" fmla="*/ 352211 w 1616001"/>
              <a:gd name="connsiteY9" fmla="*/ 302915 h 666257"/>
              <a:gd name="connsiteX10" fmla="*/ 6136 w 1616001"/>
              <a:gd name="connsiteY10" fmla="*/ 4465 h 666257"/>
              <a:gd name="connsiteX11" fmla="*/ 155361 w 1616001"/>
              <a:gd name="connsiteY11" fmla="*/ 144165 h 666257"/>
              <a:gd name="connsiteX12" fmla="*/ 463336 w 1616001"/>
              <a:gd name="connsiteY12" fmla="*/ 420390 h 666257"/>
              <a:gd name="connsiteX13" fmla="*/ 755436 w 1616001"/>
              <a:gd name="connsiteY13" fmla="*/ 556915 h 666257"/>
              <a:gd name="connsiteX14" fmla="*/ 1177711 w 1616001"/>
              <a:gd name="connsiteY14" fmla="*/ 664865 h 666257"/>
              <a:gd name="connsiteX15" fmla="*/ 1241211 w 1616001"/>
              <a:gd name="connsiteY15" fmla="*/ 614065 h 666257"/>
              <a:gd name="connsiteX16" fmla="*/ 1488861 w 1616001"/>
              <a:gd name="connsiteY16" fmla="*/ 553740 h 666257"/>
              <a:gd name="connsiteX17" fmla="*/ 1387261 w 1616001"/>
              <a:gd name="connsiteY17" fmla="*/ 560090 h 666257"/>
              <a:gd name="connsiteX18" fmla="*/ 1615861 w 1616001"/>
              <a:gd name="connsiteY18" fmla="*/ 487065 h 66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16001" h="666257">
                <a:moveTo>
                  <a:pt x="1615861" y="487065"/>
                </a:moveTo>
                <a:cubicBezTo>
                  <a:pt x="1620624" y="492357"/>
                  <a:pt x="1503148" y="571732"/>
                  <a:pt x="1415836" y="591840"/>
                </a:cubicBezTo>
                <a:cubicBezTo>
                  <a:pt x="1328524" y="611948"/>
                  <a:pt x="1147548" y="601365"/>
                  <a:pt x="1091986" y="607715"/>
                </a:cubicBezTo>
                <a:cubicBezTo>
                  <a:pt x="1036424" y="614065"/>
                  <a:pt x="1136436" y="639465"/>
                  <a:pt x="1082461" y="629940"/>
                </a:cubicBezTo>
                <a:cubicBezTo>
                  <a:pt x="1028486" y="620415"/>
                  <a:pt x="817348" y="561677"/>
                  <a:pt x="768136" y="550565"/>
                </a:cubicBezTo>
                <a:cubicBezTo>
                  <a:pt x="718924" y="539453"/>
                  <a:pt x="840103" y="587607"/>
                  <a:pt x="787186" y="563265"/>
                </a:cubicBezTo>
                <a:cubicBezTo>
                  <a:pt x="734269" y="538923"/>
                  <a:pt x="495086" y="426211"/>
                  <a:pt x="450636" y="404515"/>
                </a:cubicBezTo>
                <a:cubicBezTo>
                  <a:pt x="406186" y="382819"/>
                  <a:pt x="549061" y="456373"/>
                  <a:pt x="520486" y="433090"/>
                </a:cubicBezTo>
                <a:cubicBezTo>
                  <a:pt x="491911" y="409807"/>
                  <a:pt x="307232" y="286511"/>
                  <a:pt x="279186" y="264815"/>
                </a:cubicBezTo>
                <a:cubicBezTo>
                  <a:pt x="251140" y="243119"/>
                  <a:pt x="397719" y="346307"/>
                  <a:pt x="352211" y="302915"/>
                </a:cubicBezTo>
                <a:cubicBezTo>
                  <a:pt x="306703" y="259523"/>
                  <a:pt x="38944" y="30923"/>
                  <a:pt x="6136" y="4465"/>
                </a:cubicBezTo>
                <a:cubicBezTo>
                  <a:pt x="-26672" y="-21993"/>
                  <a:pt x="79161" y="74844"/>
                  <a:pt x="155361" y="144165"/>
                </a:cubicBezTo>
                <a:cubicBezTo>
                  <a:pt x="231561" y="213486"/>
                  <a:pt x="363324" y="351598"/>
                  <a:pt x="463336" y="420390"/>
                </a:cubicBezTo>
                <a:cubicBezTo>
                  <a:pt x="563348" y="489182"/>
                  <a:pt x="636373" y="516169"/>
                  <a:pt x="755436" y="556915"/>
                </a:cubicBezTo>
                <a:cubicBezTo>
                  <a:pt x="874499" y="597661"/>
                  <a:pt x="1096749" y="655340"/>
                  <a:pt x="1177711" y="664865"/>
                </a:cubicBezTo>
                <a:cubicBezTo>
                  <a:pt x="1258673" y="674390"/>
                  <a:pt x="1189353" y="632586"/>
                  <a:pt x="1241211" y="614065"/>
                </a:cubicBezTo>
                <a:cubicBezTo>
                  <a:pt x="1293069" y="595544"/>
                  <a:pt x="1464519" y="562736"/>
                  <a:pt x="1488861" y="553740"/>
                </a:cubicBezTo>
                <a:cubicBezTo>
                  <a:pt x="1513203" y="544744"/>
                  <a:pt x="1360274" y="569615"/>
                  <a:pt x="1387261" y="560090"/>
                </a:cubicBezTo>
                <a:cubicBezTo>
                  <a:pt x="1414248" y="550565"/>
                  <a:pt x="1611098" y="481773"/>
                  <a:pt x="1615861" y="487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 529">
            <a:extLst>
              <a:ext uri="{FF2B5EF4-FFF2-40B4-BE49-F238E27FC236}">
                <a16:creationId xmlns:a16="http://schemas.microsoft.com/office/drawing/2014/main" id="{A879101C-0A6D-2F37-6049-435FD618E790}"/>
              </a:ext>
            </a:extLst>
          </p:cNvPr>
          <p:cNvSpPr/>
          <p:nvPr/>
        </p:nvSpPr>
        <p:spPr>
          <a:xfrm>
            <a:off x="3793561" y="9937742"/>
            <a:ext cx="1168964" cy="201026"/>
          </a:xfrm>
          <a:custGeom>
            <a:avLst/>
            <a:gdLst>
              <a:gd name="connsiteX0" fmla="*/ 1168964 w 1168964"/>
              <a:gd name="connsiteY0" fmla="*/ 79383 h 201026"/>
              <a:gd name="connsiteX1" fmla="*/ 860989 w 1168964"/>
              <a:gd name="connsiteY1" fmla="*/ 142883 h 201026"/>
              <a:gd name="connsiteX2" fmla="*/ 581589 w 1168964"/>
              <a:gd name="connsiteY2" fmla="*/ 190508 h 201026"/>
              <a:gd name="connsiteX3" fmla="*/ 616514 w 1168964"/>
              <a:gd name="connsiteY3" fmla="*/ 190508 h 201026"/>
              <a:gd name="connsiteX4" fmla="*/ 194239 w 1168964"/>
              <a:gd name="connsiteY4" fmla="*/ 76208 h 201026"/>
              <a:gd name="connsiteX5" fmla="*/ 279964 w 1168964"/>
              <a:gd name="connsiteY5" fmla="*/ 107958 h 201026"/>
              <a:gd name="connsiteX6" fmla="*/ 564 w 1168964"/>
              <a:gd name="connsiteY6" fmla="*/ 8 h 201026"/>
              <a:gd name="connsiteX7" fmla="*/ 365689 w 1168964"/>
              <a:gd name="connsiteY7" fmla="*/ 114308 h 201026"/>
              <a:gd name="connsiteX8" fmla="*/ 775264 w 1168964"/>
              <a:gd name="connsiteY8" fmla="*/ 161933 h 201026"/>
              <a:gd name="connsiteX9" fmla="*/ 959414 w 1168964"/>
              <a:gd name="connsiteY9" fmla="*/ 127008 h 201026"/>
              <a:gd name="connsiteX10" fmla="*/ 813364 w 1168964"/>
              <a:gd name="connsiteY10" fmla="*/ 133358 h 201026"/>
              <a:gd name="connsiteX11" fmla="*/ 1168964 w 1168964"/>
              <a:gd name="connsiteY11" fmla="*/ 79383 h 2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8964" h="201026">
                <a:moveTo>
                  <a:pt x="1168964" y="79383"/>
                </a:moveTo>
                <a:lnTo>
                  <a:pt x="860989" y="142883"/>
                </a:lnTo>
                <a:cubicBezTo>
                  <a:pt x="763093" y="161404"/>
                  <a:pt x="622335" y="182571"/>
                  <a:pt x="581589" y="190508"/>
                </a:cubicBezTo>
                <a:cubicBezTo>
                  <a:pt x="540843" y="198445"/>
                  <a:pt x="681072" y="209558"/>
                  <a:pt x="616514" y="190508"/>
                </a:cubicBezTo>
                <a:cubicBezTo>
                  <a:pt x="551956" y="171458"/>
                  <a:pt x="250331" y="89966"/>
                  <a:pt x="194239" y="76208"/>
                </a:cubicBezTo>
                <a:cubicBezTo>
                  <a:pt x="138147" y="62450"/>
                  <a:pt x="279964" y="107958"/>
                  <a:pt x="279964" y="107958"/>
                </a:cubicBezTo>
                <a:cubicBezTo>
                  <a:pt x="247685" y="95258"/>
                  <a:pt x="-13723" y="-1050"/>
                  <a:pt x="564" y="8"/>
                </a:cubicBezTo>
                <a:cubicBezTo>
                  <a:pt x="14851" y="1066"/>
                  <a:pt x="236572" y="87321"/>
                  <a:pt x="365689" y="114308"/>
                </a:cubicBezTo>
                <a:cubicBezTo>
                  <a:pt x="494806" y="141296"/>
                  <a:pt x="676310" y="159816"/>
                  <a:pt x="775264" y="161933"/>
                </a:cubicBezTo>
                <a:cubicBezTo>
                  <a:pt x="874218" y="164050"/>
                  <a:pt x="953064" y="131770"/>
                  <a:pt x="959414" y="127008"/>
                </a:cubicBezTo>
                <a:cubicBezTo>
                  <a:pt x="965764" y="122246"/>
                  <a:pt x="779497" y="138120"/>
                  <a:pt x="813364" y="133358"/>
                </a:cubicBezTo>
                <a:cubicBezTo>
                  <a:pt x="847231" y="128596"/>
                  <a:pt x="1161026" y="77795"/>
                  <a:pt x="1168964" y="79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 530">
            <a:extLst>
              <a:ext uri="{FF2B5EF4-FFF2-40B4-BE49-F238E27FC236}">
                <a16:creationId xmlns:a16="http://schemas.microsoft.com/office/drawing/2014/main" id="{49F80063-C779-3151-E9C1-812D470BD025}"/>
              </a:ext>
            </a:extLst>
          </p:cNvPr>
          <p:cNvSpPr/>
          <p:nvPr/>
        </p:nvSpPr>
        <p:spPr>
          <a:xfrm>
            <a:off x="3041650" y="9312275"/>
            <a:ext cx="765450" cy="648163"/>
          </a:xfrm>
          <a:custGeom>
            <a:avLst/>
            <a:gdLst>
              <a:gd name="connsiteX0" fmla="*/ 0 w 765450"/>
              <a:gd name="connsiteY0" fmla="*/ 0 h 648163"/>
              <a:gd name="connsiteX1" fmla="*/ 463550 w 765450"/>
              <a:gd name="connsiteY1" fmla="*/ 422275 h 648163"/>
              <a:gd name="connsiteX2" fmla="*/ 755650 w 765450"/>
              <a:gd name="connsiteY2" fmla="*/ 641350 h 648163"/>
              <a:gd name="connsiteX3" fmla="*/ 701675 w 765450"/>
              <a:gd name="connsiteY3" fmla="*/ 596900 h 648163"/>
              <a:gd name="connsiteX4" fmla="*/ 184150 w 765450"/>
              <a:gd name="connsiteY4" fmla="*/ 146050 h 648163"/>
              <a:gd name="connsiteX5" fmla="*/ 0 w 765450"/>
              <a:gd name="connsiteY5" fmla="*/ 0 h 64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450" h="648163">
                <a:moveTo>
                  <a:pt x="0" y="0"/>
                </a:moveTo>
                <a:cubicBezTo>
                  <a:pt x="168804" y="157691"/>
                  <a:pt x="337608" y="315383"/>
                  <a:pt x="463550" y="422275"/>
                </a:cubicBezTo>
                <a:cubicBezTo>
                  <a:pt x="589492" y="529167"/>
                  <a:pt x="715963" y="612246"/>
                  <a:pt x="755650" y="641350"/>
                </a:cubicBezTo>
                <a:cubicBezTo>
                  <a:pt x="795337" y="670454"/>
                  <a:pt x="701675" y="596900"/>
                  <a:pt x="701675" y="596900"/>
                </a:cubicBezTo>
                <a:lnTo>
                  <a:pt x="184150" y="1460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 531">
            <a:extLst>
              <a:ext uri="{FF2B5EF4-FFF2-40B4-BE49-F238E27FC236}">
                <a16:creationId xmlns:a16="http://schemas.microsoft.com/office/drawing/2014/main" id="{36C3A560-5769-38E9-4A55-9EDD161ABF46}"/>
              </a:ext>
            </a:extLst>
          </p:cNvPr>
          <p:cNvSpPr/>
          <p:nvPr/>
        </p:nvSpPr>
        <p:spPr>
          <a:xfrm>
            <a:off x="2622083" y="8739112"/>
            <a:ext cx="183716" cy="358513"/>
          </a:xfrm>
          <a:custGeom>
            <a:avLst/>
            <a:gdLst>
              <a:gd name="connsiteX0" fmla="*/ 467 w 183716"/>
              <a:gd name="connsiteY0" fmla="*/ 1663 h 358513"/>
              <a:gd name="connsiteX1" fmla="*/ 178267 w 183716"/>
              <a:gd name="connsiteY1" fmla="*/ 350913 h 358513"/>
              <a:gd name="connsiteX2" fmla="*/ 127467 w 183716"/>
              <a:gd name="connsiteY2" fmla="*/ 223913 h 358513"/>
              <a:gd name="connsiteX3" fmla="*/ 467 w 183716"/>
              <a:gd name="connsiteY3" fmla="*/ 1663 h 358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16" h="358513">
                <a:moveTo>
                  <a:pt x="467" y="1663"/>
                </a:moveTo>
                <a:cubicBezTo>
                  <a:pt x="8934" y="22830"/>
                  <a:pt x="157100" y="313871"/>
                  <a:pt x="178267" y="350913"/>
                </a:cubicBezTo>
                <a:cubicBezTo>
                  <a:pt x="199434" y="387955"/>
                  <a:pt x="153925" y="280534"/>
                  <a:pt x="127467" y="223913"/>
                </a:cubicBezTo>
                <a:cubicBezTo>
                  <a:pt x="101009" y="167292"/>
                  <a:pt x="-8000" y="-19504"/>
                  <a:pt x="467" y="1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 532">
            <a:extLst>
              <a:ext uri="{FF2B5EF4-FFF2-40B4-BE49-F238E27FC236}">
                <a16:creationId xmlns:a16="http://schemas.microsoft.com/office/drawing/2014/main" id="{5152EF47-7C26-D548-1553-01D40837083A}"/>
              </a:ext>
            </a:extLst>
          </p:cNvPr>
          <p:cNvSpPr/>
          <p:nvPr/>
        </p:nvSpPr>
        <p:spPr>
          <a:xfrm>
            <a:off x="2758266" y="8889266"/>
            <a:ext cx="279144" cy="421687"/>
          </a:xfrm>
          <a:custGeom>
            <a:avLst/>
            <a:gdLst>
              <a:gd name="connsiteX0" fmla="*/ 3984 w 279144"/>
              <a:gd name="connsiteY0" fmla="*/ 3909 h 421687"/>
              <a:gd name="connsiteX1" fmla="*/ 277034 w 279144"/>
              <a:gd name="connsiteY1" fmla="*/ 416659 h 421687"/>
              <a:gd name="connsiteX2" fmla="*/ 124634 w 279144"/>
              <a:gd name="connsiteY2" fmla="*/ 219809 h 421687"/>
              <a:gd name="connsiteX3" fmla="*/ 3984 w 279144"/>
              <a:gd name="connsiteY3" fmla="*/ 3909 h 42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144" h="421687">
                <a:moveTo>
                  <a:pt x="3984" y="3909"/>
                </a:moveTo>
                <a:cubicBezTo>
                  <a:pt x="29384" y="36717"/>
                  <a:pt x="256926" y="380676"/>
                  <a:pt x="277034" y="416659"/>
                </a:cubicBezTo>
                <a:cubicBezTo>
                  <a:pt x="297142" y="452642"/>
                  <a:pt x="168026" y="285955"/>
                  <a:pt x="124634" y="219809"/>
                </a:cubicBezTo>
                <a:cubicBezTo>
                  <a:pt x="81242" y="153663"/>
                  <a:pt x="-21416" y="-28899"/>
                  <a:pt x="3984" y="3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 533">
            <a:extLst>
              <a:ext uri="{FF2B5EF4-FFF2-40B4-BE49-F238E27FC236}">
                <a16:creationId xmlns:a16="http://schemas.microsoft.com/office/drawing/2014/main" id="{0DE072DD-902B-0601-1201-BA7FF6013032}"/>
              </a:ext>
            </a:extLst>
          </p:cNvPr>
          <p:cNvSpPr/>
          <p:nvPr/>
        </p:nvSpPr>
        <p:spPr>
          <a:xfrm>
            <a:off x="2819054" y="9070802"/>
            <a:ext cx="480307" cy="574091"/>
          </a:xfrm>
          <a:custGeom>
            <a:avLst/>
            <a:gdLst>
              <a:gd name="connsiteX0" fmla="*/ 6696 w 480307"/>
              <a:gd name="connsiteY0" fmla="*/ 6523 h 574091"/>
              <a:gd name="connsiteX1" fmla="*/ 476596 w 480307"/>
              <a:gd name="connsiteY1" fmla="*/ 568498 h 574091"/>
              <a:gd name="connsiteX2" fmla="*/ 216246 w 480307"/>
              <a:gd name="connsiteY2" fmla="*/ 279573 h 574091"/>
              <a:gd name="connsiteX3" fmla="*/ 6696 w 480307"/>
              <a:gd name="connsiteY3" fmla="*/ 6523 h 57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307" h="574091">
                <a:moveTo>
                  <a:pt x="6696" y="6523"/>
                </a:moveTo>
                <a:cubicBezTo>
                  <a:pt x="50088" y="54677"/>
                  <a:pt x="441671" y="522990"/>
                  <a:pt x="476596" y="568498"/>
                </a:cubicBezTo>
                <a:cubicBezTo>
                  <a:pt x="511521" y="614006"/>
                  <a:pt x="290329" y="369531"/>
                  <a:pt x="216246" y="279573"/>
                </a:cubicBezTo>
                <a:cubicBezTo>
                  <a:pt x="142163" y="189615"/>
                  <a:pt x="-36696" y="-41631"/>
                  <a:pt x="6696" y="6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 534">
            <a:extLst>
              <a:ext uri="{FF2B5EF4-FFF2-40B4-BE49-F238E27FC236}">
                <a16:creationId xmlns:a16="http://schemas.microsoft.com/office/drawing/2014/main" id="{27631A03-0C60-7547-3E83-4179B2751F63}"/>
              </a:ext>
            </a:extLst>
          </p:cNvPr>
          <p:cNvSpPr/>
          <p:nvPr/>
        </p:nvSpPr>
        <p:spPr>
          <a:xfrm>
            <a:off x="2819379" y="9110511"/>
            <a:ext cx="399621" cy="476738"/>
          </a:xfrm>
          <a:custGeom>
            <a:avLst/>
            <a:gdLst>
              <a:gd name="connsiteX0" fmla="*/ 6371 w 399621"/>
              <a:gd name="connsiteY0" fmla="*/ 4914 h 476738"/>
              <a:gd name="connsiteX1" fmla="*/ 396896 w 399621"/>
              <a:gd name="connsiteY1" fmla="*/ 471639 h 476738"/>
              <a:gd name="connsiteX2" fmla="*/ 171471 w 399621"/>
              <a:gd name="connsiteY2" fmla="*/ 239864 h 476738"/>
              <a:gd name="connsiteX3" fmla="*/ 6371 w 399621"/>
              <a:gd name="connsiteY3" fmla="*/ 4914 h 47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476738">
                <a:moveTo>
                  <a:pt x="6371" y="4914"/>
                </a:moveTo>
                <a:cubicBezTo>
                  <a:pt x="43942" y="43543"/>
                  <a:pt x="369379" y="432481"/>
                  <a:pt x="396896" y="471639"/>
                </a:cubicBezTo>
                <a:cubicBezTo>
                  <a:pt x="424413" y="510797"/>
                  <a:pt x="236029" y="313947"/>
                  <a:pt x="171471" y="239864"/>
                </a:cubicBezTo>
                <a:cubicBezTo>
                  <a:pt x="106913" y="165781"/>
                  <a:pt x="-31200" y="-33715"/>
                  <a:pt x="6371" y="4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 535">
            <a:extLst>
              <a:ext uri="{FF2B5EF4-FFF2-40B4-BE49-F238E27FC236}">
                <a16:creationId xmlns:a16="http://schemas.microsoft.com/office/drawing/2014/main" id="{1CB7B746-4891-050A-27BE-ED2554E2B9D6}"/>
              </a:ext>
            </a:extLst>
          </p:cNvPr>
          <p:cNvSpPr/>
          <p:nvPr/>
        </p:nvSpPr>
        <p:spPr>
          <a:xfrm>
            <a:off x="3309708" y="9642376"/>
            <a:ext cx="376410" cy="343846"/>
          </a:xfrm>
          <a:custGeom>
            <a:avLst/>
            <a:gdLst>
              <a:gd name="connsiteX0" fmla="*/ 4992 w 376410"/>
              <a:gd name="connsiteY0" fmla="*/ 3274 h 343846"/>
              <a:gd name="connsiteX1" fmla="*/ 373292 w 376410"/>
              <a:gd name="connsiteY1" fmla="*/ 339824 h 343846"/>
              <a:gd name="connsiteX2" fmla="*/ 173267 w 376410"/>
              <a:gd name="connsiteY2" fmla="*/ 177899 h 343846"/>
              <a:gd name="connsiteX3" fmla="*/ 4992 w 376410"/>
              <a:gd name="connsiteY3" fmla="*/ 3274 h 34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10" h="343846">
                <a:moveTo>
                  <a:pt x="4992" y="3274"/>
                </a:moveTo>
                <a:cubicBezTo>
                  <a:pt x="38330" y="30262"/>
                  <a:pt x="345246" y="310720"/>
                  <a:pt x="373292" y="339824"/>
                </a:cubicBezTo>
                <a:cubicBezTo>
                  <a:pt x="401338" y="368928"/>
                  <a:pt x="232534" y="232403"/>
                  <a:pt x="173267" y="177899"/>
                </a:cubicBezTo>
                <a:cubicBezTo>
                  <a:pt x="114000" y="123395"/>
                  <a:pt x="-28346" y="-23714"/>
                  <a:pt x="4992" y="3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 536">
            <a:extLst>
              <a:ext uri="{FF2B5EF4-FFF2-40B4-BE49-F238E27FC236}">
                <a16:creationId xmlns:a16="http://schemas.microsoft.com/office/drawing/2014/main" id="{8B910670-3E4B-FADE-205E-49D200F79F55}"/>
              </a:ext>
            </a:extLst>
          </p:cNvPr>
          <p:cNvSpPr/>
          <p:nvPr/>
        </p:nvSpPr>
        <p:spPr>
          <a:xfrm>
            <a:off x="3208002" y="9599113"/>
            <a:ext cx="436676" cy="403788"/>
          </a:xfrm>
          <a:custGeom>
            <a:avLst/>
            <a:gdLst>
              <a:gd name="connsiteX0" fmla="*/ 1923 w 436676"/>
              <a:gd name="connsiteY0" fmla="*/ 2087 h 403788"/>
              <a:gd name="connsiteX1" fmla="*/ 427373 w 436676"/>
              <a:gd name="connsiteY1" fmla="*/ 395787 h 403788"/>
              <a:gd name="connsiteX2" fmla="*/ 274973 w 436676"/>
              <a:gd name="connsiteY2" fmla="*/ 246562 h 403788"/>
              <a:gd name="connsiteX3" fmla="*/ 1923 w 436676"/>
              <a:gd name="connsiteY3" fmla="*/ 2087 h 40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676" h="403788">
                <a:moveTo>
                  <a:pt x="1923" y="2087"/>
                </a:moveTo>
                <a:cubicBezTo>
                  <a:pt x="27323" y="26958"/>
                  <a:pt x="381865" y="355041"/>
                  <a:pt x="427373" y="395787"/>
                </a:cubicBezTo>
                <a:cubicBezTo>
                  <a:pt x="472881" y="436533"/>
                  <a:pt x="340060" y="311649"/>
                  <a:pt x="274973" y="246562"/>
                </a:cubicBezTo>
                <a:cubicBezTo>
                  <a:pt x="209886" y="181475"/>
                  <a:pt x="-23477" y="-22784"/>
                  <a:pt x="1923" y="2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 537">
            <a:extLst>
              <a:ext uri="{FF2B5EF4-FFF2-40B4-BE49-F238E27FC236}">
                <a16:creationId xmlns:a16="http://schemas.microsoft.com/office/drawing/2014/main" id="{042EF42D-20AD-F70F-81CC-B83BE9377BD6}"/>
              </a:ext>
            </a:extLst>
          </p:cNvPr>
          <p:cNvSpPr/>
          <p:nvPr/>
        </p:nvSpPr>
        <p:spPr>
          <a:xfrm>
            <a:off x="3608138" y="9959146"/>
            <a:ext cx="407459" cy="281774"/>
          </a:xfrm>
          <a:custGeom>
            <a:avLst/>
            <a:gdLst>
              <a:gd name="connsiteX0" fmla="*/ 1837 w 407459"/>
              <a:gd name="connsiteY0" fmla="*/ 829 h 281774"/>
              <a:gd name="connsiteX1" fmla="*/ 398712 w 407459"/>
              <a:gd name="connsiteY1" fmla="*/ 273879 h 281774"/>
              <a:gd name="connsiteX2" fmla="*/ 255837 w 407459"/>
              <a:gd name="connsiteY2" fmla="*/ 191329 h 281774"/>
              <a:gd name="connsiteX3" fmla="*/ 1837 w 407459"/>
              <a:gd name="connsiteY3" fmla="*/ 829 h 28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459" h="281774">
                <a:moveTo>
                  <a:pt x="1837" y="829"/>
                </a:moveTo>
                <a:cubicBezTo>
                  <a:pt x="25649" y="14587"/>
                  <a:pt x="356379" y="242129"/>
                  <a:pt x="398712" y="273879"/>
                </a:cubicBezTo>
                <a:cubicBezTo>
                  <a:pt x="441045" y="305629"/>
                  <a:pt x="319337" y="234192"/>
                  <a:pt x="255837" y="191329"/>
                </a:cubicBezTo>
                <a:cubicBezTo>
                  <a:pt x="192337" y="148467"/>
                  <a:pt x="-21975" y="-12929"/>
                  <a:pt x="1837" y="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 538">
            <a:extLst>
              <a:ext uri="{FF2B5EF4-FFF2-40B4-BE49-F238E27FC236}">
                <a16:creationId xmlns:a16="http://schemas.microsoft.com/office/drawing/2014/main" id="{16D80220-478C-F02A-32A9-7074DAAE1E7C}"/>
              </a:ext>
            </a:extLst>
          </p:cNvPr>
          <p:cNvSpPr/>
          <p:nvPr/>
        </p:nvSpPr>
        <p:spPr>
          <a:xfrm>
            <a:off x="3680269" y="9981042"/>
            <a:ext cx="563612" cy="317021"/>
          </a:xfrm>
          <a:custGeom>
            <a:avLst/>
            <a:gdLst>
              <a:gd name="connsiteX0" fmla="*/ 2731 w 563612"/>
              <a:gd name="connsiteY0" fmla="*/ 1158 h 317021"/>
              <a:gd name="connsiteX1" fmla="*/ 552006 w 563612"/>
              <a:gd name="connsiteY1" fmla="*/ 309133 h 317021"/>
              <a:gd name="connsiteX2" fmla="*/ 348806 w 563612"/>
              <a:gd name="connsiteY2" fmla="*/ 207533 h 317021"/>
              <a:gd name="connsiteX3" fmla="*/ 2731 w 563612"/>
              <a:gd name="connsiteY3" fmla="*/ 1158 h 31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612" h="317021">
                <a:moveTo>
                  <a:pt x="2731" y="1158"/>
                </a:moveTo>
                <a:cubicBezTo>
                  <a:pt x="36598" y="18091"/>
                  <a:pt x="494327" y="274737"/>
                  <a:pt x="552006" y="309133"/>
                </a:cubicBezTo>
                <a:cubicBezTo>
                  <a:pt x="609685" y="343529"/>
                  <a:pt x="438235" y="257275"/>
                  <a:pt x="348806" y="207533"/>
                </a:cubicBezTo>
                <a:cubicBezTo>
                  <a:pt x="259377" y="157791"/>
                  <a:pt x="-31136" y="-15775"/>
                  <a:pt x="2731" y="1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 539">
            <a:extLst>
              <a:ext uri="{FF2B5EF4-FFF2-40B4-BE49-F238E27FC236}">
                <a16:creationId xmlns:a16="http://schemas.microsoft.com/office/drawing/2014/main" id="{8FA2243A-6A6D-B0BC-8A5D-F73D9EE6D693}"/>
              </a:ext>
            </a:extLst>
          </p:cNvPr>
          <p:cNvSpPr/>
          <p:nvPr/>
        </p:nvSpPr>
        <p:spPr>
          <a:xfrm>
            <a:off x="4250580" y="10137562"/>
            <a:ext cx="756435" cy="177047"/>
          </a:xfrm>
          <a:custGeom>
            <a:avLst/>
            <a:gdLst>
              <a:gd name="connsiteX0" fmla="*/ 756395 w 756435"/>
              <a:gd name="connsiteY0" fmla="*/ 213 h 177047"/>
              <a:gd name="connsiteX1" fmla="*/ 553195 w 756435"/>
              <a:gd name="connsiteY1" fmla="*/ 108163 h 177047"/>
              <a:gd name="connsiteX2" fmla="*/ 397620 w 756435"/>
              <a:gd name="connsiteY2" fmla="*/ 143088 h 177047"/>
              <a:gd name="connsiteX3" fmla="*/ 416670 w 756435"/>
              <a:gd name="connsiteY3" fmla="*/ 146263 h 177047"/>
              <a:gd name="connsiteX4" fmla="*/ 194420 w 756435"/>
              <a:gd name="connsiteY4" fmla="*/ 149438 h 177047"/>
              <a:gd name="connsiteX5" fmla="*/ 292845 w 756435"/>
              <a:gd name="connsiteY5" fmla="*/ 155788 h 177047"/>
              <a:gd name="connsiteX6" fmla="*/ 745 w 756435"/>
              <a:gd name="connsiteY6" fmla="*/ 149438 h 177047"/>
              <a:gd name="connsiteX7" fmla="*/ 394445 w 756435"/>
              <a:gd name="connsiteY7" fmla="*/ 174838 h 177047"/>
              <a:gd name="connsiteX8" fmla="*/ 365870 w 756435"/>
              <a:gd name="connsiteY8" fmla="*/ 165313 h 177047"/>
              <a:gd name="connsiteX9" fmla="*/ 569070 w 756435"/>
              <a:gd name="connsiteY9" fmla="*/ 82763 h 177047"/>
              <a:gd name="connsiteX10" fmla="*/ 756395 w 756435"/>
              <a:gd name="connsiteY10" fmla="*/ 213 h 17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6435" h="177047">
                <a:moveTo>
                  <a:pt x="756395" y="213"/>
                </a:moveTo>
                <a:cubicBezTo>
                  <a:pt x="753749" y="4446"/>
                  <a:pt x="612991" y="84351"/>
                  <a:pt x="553195" y="108163"/>
                </a:cubicBezTo>
                <a:cubicBezTo>
                  <a:pt x="493399" y="131976"/>
                  <a:pt x="420374" y="136738"/>
                  <a:pt x="397620" y="143088"/>
                </a:cubicBezTo>
                <a:cubicBezTo>
                  <a:pt x="374866" y="149438"/>
                  <a:pt x="450537" y="145205"/>
                  <a:pt x="416670" y="146263"/>
                </a:cubicBezTo>
                <a:cubicBezTo>
                  <a:pt x="382803" y="147321"/>
                  <a:pt x="215057" y="147851"/>
                  <a:pt x="194420" y="149438"/>
                </a:cubicBezTo>
                <a:cubicBezTo>
                  <a:pt x="173783" y="151025"/>
                  <a:pt x="325124" y="155788"/>
                  <a:pt x="292845" y="155788"/>
                </a:cubicBezTo>
                <a:cubicBezTo>
                  <a:pt x="260566" y="155788"/>
                  <a:pt x="-16188" y="146263"/>
                  <a:pt x="745" y="149438"/>
                </a:cubicBezTo>
                <a:cubicBezTo>
                  <a:pt x="17678" y="152613"/>
                  <a:pt x="333591" y="172192"/>
                  <a:pt x="394445" y="174838"/>
                </a:cubicBezTo>
                <a:cubicBezTo>
                  <a:pt x="455299" y="177484"/>
                  <a:pt x="336766" y="180659"/>
                  <a:pt x="365870" y="165313"/>
                </a:cubicBezTo>
                <a:cubicBezTo>
                  <a:pt x="394974" y="149967"/>
                  <a:pt x="506628" y="109750"/>
                  <a:pt x="569070" y="82763"/>
                </a:cubicBezTo>
                <a:cubicBezTo>
                  <a:pt x="631512" y="55776"/>
                  <a:pt x="759041" y="-4020"/>
                  <a:pt x="756395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 540">
            <a:extLst>
              <a:ext uri="{FF2B5EF4-FFF2-40B4-BE49-F238E27FC236}">
                <a16:creationId xmlns:a16="http://schemas.microsoft.com/office/drawing/2014/main" id="{7173FFD4-5A66-CC9E-5278-2FE403E9B68C}"/>
              </a:ext>
            </a:extLst>
          </p:cNvPr>
          <p:cNvSpPr/>
          <p:nvPr/>
        </p:nvSpPr>
        <p:spPr>
          <a:xfrm>
            <a:off x="4623941" y="10165810"/>
            <a:ext cx="421920" cy="183383"/>
          </a:xfrm>
          <a:custGeom>
            <a:avLst/>
            <a:gdLst>
              <a:gd name="connsiteX0" fmla="*/ 421134 w 421920"/>
              <a:gd name="connsiteY0" fmla="*/ 540 h 183383"/>
              <a:gd name="connsiteX1" fmla="*/ 14734 w 421920"/>
              <a:gd name="connsiteY1" fmla="*/ 178340 h 183383"/>
              <a:gd name="connsiteX2" fmla="*/ 116334 w 421920"/>
              <a:gd name="connsiteY2" fmla="*/ 124365 h 183383"/>
              <a:gd name="connsiteX3" fmla="*/ 421134 w 421920"/>
              <a:gd name="connsiteY3" fmla="*/ 540 h 18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920" h="183383">
                <a:moveTo>
                  <a:pt x="421134" y="540"/>
                </a:moveTo>
                <a:cubicBezTo>
                  <a:pt x="404201" y="9536"/>
                  <a:pt x="65534" y="157703"/>
                  <a:pt x="14734" y="178340"/>
                </a:cubicBezTo>
                <a:cubicBezTo>
                  <a:pt x="-36066" y="198977"/>
                  <a:pt x="56009" y="151352"/>
                  <a:pt x="116334" y="124365"/>
                </a:cubicBezTo>
                <a:cubicBezTo>
                  <a:pt x="176659" y="97378"/>
                  <a:pt x="438067" y="-8456"/>
                  <a:pt x="421134" y="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 541">
            <a:extLst>
              <a:ext uri="{FF2B5EF4-FFF2-40B4-BE49-F238E27FC236}">
                <a16:creationId xmlns:a16="http://schemas.microsoft.com/office/drawing/2014/main" id="{A74F3899-CEA9-58EE-2159-510248DECCF4}"/>
              </a:ext>
            </a:extLst>
          </p:cNvPr>
          <p:cNvSpPr/>
          <p:nvPr/>
        </p:nvSpPr>
        <p:spPr>
          <a:xfrm>
            <a:off x="3984213" y="10229749"/>
            <a:ext cx="664356" cy="122072"/>
          </a:xfrm>
          <a:custGeom>
            <a:avLst/>
            <a:gdLst>
              <a:gd name="connsiteX0" fmla="*/ 412 w 664356"/>
              <a:gd name="connsiteY0" fmla="*/ 101 h 122072"/>
              <a:gd name="connsiteX1" fmla="*/ 289337 w 664356"/>
              <a:gd name="connsiteY1" fmla="*/ 104876 h 122072"/>
              <a:gd name="connsiteX2" fmla="*/ 254412 w 664356"/>
              <a:gd name="connsiteY2" fmla="*/ 85826 h 122072"/>
              <a:gd name="connsiteX3" fmla="*/ 432212 w 664356"/>
              <a:gd name="connsiteY3" fmla="*/ 120751 h 122072"/>
              <a:gd name="connsiteX4" fmla="*/ 390937 w 664356"/>
              <a:gd name="connsiteY4" fmla="*/ 114401 h 122072"/>
              <a:gd name="connsiteX5" fmla="*/ 663987 w 664356"/>
              <a:gd name="connsiteY5" fmla="*/ 111226 h 122072"/>
              <a:gd name="connsiteX6" fmla="*/ 454437 w 664356"/>
              <a:gd name="connsiteY6" fmla="*/ 101701 h 122072"/>
              <a:gd name="connsiteX7" fmla="*/ 219487 w 664356"/>
              <a:gd name="connsiteY7" fmla="*/ 92176 h 122072"/>
              <a:gd name="connsiteX8" fmla="*/ 225837 w 664356"/>
              <a:gd name="connsiteY8" fmla="*/ 85826 h 122072"/>
              <a:gd name="connsiteX9" fmla="*/ 412 w 664356"/>
              <a:gd name="connsiteY9" fmla="*/ 101 h 122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4356" h="122072">
                <a:moveTo>
                  <a:pt x="412" y="101"/>
                </a:moveTo>
                <a:cubicBezTo>
                  <a:pt x="10995" y="3276"/>
                  <a:pt x="247004" y="90589"/>
                  <a:pt x="289337" y="104876"/>
                </a:cubicBezTo>
                <a:cubicBezTo>
                  <a:pt x="331670" y="119163"/>
                  <a:pt x="230600" y="83180"/>
                  <a:pt x="254412" y="85826"/>
                </a:cubicBezTo>
                <a:cubicBezTo>
                  <a:pt x="278224" y="88472"/>
                  <a:pt x="409458" y="115988"/>
                  <a:pt x="432212" y="120751"/>
                </a:cubicBezTo>
                <a:cubicBezTo>
                  <a:pt x="454966" y="125514"/>
                  <a:pt x="352308" y="115988"/>
                  <a:pt x="390937" y="114401"/>
                </a:cubicBezTo>
                <a:cubicBezTo>
                  <a:pt x="429566" y="112814"/>
                  <a:pt x="653404" y="113343"/>
                  <a:pt x="663987" y="111226"/>
                </a:cubicBezTo>
                <a:cubicBezTo>
                  <a:pt x="674570" y="109109"/>
                  <a:pt x="454437" y="101701"/>
                  <a:pt x="454437" y="101701"/>
                </a:cubicBezTo>
                <a:lnTo>
                  <a:pt x="219487" y="92176"/>
                </a:lnTo>
                <a:cubicBezTo>
                  <a:pt x="181387" y="89530"/>
                  <a:pt x="265524" y="102230"/>
                  <a:pt x="225837" y="85826"/>
                </a:cubicBezTo>
                <a:cubicBezTo>
                  <a:pt x="186150" y="69422"/>
                  <a:pt x="-10171" y="-3074"/>
                  <a:pt x="412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 542">
            <a:extLst>
              <a:ext uri="{FF2B5EF4-FFF2-40B4-BE49-F238E27FC236}">
                <a16:creationId xmlns:a16="http://schemas.microsoft.com/office/drawing/2014/main" id="{B91FC5FE-6933-BF66-E12E-0C756BE0DECD}"/>
              </a:ext>
            </a:extLst>
          </p:cNvPr>
          <p:cNvSpPr/>
          <p:nvPr/>
        </p:nvSpPr>
        <p:spPr>
          <a:xfrm>
            <a:off x="2914162" y="7277020"/>
            <a:ext cx="236832" cy="1719889"/>
          </a:xfrm>
          <a:custGeom>
            <a:avLst/>
            <a:gdLst>
              <a:gd name="connsiteX0" fmla="*/ 236599 w 236832"/>
              <a:gd name="connsiteY0" fmla="*/ 6829 h 1719889"/>
              <a:gd name="connsiteX1" fmla="*/ 11918 w 236832"/>
              <a:gd name="connsiteY1" fmla="*/ 1678875 h 1719889"/>
              <a:gd name="connsiteX2" fmla="*/ 53719 w 236832"/>
              <a:gd name="connsiteY2" fmla="*/ 1109334 h 1719889"/>
              <a:gd name="connsiteX3" fmla="*/ 236599 w 236832"/>
              <a:gd name="connsiteY3" fmla="*/ 6829 h 171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832" h="1719889">
                <a:moveTo>
                  <a:pt x="236599" y="6829"/>
                </a:moveTo>
                <a:cubicBezTo>
                  <a:pt x="229632" y="101753"/>
                  <a:pt x="42398" y="1495124"/>
                  <a:pt x="11918" y="1678875"/>
                </a:cubicBezTo>
                <a:cubicBezTo>
                  <a:pt x="-18562" y="1862626"/>
                  <a:pt x="14531" y="1385395"/>
                  <a:pt x="53719" y="1109334"/>
                </a:cubicBezTo>
                <a:cubicBezTo>
                  <a:pt x="92907" y="833273"/>
                  <a:pt x="243566" y="-88095"/>
                  <a:pt x="236599" y="6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 543">
            <a:extLst>
              <a:ext uri="{FF2B5EF4-FFF2-40B4-BE49-F238E27FC236}">
                <a16:creationId xmlns:a16="http://schemas.microsoft.com/office/drawing/2014/main" id="{3E42163F-37A0-A7FE-D6A0-338554547844}"/>
              </a:ext>
            </a:extLst>
          </p:cNvPr>
          <p:cNvSpPr/>
          <p:nvPr/>
        </p:nvSpPr>
        <p:spPr>
          <a:xfrm>
            <a:off x="7858012" y="6797372"/>
            <a:ext cx="68791" cy="457516"/>
          </a:xfrm>
          <a:custGeom>
            <a:avLst/>
            <a:gdLst>
              <a:gd name="connsiteX0" fmla="*/ 113 w 68791"/>
              <a:gd name="connsiteY0" fmla="*/ 303 h 457516"/>
              <a:gd name="connsiteX1" fmla="*/ 50913 w 68791"/>
              <a:gd name="connsiteY1" fmla="*/ 222553 h 457516"/>
              <a:gd name="connsiteX2" fmla="*/ 54088 w 68791"/>
              <a:gd name="connsiteY2" fmla="*/ 359078 h 457516"/>
              <a:gd name="connsiteX3" fmla="*/ 54088 w 68791"/>
              <a:gd name="connsiteY3" fmla="*/ 457503 h 457516"/>
              <a:gd name="connsiteX4" fmla="*/ 60438 w 68791"/>
              <a:gd name="connsiteY4" fmla="*/ 352728 h 457516"/>
              <a:gd name="connsiteX5" fmla="*/ 66788 w 68791"/>
              <a:gd name="connsiteY5" fmla="*/ 273353 h 457516"/>
              <a:gd name="connsiteX6" fmla="*/ 113 w 68791"/>
              <a:gd name="connsiteY6" fmla="*/ 303 h 45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91" h="457516">
                <a:moveTo>
                  <a:pt x="113" y="303"/>
                </a:moveTo>
                <a:cubicBezTo>
                  <a:pt x="-2533" y="-8164"/>
                  <a:pt x="41917" y="162757"/>
                  <a:pt x="50913" y="222553"/>
                </a:cubicBezTo>
                <a:cubicBezTo>
                  <a:pt x="59909" y="282349"/>
                  <a:pt x="53559" y="319920"/>
                  <a:pt x="54088" y="359078"/>
                </a:cubicBezTo>
                <a:cubicBezTo>
                  <a:pt x="54617" y="398236"/>
                  <a:pt x="53030" y="458561"/>
                  <a:pt x="54088" y="457503"/>
                </a:cubicBezTo>
                <a:cubicBezTo>
                  <a:pt x="55146" y="456445"/>
                  <a:pt x="58321" y="383420"/>
                  <a:pt x="60438" y="352728"/>
                </a:cubicBezTo>
                <a:cubicBezTo>
                  <a:pt x="62555" y="322036"/>
                  <a:pt x="73138" y="326799"/>
                  <a:pt x="66788" y="273353"/>
                </a:cubicBezTo>
                <a:cubicBezTo>
                  <a:pt x="60438" y="219907"/>
                  <a:pt x="2759" y="8770"/>
                  <a:pt x="113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 544">
            <a:extLst>
              <a:ext uri="{FF2B5EF4-FFF2-40B4-BE49-F238E27FC236}">
                <a16:creationId xmlns:a16="http://schemas.microsoft.com/office/drawing/2014/main" id="{CA420C4F-3A9E-FFF1-41D4-F09945626026}"/>
              </a:ext>
            </a:extLst>
          </p:cNvPr>
          <p:cNvSpPr/>
          <p:nvPr/>
        </p:nvSpPr>
        <p:spPr>
          <a:xfrm>
            <a:off x="7835879" y="6781539"/>
            <a:ext cx="72583" cy="368563"/>
          </a:xfrm>
          <a:custGeom>
            <a:avLst/>
            <a:gdLst>
              <a:gd name="connsiteX0" fmla="*/ 12721 w 72583"/>
              <a:gd name="connsiteY0" fmla="*/ 261 h 368563"/>
              <a:gd name="connsiteX1" fmla="*/ 21 w 72583"/>
              <a:gd name="connsiteY1" fmla="*/ 146311 h 368563"/>
              <a:gd name="connsiteX2" fmla="*/ 15896 w 72583"/>
              <a:gd name="connsiteY2" fmla="*/ 111386 h 368563"/>
              <a:gd name="connsiteX3" fmla="*/ 44471 w 72583"/>
              <a:gd name="connsiteY3" fmla="*/ 266961 h 368563"/>
              <a:gd name="connsiteX4" fmla="*/ 53996 w 72583"/>
              <a:gd name="connsiteY4" fmla="*/ 330461 h 368563"/>
              <a:gd name="connsiteX5" fmla="*/ 66696 w 72583"/>
              <a:gd name="connsiteY5" fmla="*/ 292361 h 368563"/>
              <a:gd name="connsiteX6" fmla="*/ 66696 w 72583"/>
              <a:gd name="connsiteY6" fmla="*/ 368561 h 368563"/>
              <a:gd name="connsiteX7" fmla="*/ 69871 w 72583"/>
              <a:gd name="connsiteY7" fmla="*/ 289186 h 368563"/>
              <a:gd name="connsiteX8" fmla="*/ 22246 w 72583"/>
              <a:gd name="connsiteY8" fmla="*/ 114561 h 368563"/>
              <a:gd name="connsiteX9" fmla="*/ 12721 w 72583"/>
              <a:gd name="connsiteY9" fmla="*/ 261 h 36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583" h="368563">
                <a:moveTo>
                  <a:pt x="12721" y="261"/>
                </a:moveTo>
                <a:cubicBezTo>
                  <a:pt x="9017" y="5553"/>
                  <a:pt x="-508" y="127790"/>
                  <a:pt x="21" y="146311"/>
                </a:cubicBezTo>
                <a:cubicBezTo>
                  <a:pt x="550" y="164832"/>
                  <a:pt x="8488" y="91278"/>
                  <a:pt x="15896" y="111386"/>
                </a:cubicBezTo>
                <a:cubicBezTo>
                  <a:pt x="23304" y="131494"/>
                  <a:pt x="38121" y="230449"/>
                  <a:pt x="44471" y="266961"/>
                </a:cubicBezTo>
                <a:cubicBezTo>
                  <a:pt x="50821" y="303473"/>
                  <a:pt x="50292" y="326228"/>
                  <a:pt x="53996" y="330461"/>
                </a:cubicBezTo>
                <a:cubicBezTo>
                  <a:pt x="57700" y="334694"/>
                  <a:pt x="64579" y="286011"/>
                  <a:pt x="66696" y="292361"/>
                </a:cubicBezTo>
                <a:cubicBezTo>
                  <a:pt x="68813" y="298711"/>
                  <a:pt x="66167" y="369090"/>
                  <a:pt x="66696" y="368561"/>
                </a:cubicBezTo>
                <a:cubicBezTo>
                  <a:pt x="67225" y="368032"/>
                  <a:pt x="77279" y="331519"/>
                  <a:pt x="69871" y="289186"/>
                </a:cubicBezTo>
                <a:cubicBezTo>
                  <a:pt x="62463" y="246853"/>
                  <a:pt x="31242" y="157953"/>
                  <a:pt x="22246" y="114561"/>
                </a:cubicBezTo>
                <a:cubicBezTo>
                  <a:pt x="13250" y="71169"/>
                  <a:pt x="16425" y="-5031"/>
                  <a:pt x="12721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 545">
            <a:extLst>
              <a:ext uri="{FF2B5EF4-FFF2-40B4-BE49-F238E27FC236}">
                <a16:creationId xmlns:a16="http://schemas.microsoft.com/office/drawing/2014/main" id="{7170D30F-6305-3597-4731-476D23CD9843}"/>
              </a:ext>
            </a:extLst>
          </p:cNvPr>
          <p:cNvSpPr/>
          <p:nvPr/>
        </p:nvSpPr>
        <p:spPr>
          <a:xfrm>
            <a:off x="7755864" y="6866780"/>
            <a:ext cx="270711" cy="140926"/>
          </a:xfrm>
          <a:custGeom>
            <a:avLst/>
            <a:gdLst>
              <a:gd name="connsiteX0" fmla="*/ 661 w 270711"/>
              <a:gd name="connsiteY0" fmla="*/ 745 h 140926"/>
              <a:gd name="connsiteX1" fmla="*/ 200686 w 270711"/>
              <a:gd name="connsiteY1" fmla="*/ 115045 h 140926"/>
              <a:gd name="connsiteX2" fmla="*/ 270536 w 270711"/>
              <a:gd name="connsiteY2" fmla="*/ 140445 h 140926"/>
              <a:gd name="connsiteX3" fmla="*/ 184811 w 270711"/>
              <a:gd name="connsiteY3" fmla="*/ 102345 h 140926"/>
              <a:gd name="connsiteX4" fmla="*/ 137186 w 270711"/>
              <a:gd name="connsiteY4" fmla="*/ 67420 h 140926"/>
              <a:gd name="connsiteX5" fmla="*/ 661 w 270711"/>
              <a:gd name="connsiteY5" fmla="*/ 745 h 1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711" h="140926">
                <a:moveTo>
                  <a:pt x="661" y="745"/>
                </a:moveTo>
                <a:cubicBezTo>
                  <a:pt x="11244" y="8682"/>
                  <a:pt x="155707" y="91762"/>
                  <a:pt x="200686" y="115045"/>
                </a:cubicBezTo>
                <a:cubicBezTo>
                  <a:pt x="245665" y="138328"/>
                  <a:pt x="273182" y="142562"/>
                  <a:pt x="270536" y="140445"/>
                </a:cubicBezTo>
                <a:cubicBezTo>
                  <a:pt x="267890" y="138328"/>
                  <a:pt x="207036" y="114516"/>
                  <a:pt x="184811" y="102345"/>
                </a:cubicBezTo>
                <a:cubicBezTo>
                  <a:pt x="162586" y="90174"/>
                  <a:pt x="164703" y="84353"/>
                  <a:pt x="137186" y="67420"/>
                </a:cubicBezTo>
                <a:cubicBezTo>
                  <a:pt x="109669" y="50487"/>
                  <a:pt x="-9922" y="-7192"/>
                  <a:pt x="661" y="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 546">
            <a:extLst>
              <a:ext uri="{FF2B5EF4-FFF2-40B4-BE49-F238E27FC236}">
                <a16:creationId xmlns:a16="http://schemas.microsoft.com/office/drawing/2014/main" id="{0312BA54-7FAA-69D6-E6EA-8F9E48FCC6D3}"/>
              </a:ext>
            </a:extLst>
          </p:cNvPr>
          <p:cNvSpPr/>
          <p:nvPr/>
        </p:nvSpPr>
        <p:spPr>
          <a:xfrm>
            <a:off x="7771869" y="6896009"/>
            <a:ext cx="210447" cy="120706"/>
          </a:xfrm>
          <a:custGeom>
            <a:avLst/>
            <a:gdLst>
              <a:gd name="connsiteX0" fmla="*/ 531 w 210447"/>
              <a:gd name="connsiteY0" fmla="*/ 91 h 120706"/>
              <a:gd name="connsiteX1" fmla="*/ 203731 w 210447"/>
              <a:gd name="connsiteY1" fmla="*/ 114391 h 120706"/>
              <a:gd name="connsiteX2" fmla="*/ 146581 w 210447"/>
              <a:gd name="connsiteY2" fmla="*/ 95341 h 120706"/>
              <a:gd name="connsiteX3" fmla="*/ 531 w 210447"/>
              <a:gd name="connsiteY3" fmla="*/ 91 h 12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447" h="120706">
                <a:moveTo>
                  <a:pt x="531" y="91"/>
                </a:moveTo>
                <a:cubicBezTo>
                  <a:pt x="10056" y="3266"/>
                  <a:pt x="179389" y="98516"/>
                  <a:pt x="203731" y="114391"/>
                </a:cubicBezTo>
                <a:cubicBezTo>
                  <a:pt x="228073" y="130266"/>
                  <a:pt x="180977" y="113333"/>
                  <a:pt x="146581" y="95341"/>
                </a:cubicBezTo>
                <a:cubicBezTo>
                  <a:pt x="112185" y="77349"/>
                  <a:pt x="-8994" y="-3084"/>
                  <a:pt x="531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 547">
            <a:extLst>
              <a:ext uri="{FF2B5EF4-FFF2-40B4-BE49-F238E27FC236}">
                <a16:creationId xmlns:a16="http://schemas.microsoft.com/office/drawing/2014/main" id="{F9AE2ECE-1D26-B83C-BEED-8D70A3653710}"/>
              </a:ext>
            </a:extLst>
          </p:cNvPr>
          <p:cNvSpPr/>
          <p:nvPr/>
        </p:nvSpPr>
        <p:spPr>
          <a:xfrm>
            <a:off x="7724549" y="6911960"/>
            <a:ext cx="301412" cy="20148"/>
          </a:xfrm>
          <a:custGeom>
            <a:avLst/>
            <a:gdLst>
              <a:gd name="connsiteX0" fmla="*/ 226 w 301412"/>
              <a:gd name="connsiteY0" fmla="*/ 19065 h 20148"/>
              <a:gd name="connsiteX1" fmla="*/ 285976 w 301412"/>
              <a:gd name="connsiteY1" fmla="*/ 15 h 20148"/>
              <a:gd name="connsiteX2" fmla="*/ 238351 w 301412"/>
              <a:gd name="connsiteY2" fmla="*/ 15890 h 20148"/>
              <a:gd name="connsiteX3" fmla="*/ 226 w 301412"/>
              <a:gd name="connsiteY3" fmla="*/ 19065 h 2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412" h="20148">
                <a:moveTo>
                  <a:pt x="226" y="19065"/>
                </a:moveTo>
                <a:cubicBezTo>
                  <a:pt x="8163" y="16419"/>
                  <a:pt x="246289" y="544"/>
                  <a:pt x="285976" y="15"/>
                </a:cubicBezTo>
                <a:cubicBezTo>
                  <a:pt x="325663" y="-514"/>
                  <a:pt x="281213" y="12715"/>
                  <a:pt x="238351" y="15890"/>
                </a:cubicBezTo>
                <a:cubicBezTo>
                  <a:pt x="195489" y="19065"/>
                  <a:pt x="-7711" y="21711"/>
                  <a:pt x="226" y="19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 548">
            <a:extLst>
              <a:ext uri="{FF2B5EF4-FFF2-40B4-BE49-F238E27FC236}">
                <a16:creationId xmlns:a16="http://schemas.microsoft.com/office/drawing/2014/main" id="{6A861EB8-C547-AF85-FEB7-5BC1B71C5EE0}"/>
              </a:ext>
            </a:extLst>
          </p:cNvPr>
          <p:cNvSpPr/>
          <p:nvPr/>
        </p:nvSpPr>
        <p:spPr>
          <a:xfrm>
            <a:off x="7724834" y="6920298"/>
            <a:ext cx="288622" cy="58547"/>
          </a:xfrm>
          <a:custGeom>
            <a:avLst/>
            <a:gdLst>
              <a:gd name="connsiteX0" fmla="*/ 3116 w 288622"/>
              <a:gd name="connsiteY0" fmla="*/ 58352 h 58547"/>
              <a:gd name="connsiteX1" fmla="*/ 285691 w 288622"/>
              <a:gd name="connsiteY1" fmla="*/ 1202 h 58547"/>
              <a:gd name="connsiteX2" fmla="*/ 142816 w 288622"/>
              <a:gd name="connsiteY2" fmla="*/ 20252 h 58547"/>
              <a:gd name="connsiteX3" fmla="*/ 3116 w 288622"/>
              <a:gd name="connsiteY3" fmla="*/ 58352 h 5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22" h="58547">
                <a:moveTo>
                  <a:pt x="3116" y="58352"/>
                </a:moveTo>
                <a:cubicBezTo>
                  <a:pt x="26929" y="55177"/>
                  <a:pt x="262408" y="7552"/>
                  <a:pt x="285691" y="1202"/>
                </a:cubicBezTo>
                <a:cubicBezTo>
                  <a:pt x="308974" y="-5148"/>
                  <a:pt x="187266" y="15489"/>
                  <a:pt x="142816" y="20252"/>
                </a:cubicBezTo>
                <a:cubicBezTo>
                  <a:pt x="98366" y="25014"/>
                  <a:pt x="-20697" y="61527"/>
                  <a:pt x="3116" y="58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 549">
            <a:extLst>
              <a:ext uri="{FF2B5EF4-FFF2-40B4-BE49-F238E27FC236}">
                <a16:creationId xmlns:a16="http://schemas.microsoft.com/office/drawing/2014/main" id="{FCBBB921-4000-DFC9-9031-609C8ABEBEBF}"/>
              </a:ext>
            </a:extLst>
          </p:cNvPr>
          <p:cNvSpPr/>
          <p:nvPr/>
        </p:nvSpPr>
        <p:spPr>
          <a:xfrm>
            <a:off x="7781896" y="6856851"/>
            <a:ext cx="153119" cy="155827"/>
          </a:xfrm>
          <a:custGeom>
            <a:avLst/>
            <a:gdLst>
              <a:gd name="connsiteX0" fmla="*/ 152429 w 153119"/>
              <a:gd name="connsiteY0" fmla="*/ 1149 h 155827"/>
              <a:gd name="connsiteX1" fmla="*/ 3204 w 153119"/>
              <a:gd name="connsiteY1" fmla="*/ 153549 h 155827"/>
              <a:gd name="connsiteX2" fmla="*/ 57179 w 153119"/>
              <a:gd name="connsiteY2" fmla="*/ 86874 h 155827"/>
              <a:gd name="connsiteX3" fmla="*/ 152429 w 153119"/>
              <a:gd name="connsiteY3" fmla="*/ 1149 h 15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119" h="155827">
                <a:moveTo>
                  <a:pt x="152429" y="1149"/>
                </a:moveTo>
                <a:cubicBezTo>
                  <a:pt x="143433" y="12261"/>
                  <a:pt x="19079" y="139262"/>
                  <a:pt x="3204" y="153549"/>
                </a:cubicBezTo>
                <a:cubicBezTo>
                  <a:pt x="-12671" y="167837"/>
                  <a:pt x="34425" y="111216"/>
                  <a:pt x="57179" y="86874"/>
                </a:cubicBezTo>
                <a:cubicBezTo>
                  <a:pt x="79933" y="62532"/>
                  <a:pt x="161425" y="-9963"/>
                  <a:pt x="152429" y="1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 550">
            <a:extLst>
              <a:ext uri="{FF2B5EF4-FFF2-40B4-BE49-F238E27FC236}">
                <a16:creationId xmlns:a16="http://schemas.microsoft.com/office/drawing/2014/main" id="{5CD18514-703A-5F40-45EB-5E417456419C}"/>
              </a:ext>
            </a:extLst>
          </p:cNvPr>
          <p:cNvSpPr/>
          <p:nvPr/>
        </p:nvSpPr>
        <p:spPr>
          <a:xfrm>
            <a:off x="7816431" y="6851634"/>
            <a:ext cx="122924" cy="178214"/>
          </a:xfrm>
          <a:custGeom>
            <a:avLst/>
            <a:gdLst>
              <a:gd name="connsiteX0" fmla="*/ 111544 w 122924"/>
              <a:gd name="connsiteY0" fmla="*/ 16 h 178214"/>
              <a:gd name="connsiteX1" fmla="*/ 121069 w 122924"/>
              <a:gd name="connsiteY1" fmla="*/ 66691 h 178214"/>
              <a:gd name="connsiteX2" fmla="*/ 73444 w 122924"/>
              <a:gd name="connsiteY2" fmla="*/ 88916 h 178214"/>
              <a:gd name="connsiteX3" fmla="*/ 419 w 122924"/>
              <a:gd name="connsiteY3" fmla="*/ 177816 h 178214"/>
              <a:gd name="connsiteX4" fmla="*/ 41694 w 122924"/>
              <a:gd name="connsiteY4" fmla="*/ 123841 h 178214"/>
              <a:gd name="connsiteX5" fmla="*/ 73444 w 122924"/>
              <a:gd name="connsiteY5" fmla="*/ 82566 h 178214"/>
              <a:gd name="connsiteX6" fmla="*/ 95669 w 122924"/>
              <a:gd name="connsiteY6" fmla="*/ 60341 h 178214"/>
              <a:gd name="connsiteX7" fmla="*/ 111544 w 122924"/>
              <a:gd name="connsiteY7" fmla="*/ 16 h 17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24" h="178214">
                <a:moveTo>
                  <a:pt x="111544" y="16"/>
                </a:moveTo>
                <a:cubicBezTo>
                  <a:pt x="115777" y="1074"/>
                  <a:pt x="127419" y="51874"/>
                  <a:pt x="121069" y="66691"/>
                </a:cubicBezTo>
                <a:cubicBezTo>
                  <a:pt x="114719" y="81508"/>
                  <a:pt x="93552" y="70395"/>
                  <a:pt x="73444" y="88916"/>
                </a:cubicBezTo>
                <a:cubicBezTo>
                  <a:pt x="53336" y="107437"/>
                  <a:pt x="5711" y="171995"/>
                  <a:pt x="419" y="177816"/>
                </a:cubicBezTo>
                <a:cubicBezTo>
                  <a:pt x="-4873" y="183637"/>
                  <a:pt x="41694" y="123841"/>
                  <a:pt x="41694" y="123841"/>
                </a:cubicBezTo>
                <a:cubicBezTo>
                  <a:pt x="53865" y="107966"/>
                  <a:pt x="64448" y="93149"/>
                  <a:pt x="73444" y="82566"/>
                </a:cubicBezTo>
                <a:cubicBezTo>
                  <a:pt x="82440" y="71983"/>
                  <a:pt x="90377" y="70395"/>
                  <a:pt x="95669" y="60341"/>
                </a:cubicBezTo>
                <a:cubicBezTo>
                  <a:pt x="100961" y="50287"/>
                  <a:pt x="107311" y="-1042"/>
                  <a:pt x="111544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 551">
            <a:extLst>
              <a:ext uri="{FF2B5EF4-FFF2-40B4-BE49-F238E27FC236}">
                <a16:creationId xmlns:a16="http://schemas.microsoft.com/office/drawing/2014/main" id="{81D6B62A-F3F2-E841-7045-611046172FE6}"/>
              </a:ext>
            </a:extLst>
          </p:cNvPr>
          <p:cNvSpPr/>
          <p:nvPr/>
        </p:nvSpPr>
        <p:spPr>
          <a:xfrm>
            <a:off x="4497915" y="6609670"/>
            <a:ext cx="93625" cy="439635"/>
          </a:xfrm>
          <a:custGeom>
            <a:avLst/>
            <a:gdLst>
              <a:gd name="connsiteX0" fmla="*/ 1060 w 93625"/>
              <a:gd name="connsiteY0" fmla="*/ 680 h 439635"/>
              <a:gd name="connsiteX1" fmla="*/ 89960 w 93625"/>
              <a:gd name="connsiteY1" fmla="*/ 229280 h 439635"/>
              <a:gd name="connsiteX2" fmla="*/ 70910 w 93625"/>
              <a:gd name="connsiteY2" fmla="*/ 308655 h 439635"/>
              <a:gd name="connsiteX3" fmla="*/ 20110 w 93625"/>
              <a:gd name="connsiteY3" fmla="*/ 400730 h 439635"/>
              <a:gd name="connsiteX4" fmla="*/ 1060 w 93625"/>
              <a:gd name="connsiteY4" fmla="*/ 438830 h 439635"/>
              <a:gd name="connsiteX5" fmla="*/ 39160 w 93625"/>
              <a:gd name="connsiteY5" fmla="*/ 368980 h 439635"/>
              <a:gd name="connsiteX6" fmla="*/ 93135 w 93625"/>
              <a:gd name="connsiteY6" fmla="*/ 305480 h 439635"/>
              <a:gd name="connsiteX7" fmla="*/ 64560 w 93625"/>
              <a:gd name="connsiteY7" fmla="*/ 203880 h 439635"/>
              <a:gd name="connsiteX8" fmla="*/ 42335 w 93625"/>
              <a:gd name="connsiteY8" fmla="*/ 330880 h 439635"/>
              <a:gd name="connsiteX9" fmla="*/ 64560 w 93625"/>
              <a:gd name="connsiteY9" fmla="*/ 207055 h 439635"/>
              <a:gd name="connsiteX10" fmla="*/ 16935 w 93625"/>
              <a:gd name="connsiteY10" fmla="*/ 111805 h 439635"/>
              <a:gd name="connsiteX11" fmla="*/ 39160 w 93625"/>
              <a:gd name="connsiteY11" fmla="*/ 156255 h 439635"/>
              <a:gd name="connsiteX12" fmla="*/ 1060 w 93625"/>
              <a:gd name="connsiteY12" fmla="*/ 680 h 43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625" h="439635">
                <a:moveTo>
                  <a:pt x="1060" y="680"/>
                </a:moveTo>
                <a:cubicBezTo>
                  <a:pt x="9527" y="12851"/>
                  <a:pt x="78318" y="177951"/>
                  <a:pt x="89960" y="229280"/>
                </a:cubicBezTo>
                <a:cubicBezTo>
                  <a:pt x="101602" y="280609"/>
                  <a:pt x="82552" y="280080"/>
                  <a:pt x="70910" y="308655"/>
                </a:cubicBezTo>
                <a:cubicBezTo>
                  <a:pt x="59268" y="337230"/>
                  <a:pt x="31752" y="379034"/>
                  <a:pt x="20110" y="400730"/>
                </a:cubicBezTo>
                <a:cubicBezTo>
                  <a:pt x="8468" y="422426"/>
                  <a:pt x="-2115" y="444122"/>
                  <a:pt x="1060" y="438830"/>
                </a:cubicBezTo>
                <a:cubicBezTo>
                  <a:pt x="4235" y="433538"/>
                  <a:pt x="23814" y="391205"/>
                  <a:pt x="39160" y="368980"/>
                </a:cubicBezTo>
                <a:cubicBezTo>
                  <a:pt x="54506" y="346755"/>
                  <a:pt x="88902" y="332997"/>
                  <a:pt x="93135" y="305480"/>
                </a:cubicBezTo>
                <a:cubicBezTo>
                  <a:pt x="97368" y="277963"/>
                  <a:pt x="73027" y="199647"/>
                  <a:pt x="64560" y="203880"/>
                </a:cubicBezTo>
                <a:cubicBezTo>
                  <a:pt x="56093" y="208113"/>
                  <a:pt x="42335" y="330351"/>
                  <a:pt x="42335" y="330880"/>
                </a:cubicBezTo>
                <a:cubicBezTo>
                  <a:pt x="42335" y="331409"/>
                  <a:pt x="68793" y="243568"/>
                  <a:pt x="64560" y="207055"/>
                </a:cubicBezTo>
                <a:cubicBezTo>
                  <a:pt x="60327" y="170543"/>
                  <a:pt x="16935" y="111805"/>
                  <a:pt x="16935" y="111805"/>
                </a:cubicBezTo>
                <a:cubicBezTo>
                  <a:pt x="12702" y="103338"/>
                  <a:pt x="40747" y="168955"/>
                  <a:pt x="39160" y="156255"/>
                </a:cubicBezTo>
                <a:cubicBezTo>
                  <a:pt x="37573" y="143555"/>
                  <a:pt x="-7407" y="-11491"/>
                  <a:pt x="1060" y="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 552">
            <a:extLst>
              <a:ext uri="{FF2B5EF4-FFF2-40B4-BE49-F238E27FC236}">
                <a16:creationId xmlns:a16="http://schemas.microsoft.com/office/drawing/2014/main" id="{199DA5B9-9961-EE11-2332-A7497FC6349F}"/>
              </a:ext>
            </a:extLst>
          </p:cNvPr>
          <p:cNvSpPr/>
          <p:nvPr/>
        </p:nvSpPr>
        <p:spPr>
          <a:xfrm>
            <a:off x="4273502" y="6654438"/>
            <a:ext cx="137629" cy="276610"/>
          </a:xfrm>
          <a:custGeom>
            <a:avLst/>
            <a:gdLst>
              <a:gd name="connsiteX0" fmla="*/ 85773 w 137629"/>
              <a:gd name="connsiteY0" fmla="*/ 362 h 276610"/>
              <a:gd name="connsiteX1" fmla="*/ 136573 w 137629"/>
              <a:gd name="connsiteY1" fmla="*/ 95612 h 276610"/>
              <a:gd name="connsiteX2" fmla="*/ 117523 w 137629"/>
              <a:gd name="connsiteY2" fmla="*/ 213087 h 276610"/>
              <a:gd name="connsiteX3" fmla="*/ 85773 w 137629"/>
              <a:gd name="connsiteY3" fmla="*/ 276587 h 276610"/>
              <a:gd name="connsiteX4" fmla="*/ 48 w 137629"/>
              <a:gd name="connsiteY4" fmla="*/ 206737 h 276610"/>
              <a:gd name="connsiteX5" fmla="*/ 98473 w 137629"/>
              <a:gd name="connsiteY5" fmla="*/ 238487 h 276610"/>
              <a:gd name="connsiteX6" fmla="*/ 15923 w 137629"/>
              <a:gd name="connsiteY6" fmla="*/ 159112 h 276610"/>
              <a:gd name="connsiteX7" fmla="*/ 88948 w 137629"/>
              <a:gd name="connsiteY7" fmla="*/ 219437 h 276610"/>
              <a:gd name="connsiteX8" fmla="*/ 114348 w 137629"/>
              <a:gd name="connsiteY8" fmla="*/ 143237 h 276610"/>
              <a:gd name="connsiteX9" fmla="*/ 136573 w 137629"/>
              <a:gd name="connsiteY9" fmla="*/ 130537 h 276610"/>
              <a:gd name="connsiteX10" fmla="*/ 85773 w 137629"/>
              <a:gd name="connsiteY10" fmla="*/ 362 h 27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29" h="276610">
                <a:moveTo>
                  <a:pt x="85773" y="362"/>
                </a:moveTo>
                <a:cubicBezTo>
                  <a:pt x="85773" y="-5459"/>
                  <a:pt x="131281" y="60158"/>
                  <a:pt x="136573" y="95612"/>
                </a:cubicBezTo>
                <a:cubicBezTo>
                  <a:pt x="141865" y="131066"/>
                  <a:pt x="125990" y="182925"/>
                  <a:pt x="117523" y="213087"/>
                </a:cubicBezTo>
                <a:cubicBezTo>
                  <a:pt x="109056" y="243250"/>
                  <a:pt x="105352" y="277645"/>
                  <a:pt x="85773" y="276587"/>
                </a:cubicBezTo>
                <a:cubicBezTo>
                  <a:pt x="66194" y="275529"/>
                  <a:pt x="-2069" y="213087"/>
                  <a:pt x="48" y="206737"/>
                </a:cubicBezTo>
                <a:cubicBezTo>
                  <a:pt x="2165" y="200387"/>
                  <a:pt x="95827" y="246424"/>
                  <a:pt x="98473" y="238487"/>
                </a:cubicBezTo>
                <a:cubicBezTo>
                  <a:pt x="101119" y="230550"/>
                  <a:pt x="17510" y="162287"/>
                  <a:pt x="15923" y="159112"/>
                </a:cubicBezTo>
                <a:cubicBezTo>
                  <a:pt x="14336" y="155937"/>
                  <a:pt x="72544" y="222083"/>
                  <a:pt x="88948" y="219437"/>
                </a:cubicBezTo>
                <a:cubicBezTo>
                  <a:pt x="105352" y="216791"/>
                  <a:pt x="106411" y="158054"/>
                  <a:pt x="114348" y="143237"/>
                </a:cubicBezTo>
                <a:cubicBezTo>
                  <a:pt x="122286" y="128420"/>
                  <a:pt x="141865" y="159112"/>
                  <a:pt x="136573" y="130537"/>
                </a:cubicBezTo>
                <a:cubicBezTo>
                  <a:pt x="131281" y="101962"/>
                  <a:pt x="85773" y="6183"/>
                  <a:pt x="85773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86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5D20A-0D41-D19B-D228-E74B445C2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青いシャツを着ている女性&#10;&#10;自動的に生成された説明" hidden="1">
            <a:extLst>
              <a:ext uri="{FF2B5EF4-FFF2-40B4-BE49-F238E27FC236}">
                <a16:creationId xmlns:a16="http://schemas.microsoft.com/office/drawing/2014/main" id="{AA009E86-3BC6-4E3C-246B-27F84B96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268" r="15774"/>
          <a:stretch/>
        </p:blipFill>
        <p:spPr>
          <a:xfrm>
            <a:off x="0" y="1286380"/>
            <a:ext cx="9601200" cy="10228840"/>
          </a:xfrm>
          <a:prstGeom prst="rect">
            <a:avLst/>
          </a:prstGeom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B51E965-612C-6CF6-B9B2-DF4196B6F581}"/>
              </a:ext>
            </a:extLst>
          </p:cNvPr>
          <p:cNvSpPr/>
          <p:nvPr/>
        </p:nvSpPr>
        <p:spPr>
          <a:xfrm>
            <a:off x="7029455" y="5682479"/>
            <a:ext cx="631547" cy="185087"/>
          </a:xfrm>
          <a:custGeom>
            <a:avLst/>
            <a:gdLst>
              <a:gd name="connsiteX0" fmla="*/ 3170 w 631547"/>
              <a:gd name="connsiteY0" fmla="*/ 184921 h 185087"/>
              <a:gd name="connsiteX1" fmla="*/ 358770 w 631547"/>
              <a:gd name="connsiteY1" fmla="*/ 134121 h 185087"/>
              <a:gd name="connsiteX2" fmla="*/ 330195 w 631547"/>
              <a:gd name="connsiteY2" fmla="*/ 127771 h 185087"/>
              <a:gd name="connsiteX3" fmla="*/ 304795 w 631547"/>
              <a:gd name="connsiteY3" fmla="*/ 111896 h 185087"/>
              <a:gd name="connsiteX4" fmla="*/ 441320 w 631547"/>
              <a:gd name="connsiteY4" fmla="*/ 96021 h 185087"/>
              <a:gd name="connsiteX5" fmla="*/ 527045 w 631547"/>
              <a:gd name="connsiteY5" fmla="*/ 96021 h 185087"/>
              <a:gd name="connsiteX6" fmla="*/ 504820 w 631547"/>
              <a:gd name="connsiteY6" fmla="*/ 89671 h 185087"/>
              <a:gd name="connsiteX7" fmla="*/ 628645 w 631547"/>
              <a:gd name="connsiteY7" fmla="*/ 105546 h 185087"/>
              <a:gd name="connsiteX8" fmla="*/ 593720 w 631547"/>
              <a:gd name="connsiteY8" fmla="*/ 96021 h 185087"/>
              <a:gd name="connsiteX9" fmla="*/ 609595 w 631547"/>
              <a:gd name="connsiteY9" fmla="*/ 61096 h 185087"/>
              <a:gd name="connsiteX10" fmla="*/ 581020 w 631547"/>
              <a:gd name="connsiteY10" fmla="*/ 771 h 185087"/>
              <a:gd name="connsiteX11" fmla="*/ 587370 w 631547"/>
              <a:gd name="connsiteY11" fmla="*/ 29346 h 185087"/>
              <a:gd name="connsiteX12" fmla="*/ 581020 w 631547"/>
              <a:gd name="connsiteY12" fmla="*/ 64271 h 185087"/>
              <a:gd name="connsiteX13" fmla="*/ 428620 w 631547"/>
              <a:gd name="connsiteY13" fmla="*/ 70621 h 185087"/>
              <a:gd name="connsiteX14" fmla="*/ 454020 w 631547"/>
              <a:gd name="connsiteY14" fmla="*/ 73796 h 185087"/>
              <a:gd name="connsiteX15" fmla="*/ 222245 w 631547"/>
              <a:gd name="connsiteY15" fmla="*/ 121421 h 185087"/>
              <a:gd name="connsiteX16" fmla="*/ 307970 w 631547"/>
              <a:gd name="connsiteY16" fmla="*/ 118246 h 185087"/>
              <a:gd name="connsiteX17" fmla="*/ 241295 w 631547"/>
              <a:gd name="connsiteY17" fmla="*/ 137296 h 185087"/>
              <a:gd name="connsiteX18" fmla="*/ 126995 w 631547"/>
              <a:gd name="connsiteY18" fmla="*/ 134121 h 185087"/>
              <a:gd name="connsiteX19" fmla="*/ 180970 w 631547"/>
              <a:gd name="connsiteY19" fmla="*/ 149996 h 185087"/>
              <a:gd name="connsiteX20" fmla="*/ 3170 w 631547"/>
              <a:gd name="connsiteY20" fmla="*/ 184921 h 18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1547" h="185087">
                <a:moveTo>
                  <a:pt x="3170" y="184921"/>
                </a:moveTo>
                <a:cubicBezTo>
                  <a:pt x="32803" y="182275"/>
                  <a:pt x="304266" y="143646"/>
                  <a:pt x="358770" y="134121"/>
                </a:cubicBezTo>
                <a:cubicBezTo>
                  <a:pt x="413274" y="124596"/>
                  <a:pt x="339191" y="131475"/>
                  <a:pt x="330195" y="127771"/>
                </a:cubicBezTo>
                <a:cubicBezTo>
                  <a:pt x="321199" y="124067"/>
                  <a:pt x="286274" y="117188"/>
                  <a:pt x="304795" y="111896"/>
                </a:cubicBezTo>
                <a:cubicBezTo>
                  <a:pt x="323316" y="106604"/>
                  <a:pt x="404278" y="98667"/>
                  <a:pt x="441320" y="96021"/>
                </a:cubicBezTo>
                <a:cubicBezTo>
                  <a:pt x="478362" y="93375"/>
                  <a:pt x="516462" y="97079"/>
                  <a:pt x="527045" y="96021"/>
                </a:cubicBezTo>
                <a:cubicBezTo>
                  <a:pt x="537628" y="94963"/>
                  <a:pt x="487887" y="88083"/>
                  <a:pt x="504820" y="89671"/>
                </a:cubicBezTo>
                <a:cubicBezTo>
                  <a:pt x="521753" y="91258"/>
                  <a:pt x="613828" y="104488"/>
                  <a:pt x="628645" y="105546"/>
                </a:cubicBezTo>
                <a:cubicBezTo>
                  <a:pt x="643462" y="106604"/>
                  <a:pt x="596895" y="103429"/>
                  <a:pt x="593720" y="96021"/>
                </a:cubicBezTo>
                <a:cubicBezTo>
                  <a:pt x="590545" y="88613"/>
                  <a:pt x="611712" y="76971"/>
                  <a:pt x="609595" y="61096"/>
                </a:cubicBezTo>
                <a:cubicBezTo>
                  <a:pt x="607478" y="45221"/>
                  <a:pt x="584724" y="6063"/>
                  <a:pt x="581020" y="771"/>
                </a:cubicBezTo>
                <a:cubicBezTo>
                  <a:pt x="577316" y="-4521"/>
                  <a:pt x="587370" y="18763"/>
                  <a:pt x="587370" y="29346"/>
                </a:cubicBezTo>
                <a:cubicBezTo>
                  <a:pt x="587370" y="39929"/>
                  <a:pt x="607478" y="57392"/>
                  <a:pt x="581020" y="64271"/>
                </a:cubicBezTo>
                <a:cubicBezTo>
                  <a:pt x="554562" y="71150"/>
                  <a:pt x="449787" y="69034"/>
                  <a:pt x="428620" y="70621"/>
                </a:cubicBezTo>
                <a:cubicBezTo>
                  <a:pt x="407453" y="72208"/>
                  <a:pt x="488416" y="65329"/>
                  <a:pt x="454020" y="73796"/>
                </a:cubicBezTo>
                <a:cubicBezTo>
                  <a:pt x="419624" y="82263"/>
                  <a:pt x="246587" y="114013"/>
                  <a:pt x="222245" y="121421"/>
                </a:cubicBezTo>
                <a:cubicBezTo>
                  <a:pt x="197903" y="128829"/>
                  <a:pt x="304795" y="115600"/>
                  <a:pt x="307970" y="118246"/>
                </a:cubicBezTo>
                <a:cubicBezTo>
                  <a:pt x="311145" y="120892"/>
                  <a:pt x="271457" y="134650"/>
                  <a:pt x="241295" y="137296"/>
                </a:cubicBezTo>
                <a:cubicBezTo>
                  <a:pt x="211133" y="139942"/>
                  <a:pt x="137049" y="132004"/>
                  <a:pt x="126995" y="134121"/>
                </a:cubicBezTo>
                <a:cubicBezTo>
                  <a:pt x="116941" y="136238"/>
                  <a:pt x="201078" y="142059"/>
                  <a:pt x="180970" y="149996"/>
                </a:cubicBezTo>
                <a:cubicBezTo>
                  <a:pt x="160862" y="157933"/>
                  <a:pt x="-26463" y="187567"/>
                  <a:pt x="3170" y="184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5E73A35-D550-2BCC-CD87-8223C7CACA2F}"/>
              </a:ext>
            </a:extLst>
          </p:cNvPr>
          <p:cNvSpPr/>
          <p:nvPr/>
        </p:nvSpPr>
        <p:spPr>
          <a:xfrm>
            <a:off x="7574785" y="5762619"/>
            <a:ext cx="105644" cy="271895"/>
          </a:xfrm>
          <a:custGeom>
            <a:avLst/>
            <a:gdLst>
              <a:gd name="connsiteX0" fmla="*/ 29340 w 105644"/>
              <a:gd name="connsiteY0" fmla="*/ 6 h 271895"/>
              <a:gd name="connsiteX1" fmla="*/ 96015 w 105644"/>
              <a:gd name="connsiteY1" fmla="*/ 44456 h 271895"/>
              <a:gd name="connsiteX2" fmla="*/ 54740 w 105644"/>
              <a:gd name="connsiteY2" fmla="*/ 76206 h 271895"/>
              <a:gd name="connsiteX3" fmla="*/ 29340 w 105644"/>
              <a:gd name="connsiteY3" fmla="*/ 165106 h 271895"/>
              <a:gd name="connsiteX4" fmla="*/ 42040 w 105644"/>
              <a:gd name="connsiteY4" fmla="*/ 136531 h 271895"/>
              <a:gd name="connsiteX5" fmla="*/ 42040 w 105644"/>
              <a:gd name="connsiteY5" fmla="*/ 193681 h 271895"/>
              <a:gd name="connsiteX6" fmla="*/ 57915 w 105644"/>
              <a:gd name="connsiteY6" fmla="*/ 269881 h 271895"/>
              <a:gd name="connsiteX7" fmla="*/ 45215 w 105644"/>
              <a:gd name="connsiteY7" fmla="*/ 244481 h 271895"/>
              <a:gd name="connsiteX8" fmla="*/ 765 w 105644"/>
              <a:gd name="connsiteY8" fmla="*/ 187331 h 271895"/>
              <a:gd name="connsiteX9" fmla="*/ 19815 w 105644"/>
              <a:gd name="connsiteY9" fmla="*/ 209556 h 271895"/>
              <a:gd name="connsiteX10" fmla="*/ 54740 w 105644"/>
              <a:gd name="connsiteY10" fmla="*/ 107956 h 271895"/>
              <a:gd name="connsiteX11" fmla="*/ 29340 w 105644"/>
              <a:gd name="connsiteY11" fmla="*/ 130181 h 271895"/>
              <a:gd name="connsiteX12" fmla="*/ 64265 w 105644"/>
              <a:gd name="connsiteY12" fmla="*/ 66681 h 271895"/>
              <a:gd name="connsiteX13" fmla="*/ 105540 w 105644"/>
              <a:gd name="connsiteY13" fmla="*/ 47631 h 271895"/>
              <a:gd name="connsiteX14" fmla="*/ 29340 w 105644"/>
              <a:gd name="connsiteY14" fmla="*/ 6 h 27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5644" h="271895">
                <a:moveTo>
                  <a:pt x="29340" y="6"/>
                </a:moveTo>
                <a:cubicBezTo>
                  <a:pt x="27753" y="-523"/>
                  <a:pt x="91782" y="31756"/>
                  <a:pt x="96015" y="44456"/>
                </a:cubicBezTo>
                <a:cubicBezTo>
                  <a:pt x="100248" y="57156"/>
                  <a:pt x="65852" y="56098"/>
                  <a:pt x="54740" y="76206"/>
                </a:cubicBezTo>
                <a:cubicBezTo>
                  <a:pt x="43628" y="96314"/>
                  <a:pt x="31457" y="155052"/>
                  <a:pt x="29340" y="165106"/>
                </a:cubicBezTo>
                <a:cubicBezTo>
                  <a:pt x="27223" y="175160"/>
                  <a:pt x="39923" y="131769"/>
                  <a:pt x="42040" y="136531"/>
                </a:cubicBezTo>
                <a:cubicBezTo>
                  <a:pt x="44157" y="141293"/>
                  <a:pt x="39394" y="171456"/>
                  <a:pt x="42040" y="193681"/>
                </a:cubicBezTo>
                <a:cubicBezTo>
                  <a:pt x="44686" y="215906"/>
                  <a:pt x="57915" y="269881"/>
                  <a:pt x="57915" y="269881"/>
                </a:cubicBezTo>
                <a:cubicBezTo>
                  <a:pt x="58444" y="278348"/>
                  <a:pt x="54740" y="258239"/>
                  <a:pt x="45215" y="244481"/>
                </a:cubicBezTo>
                <a:cubicBezTo>
                  <a:pt x="35690" y="230723"/>
                  <a:pt x="4998" y="193152"/>
                  <a:pt x="765" y="187331"/>
                </a:cubicBezTo>
                <a:cubicBezTo>
                  <a:pt x="-3468" y="181510"/>
                  <a:pt x="10819" y="222785"/>
                  <a:pt x="19815" y="209556"/>
                </a:cubicBezTo>
                <a:cubicBezTo>
                  <a:pt x="28811" y="196327"/>
                  <a:pt x="53153" y="121185"/>
                  <a:pt x="54740" y="107956"/>
                </a:cubicBezTo>
                <a:cubicBezTo>
                  <a:pt x="56327" y="94727"/>
                  <a:pt x="27753" y="137060"/>
                  <a:pt x="29340" y="130181"/>
                </a:cubicBezTo>
                <a:cubicBezTo>
                  <a:pt x="30927" y="123302"/>
                  <a:pt x="51565" y="80439"/>
                  <a:pt x="64265" y="66681"/>
                </a:cubicBezTo>
                <a:cubicBezTo>
                  <a:pt x="76965" y="52923"/>
                  <a:pt x="107657" y="53981"/>
                  <a:pt x="105540" y="47631"/>
                </a:cubicBezTo>
                <a:cubicBezTo>
                  <a:pt x="103423" y="41281"/>
                  <a:pt x="30927" y="535"/>
                  <a:pt x="29340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D700F67-1646-B27E-65D7-67F9A3996A83}"/>
              </a:ext>
            </a:extLst>
          </p:cNvPr>
          <p:cNvSpPr/>
          <p:nvPr/>
        </p:nvSpPr>
        <p:spPr>
          <a:xfrm>
            <a:off x="7582371" y="5768730"/>
            <a:ext cx="98082" cy="252539"/>
          </a:xfrm>
          <a:custGeom>
            <a:avLst/>
            <a:gdLst>
              <a:gd name="connsiteX0" fmla="*/ 69379 w 98082"/>
              <a:gd name="connsiteY0" fmla="*/ 245 h 252539"/>
              <a:gd name="connsiteX1" fmla="*/ 28104 w 98082"/>
              <a:gd name="connsiteY1" fmla="*/ 95495 h 252539"/>
              <a:gd name="connsiteX2" fmla="*/ 24929 w 98082"/>
              <a:gd name="connsiteY2" fmla="*/ 200270 h 252539"/>
              <a:gd name="connsiteX3" fmla="*/ 15404 w 98082"/>
              <a:gd name="connsiteY3" fmla="*/ 162170 h 252539"/>
              <a:gd name="connsiteX4" fmla="*/ 34454 w 98082"/>
              <a:gd name="connsiteY4" fmla="*/ 251070 h 252539"/>
              <a:gd name="connsiteX5" fmla="*/ 28104 w 98082"/>
              <a:gd name="connsiteY5" fmla="*/ 212970 h 252539"/>
              <a:gd name="connsiteX6" fmla="*/ 5879 w 98082"/>
              <a:gd name="connsiteY6" fmla="*/ 152645 h 252539"/>
              <a:gd name="connsiteX7" fmla="*/ 2704 w 98082"/>
              <a:gd name="connsiteY7" fmla="*/ 174870 h 252539"/>
              <a:gd name="connsiteX8" fmla="*/ 40804 w 98082"/>
              <a:gd name="connsiteY8" fmla="*/ 85970 h 252539"/>
              <a:gd name="connsiteX9" fmla="*/ 97954 w 98082"/>
              <a:gd name="connsiteY9" fmla="*/ 51045 h 252539"/>
              <a:gd name="connsiteX10" fmla="*/ 56679 w 98082"/>
              <a:gd name="connsiteY10" fmla="*/ 66920 h 252539"/>
              <a:gd name="connsiteX11" fmla="*/ 69379 w 98082"/>
              <a:gd name="connsiteY11" fmla="*/ 245 h 25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082" h="252539">
                <a:moveTo>
                  <a:pt x="69379" y="245"/>
                </a:moveTo>
                <a:cubicBezTo>
                  <a:pt x="64617" y="5007"/>
                  <a:pt x="35512" y="62158"/>
                  <a:pt x="28104" y="95495"/>
                </a:cubicBezTo>
                <a:cubicBezTo>
                  <a:pt x="20696" y="128832"/>
                  <a:pt x="27046" y="189158"/>
                  <a:pt x="24929" y="200270"/>
                </a:cubicBezTo>
                <a:cubicBezTo>
                  <a:pt x="22812" y="211382"/>
                  <a:pt x="13817" y="153703"/>
                  <a:pt x="15404" y="162170"/>
                </a:cubicBezTo>
                <a:cubicBezTo>
                  <a:pt x="16991" y="170637"/>
                  <a:pt x="32337" y="242603"/>
                  <a:pt x="34454" y="251070"/>
                </a:cubicBezTo>
                <a:cubicBezTo>
                  <a:pt x="36571" y="259537"/>
                  <a:pt x="32867" y="229374"/>
                  <a:pt x="28104" y="212970"/>
                </a:cubicBezTo>
                <a:cubicBezTo>
                  <a:pt x="23341" y="196566"/>
                  <a:pt x="10112" y="158995"/>
                  <a:pt x="5879" y="152645"/>
                </a:cubicBezTo>
                <a:cubicBezTo>
                  <a:pt x="1646" y="146295"/>
                  <a:pt x="-3117" y="185982"/>
                  <a:pt x="2704" y="174870"/>
                </a:cubicBezTo>
                <a:cubicBezTo>
                  <a:pt x="8525" y="163758"/>
                  <a:pt x="24929" y="106608"/>
                  <a:pt x="40804" y="85970"/>
                </a:cubicBezTo>
                <a:cubicBezTo>
                  <a:pt x="56679" y="65333"/>
                  <a:pt x="95308" y="54220"/>
                  <a:pt x="97954" y="51045"/>
                </a:cubicBezTo>
                <a:cubicBezTo>
                  <a:pt x="100600" y="47870"/>
                  <a:pt x="61441" y="72212"/>
                  <a:pt x="56679" y="66920"/>
                </a:cubicBezTo>
                <a:cubicBezTo>
                  <a:pt x="51916" y="61628"/>
                  <a:pt x="74141" y="-4517"/>
                  <a:pt x="69379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87AC133-CD4D-B1E5-4A11-A4208B8198BC}"/>
              </a:ext>
            </a:extLst>
          </p:cNvPr>
          <p:cNvSpPr/>
          <p:nvPr/>
        </p:nvSpPr>
        <p:spPr>
          <a:xfrm>
            <a:off x="7518878" y="5778251"/>
            <a:ext cx="78986" cy="273307"/>
          </a:xfrm>
          <a:custGeom>
            <a:avLst/>
            <a:gdLst>
              <a:gd name="connsiteX0" fmla="*/ 40797 w 78986"/>
              <a:gd name="connsiteY0" fmla="*/ 249 h 273307"/>
              <a:gd name="connsiteX1" fmla="*/ 63022 w 78986"/>
              <a:gd name="connsiteY1" fmla="*/ 85974 h 273307"/>
              <a:gd name="connsiteX2" fmla="*/ 37622 w 78986"/>
              <a:gd name="connsiteY2" fmla="*/ 149474 h 273307"/>
              <a:gd name="connsiteX3" fmla="*/ 53497 w 78986"/>
              <a:gd name="connsiteY3" fmla="*/ 124074 h 273307"/>
              <a:gd name="connsiteX4" fmla="*/ 2697 w 78986"/>
              <a:gd name="connsiteY4" fmla="*/ 203449 h 273307"/>
              <a:gd name="connsiteX5" fmla="*/ 12222 w 78986"/>
              <a:gd name="connsiteY5" fmla="*/ 190749 h 273307"/>
              <a:gd name="connsiteX6" fmla="*/ 56672 w 78986"/>
              <a:gd name="connsiteY6" fmla="*/ 235199 h 273307"/>
              <a:gd name="connsiteX7" fmla="*/ 78897 w 78986"/>
              <a:gd name="connsiteY7" fmla="*/ 273299 h 273307"/>
              <a:gd name="connsiteX8" fmla="*/ 63022 w 78986"/>
              <a:gd name="connsiteY8" fmla="*/ 238374 h 273307"/>
              <a:gd name="connsiteX9" fmla="*/ 28097 w 78986"/>
              <a:gd name="connsiteY9" fmla="*/ 200274 h 273307"/>
              <a:gd name="connsiteX10" fmla="*/ 50322 w 78986"/>
              <a:gd name="connsiteY10" fmla="*/ 133599 h 273307"/>
              <a:gd name="connsiteX11" fmla="*/ 47147 w 78986"/>
              <a:gd name="connsiteY11" fmla="*/ 82799 h 273307"/>
              <a:gd name="connsiteX12" fmla="*/ 56672 w 78986"/>
              <a:gd name="connsiteY12" fmla="*/ 114549 h 273307"/>
              <a:gd name="connsiteX13" fmla="*/ 72547 w 78986"/>
              <a:gd name="connsiteY13" fmla="*/ 60574 h 273307"/>
              <a:gd name="connsiteX14" fmla="*/ 40797 w 78986"/>
              <a:gd name="connsiteY14" fmla="*/ 249 h 27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986" h="273307">
                <a:moveTo>
                  <a:pt x="40797" y="249"/>
                </a:moveTo>
                <a:cubicBezTo>
                  <a:pt x="39210" y="4482"/>
                  <a:pt x="63551" y="61103"/>
                  <a:pt x="63022" y="85974"/>
                </a:cubicBezTo>
                <a:cubicBezTo>
                  <a:pt x="62493" y="110845"/>
                  <a:pt x="39209" y="143124"/>
                  <a:pt x="37622" y="149474"/>
                </a:cubicBezTo>
                <a:cubicBezTo>
                  <a:pt x="36034" y="155824"/>
                  <a:pt x="59318" y="115078"/>
                  <a:pt x="53497" y="124074"/>
                </a:cubicBezTo>
                <a:cubicBezTo>
                  <a:pt x="47676" y="133070"/>
                  <a:pt x="2697" y="203449"/>
                  <a:pt x="2697" y="203449"/>
                </a:cubicBezTo>
                <a:cubicBezTo>
                  <a:pt x="-4182" y="214561"/>
                  <a:pt x="3226" y="185457"/>
                  <a:pt x="12222" y="190749"/>
                </a:cubicBezTo>
                <a:cubicBezTo>
                  <a:pt x="21218" y="196041"/>
                  <a:pt x="45559" y="221441"/>
                  <a:pt x="56672" y="235199"/>
                </a:cubicBezTo>
                <a:cubicBezTo>
                  <a:pt x="67785" y="248957"/>
                  <a:pt x="77839" y="272770"/>
                  <a:pt x="78897" y="273299"/>
                </a:cubicBezTo>
                <a:cubicBezTo>
                  <a:pt x="79955" y="273828"/>
                  <a:pt x="71489" y="250545"/>
                  <a:pt x="63022" y="238374"/>
                </a:cubicBezTo>
                <a:cubicBezTo>
                  <a:pt x="54555" y="226203"/>
                  <a:pt x="30214" y="217736"/>
                  <a:pt x="28097" y="200274"/>
                </a:cubicBezTo>
                <a:cubicBezTo>
                  <a:pt x="25980" y="182812"/>
                  <a:pt x="47147" y="153178"/>
                  <a:pt x="50322" y="133599"/>
                </a:cubicBezTo>
                <a:cubicBezTo>
                  <a:pt x="53497" y="114020"/>
                  <a:pt x="46089" y="85974"/>
                  <a:pt x="47147" y="82799"/>
                </a:cubicBezTo>
                <a:cubicBezTo>
                  <a:pt x="48205" y="79624"/>
                  <a:pt x="52439" y="118253"/>
                  <a:pt x="56672" y="114549"/>
                </a:cubicBezTo>
                <a:cubicBezTo>
                  <a:pt x="60905" y="110845"/>
                  <a:pt x="74134" y="74332"/>
                  <a:pt x="72547" y="60574"/>
                </a:cubicBezTo>
                <a:cubicBezTo>
                  <a:pt x="70960" y="46816"/>
                  <a:pt x="42384" y="-3984"/>
                  <a:pt x="40797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27BF7BB-38AA-C2FC-A81F-60AACD9D9310}"/>
              </a:ext>
            </a:extLst>
          </p:cNvPr>
          <p:cNvSpPr/>
          <p:nvPr/>
        </p:nvSpPr>
        <p:spPr>
          <a:xfrm>
            <a:off x="7397421" y="5991103"/>
            <a:ext cx="251382" cy="70687"/>
          </a:xfrm>
          <a:custGeom>
            <a:avLst/>
            <a:gdLst>
              <a:gd name="connsiteX0" fmla="*/ 251154 w 251382"/>
              <a:gd name="connsiteY0" fmla="*/ 25522 h 70687"/>
              <a:gd name="connsiteX1" fmla="*/ 203529 w 251382"/>
              <a:gd name="connsiteY1" fmla="*/ 47747 h 70687"/>
              <a:gd name="connsiteX2" fmla="*/ 130504 w 251382"/>
              <a:gd name="connsiteY2" fmla="*/ 122 h 70687"/>
              <a:gd name="connsiteX3" fmla="*/ 159079 w 251382"/>
              <a:gd name="connsiteY3" fmla="*/ 35047 h 70687"/>
              <a:gd name="connsiteX4" fmla="*/ 57479 w 251382"/>
              <a:gd name="connsiteY4" fmla="*/ 66797 h 70687"/>
              <a:gd name="connsiteX5" fmla="*/ 111454 w 251382"/>
              <a:gd name="connsiteY5" fmla="*/ 54097 h 70687"/>
              <a:gd name="connsiteX6" fmla="*/ 329 w 251382"/>
              <a:gd name="connsiteY6" fmla="*/ 63622 h 70687"/>
              <a:gd name="connsiteX7" fmla="*/ 79704 w 251382"/>
              <a:gd name="connsiteY7" fmla="*/ 57272 h 70687"/>
              <a:gd name="connsiteX8" fmla="*/ 149554 w 251382"/>
              <a:gd name="connsiteY8" fmla="*/ 69972 h 70687"/>
              <a:gd name="connsiteX9" fmla="*/ 152729 w 251382"/>
              <a:gd name="connsiteY9" fmla="*/ 31872 h 70687"/>
              <a:gd name="connsiteX10" fmla="*/ 117804 w 251382"/>
              <a:gd name="connsiteY10" fmla="*/ 122 h 70687"/>
              <a:gd name="connsiteX11" fmla="*/ 149554 w 251382"/>
              <a:gd name="connsiteY11" fmla="*/ 28697 h 70687"/>
              <a:gd name="connsiteX12" fmla="*/ 184479 w 251382"/>
              <a:gd name="connsiteY12" fmla="*/ 50922 h 70687"/>
              <a:gd name="connsiteX13" fmla="*/ 184479 w 251382"/>
              <a:gd name="connsiteY13" fmla="*/ 31872 h 70687"/>
              <a:gd name="connsiteX14" fmla="*/ 251154 w 251382"/>
              <a:gd name="connsiteY14" fmla="*/ 25522 h 7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382" h="70687">
                <a:moveTo>
                  <a:pt x="251154" y="25522"/>
                </a:moveTo>
                <a:cubicBezTo>
                  <a:pt x="254329" y="28168"/>
                  <a:pt x="223637" y="51980"/>
                  <a:pt x="203529" y="47747"/>
                </a:cubicBezTo>
                <a:cubicBezTo>
                  <a:pt x="183421" y="43514"/>
                  <a:pt x="137912" y="2239"/>
                  <a:pt x="130504" y="122"/>
                </a:cubicBezTo>
                <a:cubicBezTo>
                  <a:pt x="123096" y="-1995"/>
                  <a:pt x="171250" y="23934"/>
                  <a:pt x="159079" y="35047"/>
                </a:cubicBezTo>
                <a:cubicBezTo>
                  <a:pt x="146908" y="46160"/>
                  <a:pt x="65417" y="63622"/>
                  <a:pt x="57479" y="66797"/>
                </a:cubicBezTo>
                <a:cubicBezTo>
                  <a:pt x="49541" y="69972"/>
                  <a:pt x="120979" y="54626"/>
                  <a:pt x="111454" y="54097"/>
                </a:cubicBezTo>
                <a:cubicBezTo>
                  <a:pt x="101929" y="53568"/>
                  <a:pt x="5621" y="63093"/>
                  <a:pt x="329" y="63622"/>
                </a:cubicBezTo>
                <a:cubicBezTo>
                  <a:pt x="-4963" y="64151"/>
                  <a:pt x="54833" y="56214"/>
                  <a:pt x="79704" y="57272"/>
                </a:cubicBezTo>
                <a:cubicBezTo>
                  <a:pt x="104575" y="58330"/>
                  <a:pt x="137383" y="74205"/>
                  <a:pt x="149554" y="69972"/>
                </a:cubicBezTo>
                <a:cubicBezTo>
                  <a:pt x="161725" y="65739"/>
                  <a:pt x="158021" y="43514"/>
                  <a:pt x="152729" y="31872"/>
                </a:cubicBezTo>
                <a:cubicBezTo>
                  <a:pt x="147437" y="20230"/>
                  <a:pt x="118333" y="651"/>
                  <a:pt x="117804" y="122"/>
                </a:cubicBezTo>
                <a:cubicBezTo>
                  <a:pt x="117275" y="-407"/>
                  <a:pt x="138442" y="20230"/>
                  <a:pt x="149554" y="28697"/>
                </a:cubicBezTo>
                <a:cubicBezTo>
                  <a:pt x="160666" y="37164"/>
                  <a:pt x="184479" y="50922"/>
                  <a:pt x="184479" y="50922"/>
                </a:cubicBezTo>
                <a:cubicBezTo>
                  <a:pt x="190300" y="51451"/>
                  <a:pt x="176542" y="32930"/>
                  <a:pt x="184479" y="31872"/>
                </a:cubicBezTo>
                <a:cubicBezTo>
                  <a:pt x="192416" y="30814"/>
                  <a:pt x="247979" y="22876"/>
                  <a:pt x="251154" y="25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D4CD10A-A204-E1E8-4388-1DB754F36E03}"/>
              </a:ext>
            </a:extLst>
          </p:cNvPr>
          <p:cNvSpPr/>
          <p:nvPr/>
        </p:nvSpPr>
        <p:spPr>
          <a:xfrm>
            <a:off x="7051065" y="5886109"/>
            <a:ext cx="550017" cy="159739"/>
          </a:xfrm>
          <a:custGeom>
            <a:avLst/>
            <a:gdLst>
              <a:gd name="connsiteX0" fmla="*/ 610 w 550017"/>
              <a:gd name="connsiteY0" fmla="*/ 341 h 159739"/>
              <a:gd name="connsiteX1" fmla="*/ 260960 w 550017"/>
              <a:gd name="connsiteY1" fmla="*/ 98766 h 159739"/>
              <a:gd name="connsiteX2" fmla="*/ 210160 w 550017"/>
              <a:gd name="connsiteY2" fmla="*/ 63841 h 159739"/>
              <a:gd name="connsiteX3" fmla="*/ 343510 w 550017"/>
              <a:gd name="connsiteY3" fmla="*/ 124166 h 159739"/>
              <a:gd name="connsiteX4" fmla="*/ 429235 w 550017"/>
              <a:gd name="connsiteY4" fmla="*/ 140041 h 159739"/>
              <a:gd name="connsiteX5" fmla="*/ 403835 w 550017"/>
              <a:gd name="connsiteY5" fmla="*/ 146391 h 159739"/>
              <a:gd name="connsiteX6" fmla="*/ 397485 w 550017"/>
              <a:gd name="connsiteY6" fmla="*/ 159091 h 159739"/>
              <a:gd name="connsiteX7" fmla="*/ 454635 w 550017"/>
              <a:gd name="connsiteY7" fmla="*/ 124166 h 159739"/>
              <a:gd name="connsiteX8" fmla="*/ 480035 w 550017"/>
              <a:gd name="connsiteY8" fmla="*/ 111466 h 159739"/>
              <a:gd name="connsiteX9" fmla="*/ 549885 w 550017"/>
              <a:gd name="connsiteY9" fmla="*/ 124166 h 159739"/>
              <a:gd name="connsiteX10" fmla="*/ 495910 w 550017"/>
              <a:gd name="connsiteY10" fmla="*/ 108291 h 159739"/>
              <a:gd name="connsiteX11" fmla="*/ 435585 w 550017"/>
              <a:gd name="connsiteY11" fmla="*/ 120991 h 159739"/>
              <a:gd name="connsiteX12" fmla="*/ 416535 w 550017"/>
              <a:gd name="connsiteY12" fmla="*/ 146391 h 159739"/>
              <a:gd name="connsiteX13" fmla="*/ 260960 w 550017"/>
              <a:gd name="connsiteY13" fmla="*/ 120991 h 159739"/>
              <a:gd name="connsiteX14" fmla="*/ 321285 w 550017"/>
              <a:gd name="connsiteY14" fmla="*/ 124166 h 159739"/>
              <a:gd name="connsiteX15" fmla="*/ 168885 w 550017"/>
              <a:gd name="connsiteY15" fmla="*/ 86066 h 159739"/>
              <a:gd name="connsiteX16" fmla="*/ 232385 w 550017"/>
              <a:gd name="connsiteY16" fmla="*/ 98766 h 159739"/>
              <a:gd name="connsiteX17" fmla="*/ 191110 w 550017"/>
              <a:gd name="connsiteY17" fmla="*/ 67016 h 159739"/>
              <a:gd name="connsiteX18" fmla="*/ 610 w 550017"/>
              <a:gd name="connsiteY18" fmla="*/ 341 h 15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0017" h="159739">
                <a:moveTo>
                  <a:pt x="610" y="341"/>
                </a:moveTo>
                <a:cubicBezTo>
                  <a:pt x="12252" y="5633"/>
                  <a:pt x="226035" y="88183"/>
                  <a:pt x="260960" y="98766"/>
                </a:cubicBezTo>
                <a:cubicBezTo>
                  <a:pt x="295885" y="109349"/>
                  <a:pt x="196402" y="59608"/>
                  <a:pt x="210160" y="63841"/>
                </a:cubicBezTo>
                <a:cubicBezTo>
                  <a:pt x="223918" y="68074"/>
                  <a:pt x="306998" y="111466"/>
                  <a:pt x="343510" y="124166"/>
                </a:cubicBezTo>
                <a:cubicBezTo>
                  <a:pt x="380023" y="136866"/>
                  <a:pt x="419181" y="136337"/>
                  <a:pt x="429235" y="140041"/>
                </a:cubicBezTo>
                <a:cubicBezTo>
                  <a:pt x="439289" y="143745"/>
                  <a:pt x="409127" y="143216"/>
                  <a:pt x="403835" y="146391"/>
                </a:cubicBezTo>
                <a:cubicBezTo>
                  <a:pt x="398543" y="149566"/>
                  <a:pt x="389018" y="162795"/>
                  <a:pt x="397485" y="159091"/>
                </a:cubicBezTo>
                <a:cubicBezTo>
                  <a:pt x="405952" y="155387"/>
                  <a:pt x="440877" y="132104"/>
                  <a:pt x="454635" y="124166"/>
                </a:cubicBezTo>
                <a:cubicBezTo>
                  <a:pt x="468393" y="116229"/>
                  <a:pt x="464160" y="111466"/>
                  <a:pt x="480035" y="111466"/>
                </a:cubicBezTo>
                <a:cubicBezTo>
                  <a:pt x="495910" y="111466"/>
                  <a:pt x="547239" y="124695"/>
                  <a:pt x="549885" y="124166"/>
                </a:cubicBezTo>
                <a:cubicBezTo>
                  <a:pt x="552531" y="123637"/>
                  <a:pt x="514960" y="108820"/>
                  <a:pt x="495910" y="108291"/>
                </a:cubicBezTo>
                <a:cubicBezTo>
                  <a:pt x="476860" y="107762"/>
                  <a:pt x="448814" y="114641"/>
                  <a:pt x="435585" y="120991"/>
                </a:cubicBezTo>
                <a:cubicBezTo>
                  <a:pt x="422356" y="127341"/>
                  <a:pt x="445639" y="146391"/>
                  <a:pt x="416535" y="146391"/>
                </a:cubicBezTo>
                <a:cubicBezTo>
                  <a:pt x="387431" y="146391"/>
                  <a:pt x="276835" y="124695"/>
                  <a:pt x="260960" y="120991"/>
                </a:cubicBezTo>
                <a:cubicBezTo>
                  <a:pt x="245085" y="117287"/>
                  <a:pt x="336631" y="129987"/>
                  <a:pt x="321285" y="124166"/>
                </a:cubicBezTo>
                <a:cubicBezTo>
                  <a:pt x="305939" y="118345"/>
                  <a:pt x="183702" y="90299"/>
                  <a:pt x="168885" y="86066"/>
                </a:cubicBezTo>
                <a:cubicBezTo>
                  <a:pt x="154068" y="81833"/>
                  <a:pt x="228681" y="101941"/>
                  <a:pt x="232385" y="98766"/>
                </a:cubicBezTo>
                <a:cubicBezTo>
                  <a:pt x="236089" y="95591"/>
                  <a:pt x="235031" y="81303"/>
                  <a:pt x="191110" y="67016"/>
                </a:cubicBezTo>
                <a:cubicBezTo>
                  <a:pt x="147189" y="52729"/>
                  <a:pt x="-11032" y="-4951"/>
                  <a:pt x="610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48B4DAE7-6E6E-3232-87C9-B8AD6AE46058}"/>
              </a:ext>
            </a:extLst>
          </p:cNvPr>
          <p:cNvSpPr/>
          <p:nvPr/>
        </p:nvSpPr>
        <p:spPr>
          <a:xfrm>
            <a:off x="7165972" y="5998920"/>
            <a:ext cx="289004" cy="56676"/>
          </a:xfrm>
          <a:custGeom>
            <a:avLst/>
            <a:gdLst>
              <a:gd name="connsiteX0" fmla="*/ 3 w 289004"/>
              <a:gd name="connsiteY0" fmla="*/ 8180 h 56676"/>
              <a:gd name="connsiteX1" fmla="*/ 92078 w 289004"/>
              <a:gd name="connsiteY1" fmla="*/ 5005 h 56676"/>
              <a:gd name="connsiteX2" fmla="*/ 225428 w 289004"/>
              <a:gd name="connsiteY2" fmla="*/ 52630 h 56676"/>
              <a:gd name="connsiteX3" fmla="*/ 288928 w 289004"/>
              <a:gd name="connsiteY3" fmla="*/ 52630 h 56676"/>
              <a:gd name="connsiteX4" fmla="*/ 234953 w 289004"/>
              <a:gd name="connsiteY4" fmla="*/ 39930 h 56676"/>
              <a:gd name="connsiteX5" fmla="*/ 95253 w 289004"/>
              <a:gd name="connsiteY5" fmla="*/ 1830 h 56676"/>
              <a:gd name="connsiteX6" fmla="*/ 3 w 289004"/>
              <a:gd name="connsiteY6" fmla="*/ 8180 h 5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004" h="56676">
                <a:moveTo>
                  <a:pt x="3" y="8180"/>
                </a:moveTo>
                <a:cubicBezTo>
                  <a:pt x="-526" y="8709"/>
                  <a:pt x="54507" y="-2403"/>
                  <a:pt x="92078" y="5005"/>
                </a:cubicBezTo>
                <a:cubicBezTo>
                  <a:pt x="129649" y="12413"/>
                  <a:pt x="192620" y="44693"/>
                  <a:pt x="225428" y="52630"/>
                </a:cubicBezTo>
                <a:cubicBezTo>
                  <a:pt x="258236" y="60567"/>
                  <a:pt x="287340" y="54747"/>
                  <a:pt x="288928" y="52630"/>
                </a:cubicBezTo>
                <a:cubicBezTo>
                  <a:pt x="290516" y="50513"/>
                  <a:pt x="267232" y="48397"/>
                  <a:pt x="234953" y="39930"/>
                </a:cubicBezTo>
                <a:cubicBezTo>
                  <a:pt x="202674" y="31463"/>
                  <a:pt x="133353" y="8180"/>
                  <a:pt x="95253" y="1830"/>
                </a:cubicBezTo>
                <a:cubicBezTo>
                  <a:pt x="57153" y="-4520"/>
                  <a:pt x="532" y="7651"/>
                  <a:pt x="3" y="8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3DC994F6-2953-AF79-3124-0962C891833B}"/>
              </a:ext>
            </a:extLst>
          </p:cNvPr>
          <p:cNvSpPr/>
          <p:nvPr/>
        </p:nvSpPr>
        <p:spPr>
          <a:xfrm>
            <a:off x="7402096" y="5767335"/>
            <a:ext cx="167511" cy="247261"/>
          </a:xfrm>
          <a:custGeom>
            <a:avLst/>
            <a:gdLst>
              <a:gd name="connsiteX0" fmla="*/ 163929 w 167511"/>
              <a:gd name="connsiteY0" fmla="*/ 11165 h 247261"/>
              <a:gd name="connsiteX1" fmla="*/ 141704 w 167511"/>
              <a:gd name="connsiteY1" fmla="*/ 58790 h 247261"/>
              <a:gd name="connsiteX2" fmla="*/ 141704 w 167511"/>
              <a:gd name="connsiteY2" fmla="*/ 96890 h 247261"/>
              <a:gd name="connsiteX3" fmla="*/ 141704 w 167511"/>
              <a:gd name="connsiteY3" fmla="*/ 138165 h 247261"/>
              <a:gd name="connsiteX4" fmla="*/ 103604 w 167511"/>
              <a:gd name="connsiteY4" fmla="*/ 211190 h 247261"/>
              <a:gd name="connsiteX5" fmla="*/ 52804 w 167511"/>
              <a:gd name="connsiteY5" fmla="*/ 246115 h 247261"/>
              <a:gd name="connsiteX6" fmla="*/ 11529 w 167511"/>
              <a:gd name="connsiteY6" fmla="*/ 236590 h 247261"/>
              <a:gd name="connsiteX7" fmla="*/ 8354 w 167511"/>
              <a:gd name="connsiteY7" fmla="*/ 214365 h 247261"/>
              <a:gd name="connsiteX8" fmla="*/ 5179 w 167511"/>
              <a:gd name="connsiteY8" fmla="*/ 163565 h 247261"/>
              <a:gd name="connsiteX9" fmla="*/ 2004 w 167511"/>
              <a:gd name="connsiteY9" fmla="*/ 93715 h 247261"/>
              <a:gd name="connsiteX10" fmla="*/ 2004 w 167511"/>
              <a:gd name="connsiteY10" fmla="*/ 61965 h 247261"/>
              <a:gd name="connsiteX11" fmla="*/ 27404 w 167511"/>
              <a:gd name="connsiteY11" fmla="*/ 14340 h 247261"/>
              <a:gd name="connsiteX12" fmla="*/ 55979 w 167511"/>
              <a:gd name="connsiteY12" fmla="*/ 1640 h 247261"/>
              <a:gd name="connsiteX13" fmla="*/ 163929 w 167511"/>
              <a:gd name="connsiteY13" fmla="*/ 11165 h 24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7511" h="247261">
                <a:moveTo>
                  <a:pt x="163929" y="11165"/>
                </a:moveTo>
                <a:cubicBezTo>
                  <a:pt x="178216" y="20690"/>
                  <a:pt x="145408" y="44503"/>
                  <a:pt x="141704" y="58790"/>
                </a:cubicBezTo>
                <a:cubicBezTo>
                  <a:pt x="138000" y="73077"/>
                  <a:pt x="141704" y="96890"/>
                  <a:pt x="141704" y="96890"/>
                </a:cubicBezTo>
                <a:cubicBezTo>
                  <a:pt x="141704" y="110119"/>
                  <a:pt x="148054" y="119115"/>
                  <a:pt x="141704" y="138165"/>
                </a:cubicBezTo>
                <a:cubicBezTo>
                  <a:pt x="135354" y="157215"/>
                  <a:pt x="118421" y="193198"/>
                  <a:pt x="103604" y="211190"/>
                </a:cubicBezTo>
                <a:cubicBezTo>
                  <a:pt x="88787" y="229182"/>
                  <a:pt x="68150" y="241882"/>
                  <a:pt x="52804" y="246115"/>
                </a:cubicBezTo>
                <a:cubicBezTo>
                  <a:pt x="37458" y="250348"/>
                  <a:pt x="18937" y="241882"/>
                  <a:pt x="11529" y="236590"/>
                </a:cubicBezTo>
                <a:cubicBezTo>
                  <a:pt x="4121" y="231298"/>
                  <a:pt x="9412" y="226536"/>
                  <a:pt x="8354" y="214365"/>
                </a:cubicBezTo>
                <a:cubicBezTo>
                  <a:pt x="7296" y="202194"/>
                  <a:pt x="6237" y="183673"/>
                  <a:pt x="5179" y="163565"/>
                </a:cubicBezTo>
                <a:cubicBezTo>
                  <a:pt x="4121" y="143457"/>
                  <a:pt x="2533" y="110648"/>
                  <a:pt x="2004" y="93715"/>
                </a:cubicBezTo>
                <a:cubicBezTo>
                  <a:pt x="1475" y="76782"/>
                  <a:pt x="-2229" y="75194"/>
                  <a:pt x="2004" y="61965"/>
                </a:cubicBezTo>
                <a:cubicBezTo>
                  <a:pt x="6237" y="48736"/>
                  <a:pt x="18408" y="24394"/>
                  <a:pt x="27404" y="14340"/>
                </a:cubicBezTo>
                <a:cubicBezTo>
                  <a:pt x="36400" y="4286"/>
                  <a:pt x="37987" y="5873"/>
                  <a:pt x="55979" y="1640"/>
                </a:cubicBezTo>
                <a:cubicBezTo>
                  <a:pt x="73971" y="-2593"/>
                  <a:pt x="149642" y="1640"/>
                  <a:pt x="163929" y="11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30B65D98-56D1-935A-9804-77BD9E4DE3F9}"/>
              </a:ext>
            </a:extLst>
          </p:cNvPr>
          <p:cNvSpPr/>
          <p:nvPr/>
        </p:nvSpPr>
        <p:spPr>
          <a:xfrm>
            <a:off x="7276566" y="5787881"/>
            <a:ext cx="200912" cy="39183"/>
          </a:xfrm>
          <a:custGeom>
            <a:avLst/>
            <a:gdLst>
              <a:gd name="connsiteX0" fmla="*/ 200559 w 200912"/>
              <a:gd name="connsiteY0" fmla="*/ 144 h 39183"/>
              <a:gd name="connsiteX1" fmla="*/ 6884 w 200912"/>
              <a:gd name="connsiteY1" fmla="*/ 38244 h 39183"/>
              <a:gd name="connsiteX2" fmla="*/ 54509 w 200912"/>
              <a:gd name="connsiteY2" fmla="*/ 25544 h 39183"/>
              <a:gd name="connsiteX3" fmla="*/ 200559 w 200912"/>
              <a:gd name="connsiteY3" fmla="*/ 144 h 3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12" h="39183">
                <a:moveTo>
                  <a:pt x="200559" y="144"/>
                </a:moveTo>
                <a:cubicBezTo>
                  <a:pt x="192622" y="2261"/>
                  <a:pt x="31226" y="34011"/>
                  <a:pt x="6884" y="38244"/>
                </a:cubicBezTo>
                <a:cubicBezTo>
                  <a:pt x="-17458" y="42477"/>
                  <a:pt x="28580" y="31365"/>
                  <a:pt x="54509" y="25544"/>
                </a:cubicBezTo>
                <a:cubicBezTo>
                  <a:pt x="80438" y="19723"/>
                  <a:pt x="208496" y="-1973"/>
                  <a:pt x="200559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04F4A97E-B9FB-6EDD-FB3F-C8CC371951F4}"/>
              </a:ext>
            </a:extLst>
          </p:cNvPr>
          <p:cNvSpPr/>
          <p:nvPr/>
        </p:nvSpPr>
        <p:spPr>
          <a:xfrm>
            <a:off x="7477502" y="5783166"/>
            <a:ext cx="48612" cy="486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66B0369-394F-6570-1D81-88D748253DCB}"/>
              </a:ext>
            </a:extLst>
          </p:cNvPr>
          <p:cNvSpPr/>
          <p:nvPr/>
        </p:nvSpPr>
        <p:spPr>
          <a:xfrm>
            <a:off x="7279501" y="5841742"/>
            <a:ext cx="103342" cy="97772"/>
          </a:xfrm>
          <a:custGeom>
            <a:avLst/>
            <a:gdLst>
              <a:gd name="connsiteX0" fmla="*/ 774 w 103342"/>
              <a:gd name="connsiteY0" fmla="*/ 258 h 97772"/>
              <a:gd name="connsiteX1" fmla="*/ 102374 w 103342"/>
              <a:gd name="connsiteY1" fmla="*/ 95508 h 97772"/>
              <a:gd name="connsiteX2" fmla="*/ 54749 w 103342"/>
              <a:gd name="connsiteY2" fmla="*/ 70108 h 97772"/>
              <a:gd name="connsiteX3" fmla="*/ 54749 w 103342"/>
              <a:gd name="connsiteY3" fmla="*/ 66933 h 97772"/>
              <a:gd name="connsiteX4" fmla="*/ 774 w 103342"/>
              <a:gd name="connsiteY4" fmla="*/ 258 h 9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42" h="97772">
                <a:moveTo>
                  <a:pt x="774" y="258"/>
                </a:moveTo>
                <a:cubicBezTo>
                  <a:pt x="8712" y="5021"/>
                  <a:pt x="93378" y="83866"/>
                  <a:pt x="102374" y="95508"/>
                </a:cubicBezTo>
                <a:cubicBezTo>
                  <a:pt x="111370" y="107150"/>
                  <a:pt x="54749" y="70108"/>
                  <a:pt x="54749" y="70108"/>
                </a:cubicBezTo>
                <a:cubicBezTo>
                  <a:pt x="46812" y="65346"/>
                  <a:pt x="61099" y="75929"/>
                  <a:pt x="54749" y="66933"/>
                </a:cubicBezTo>
                <a:cubicBezTo>
                  <a:pt x="48399" y="57937"/>
                  <a:pt x="-7164" y="-4505"/>
                  <a:pt x="774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C71F8F0-1667-DB07-075F-090131C85BAA}"/>
              </a:ext>
            </a:extLst>
          </p:cNvPr>
          <p:cNvSpPr/>
          <p:nvPr/>
        </p:nvSpPr>
        <p:spPr>
          <a:xfrm>
            <a:off x="7223125" y="5921375"/>
            <a:ext cx="258107" cy="85777"/>
          </a:xfrm>
          <a:custGeom>
            <a:avLst/>
            <a:gdLst>
              <a:gd name="connsiteX0" fmla="*/ 0 w 258107"/>
              <a:gd name="connsiteY0" fmla="*/ 0 h 85777"/>
              <a:gd name="connsiteX1" fmla="*/ 180975 w 258107"/>
              <a:gd name="connsiteY1" fmla="*/ 73025 h 85777"/>
              <a:gd name="connsiteX2" fmla="*/ 257175 w 258107"/>
              <a:gd name="connsiteY2" fmla="*/ 85725 h 85777"/>
              <a:gd name="connsiteX3" fmla="*/ 225425 w 258107"/>
              <a:gd name="connsiteY3" fmla="*/ 73025 h 85777"/>
              <a:gd name="connsiteX4" fmla="*/ 0 w 258107"/>
              <a:gd name="connsiteY4" fmla="*/ 0 h 8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107" h="85777">
                <a:moveTo>
                  <a:pt x="0" y="0"/>
                </a:moveTo>
                <a:cubicBezTo>
                  <a:pt x="69056" y="29369"/>
                  <a:pt x="138113" y="58738"/>
                  <a:pt x="180975" y="73025"/>
                </a:cubicBezTo>
                <a:cubicBezTo>
                  <a:pt x="223837" y="87312"/>
                  <a:pt x="249767" y="85725"/>
                  <a:pt x="257175" y="85725"/>
                </a:cubicBezTo>
                <a:cubicBezTo>
                  <a:pt x="264583" y="85725"/>
                  <a:pt x="225425" y="73025"/>
                  <a:pt x="225425" y="730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22BA894-613D-438F-FDA3-2D27AD7382E6}"/>
              </a:ext>
            </a:extLst>
          </p:cNvPr>
          <p:cNvSpPr/>
          <p:nvPr/>
        </p:nvSpPr>
        <p:spPr>
          <a:xfrm>
            <a:off x="7057102" y="5835629"/>
            <a:ext cx="227486" cy="123999"/>
          </a:xfrm>
          <a:custGeom>
            <a:avLst/>
            <a:gdLst>
              <a:gd name="connsiteX0" fmla="*/ 197773 w 227486"/>
              <a:gd name="connsiteY0" fmla="*/ 21 h 123999"/>
              <a:gd name="connsiteX1" fmla="*/ 223173 w 227486"/>
              <a:gd name="connsiteY1" fmla="*/ 47646 h 123999"/>
              <a:gd name="connsiteX2" fmla="*/ 96173 w 227486"/>
              <a:gd name="connsiteY2" fmla="*/ 57171 h 123999"/>
              <a:gd name="connsiteX3" fmla="*/ 197773 w 227486"/>
              <a:gd name="connsiteY3" fmla="*/ 69871 h 123999"/>
              <a:gd name="connsiteX4" fmla="*/ 923 w 227486"/>
              <a:gd name="connsiteY4" fmla="*/ 53996 h 123999"/>
              <a:gd name="connsiteX5" fmla="*/ 127923 w 227486"/>
              <a:gd name="connsiteY5" fmla="*/ 66696 h 123999"/>
              <a:gd name="connsiteX6" fmla="*/ 223173 w 227486"/>
              <a:gd name="connsiteY6" fmla="*/ 123846 h 123999"/>
              <a:gd name="connsiteX7" fmla="*/ 188248 w 227486"/>
              <a:gd name="connsiteY7" fmla="*/ 82571 h 123999"/>
              <a:gd name="connsiteX8" fmla="*/ 197773 w 227486"/>
              <a:gd name="connsiteY8" fmla="*/ 53996 h 123999"/>
              <a:gd name="connsiteX9" fmla="*/ 197773 w 227486"/>
              <a:gd name="connsiteY9" fmla="*/ 21 h 12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486" h="123999">
                <a:moveTo>
                  <a:pt x="197773" y="21"/>
                </a:moveTo>
                <a:cubicBezTo>
                  <a:pt x="202006" y="-1037"/>
                  <a:pt x="240106" y="38121"/>
                  <a:pt x="223173" y="47646"/>
                </a:cubicBezTo>
                <a:cubicBezTo>
                  <a:pt x="206240" y="57171"/>
                  <a:pt x="100406" y="53467"/>
                  <a:pt x="96173" y="57171"/>
                </a:cubicBezTo>
                <a:cubicBezTo>
                  <a:pt x="91940" y="60875"/>
                  <a:pt x="213648" y="70400"/>
                  <a:pt x="197773" y="69871"/>
                </a:cubicBezTo>
                <a:cubicBezTo>
                  <a:pt x="181898" y="69342"/>
                  <a:pt x="12565" y="54525"/>
                  <a:pt x="923" y="53996"/>
                </a:cubicBezTo>
                <a:cubicBezTo>
                  <a:pt x="-10719" y="53467"/>
                  <a:pt x="90881" y="55054"/>
                  <a:pt x="127923" y="66696"/>
                </a:cubicBezTo>
                <a:cubicBezTo>
                  <a:pt x="164965" y="78338"/>
                  <a:pt x="213119" y="121200"/>
                  <a:pt x="223173" y="123846"/>
                </a:cubicBezTo>
                <a:cubicBezTo>
                  <a:pt x="233227" y="126492"/>
                  <a:pt x="192481" y="94213"/>
                  <a:pt x="188248" y="82571"/>
                </a:cubicBezTo>
                <a:cubicBezTo>
                  <a:pt x="184015" y="70929"/>
                  <a:pt x="196715" y="65108"/>
                  <a:pt x="197773" y="53996"/>
                </a:cubicBezTo>
                <a:cubicBezTo>
                  <a:pt x="198831" y="42884"/>
                  <a:pt x="193540" y="1079"/>
                  <a:pt x="19777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66BC6B81-8124-D07B-BC13-EBA8CCF4D6B7}"/>
              </a:ext>
            </a:extLst>
          </p:cNvPr>
          <p:cNvSpPr/>
          <p:nvPr/>
        </p:nvSpPr>
        <p:spPr>
          <a:xfrm>
            <a:off x="7044164" y="5690655"/>
            <a:ext cx="588021" cy="138750"/>
          </a:xfrm>
          <a:custGeom>
            <a:avLst/>
            <a:gdLst>
              <a:gd name="connsiteX0" fmla="*/ 1161 w 588021"/>
              <a:gd name="connsiteY0" fmla="*/ 138645 h 138750"/>
              <a:gd name="connsiteX1" fmla="*/ 394861 w 588021"/>
              <a:gd name="connsiteY1" fmla="*/ 40220 h 138750"/>
              <a:gd name="connsiteX2" fmla="*/ 340886 w 588021"/>
              <a:gd name="connsiteY2" fmla="*/ 46570 h 138750"/>
              <a:gd name="connsiteX3" fmla="*/ 458361 w 588021"/>
              <a:gd name="connsiteY3" fmla="*/ 30695 h 138750"/>
              <a:gd name="connsiteX4" fmla="*/ 585361 w 588021"/>
              <a:gd name="connsiteY4" fmla="*/ 30695 h 138750"/>
              <a:gd name="connsiteX5" fmla="*/ 547261 w 588021"/>
              <a:gd name="connsiteY5" fmla="*/ 30695 h 138750"/>
              <a:gd name="connsiteX6" fmla="*/ 579011 w 588021"/>
              <a:gd name="connsiteY6" fmla="*/ 24345 h 138750"/>
              <a:gd name="connsiteX7" fmla="*/ 420261 w 588021"/>
              <a:gd name="connsiteY7" fmla="*/ 5295 h 138750"/>
              <a:gd name="connsiteX8" fmla="*/ 458361 w 588021"/>
              <a:gd name="connsiteY8" fmla="*/ 2120 h 138750"/>
              <a:gd name="connsiteX9" fmla="*/ 261511 w 588021"/>
              <a:gd name="connsiteY9" fmla="*/ 33870 h 138750"/>
              <a:gd name="connsiteX10" fmla="*/ 344061 w 588021"/>
              <a:gd name="connsiteY10" fmla="*/ 27520 h 138750"/>
              <a:gd name="connsiteX11" fmla="*/ 166261 w 588021"/>
              <a:gd name="connsiteY11" fmla="*/ 43395 h 138750"/>
              <a:gd name="connsiteX12" fmla="*/ 312311 w 588021"/>
              <a:gd name="connsiteY12" fmla="*/ 43395 h 138750"/>
              <a:gd name="connsiteX13" fmla="*/ 274211 w 588021"/>
              <a:gd name="connsiteY13" fmla="*/ 56095 h 138750"/>
              <a:gd name="connsiteX14" fmla="*/ 166261 w 588021"/>
              <a:gd name="connsiteY14" fmla="*/ 62445 h 138750"/>
              <a:gd name="connsiteX15" fmla="*/ 271036 w 588021"/>
              <a:gd name="connsiteY15" fmla="*/ 59270 h 138750"/>
              <a:gd name="connsiteX16" fmla="*/ 1161 w 588021"/>
              <a:gd name="connsiteY16" fmla="*/ 138645 h 13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8021" h="138750">
                <a:moveTo>
                  <a:pt x="1161" y="138645"/>
                </a:moveTo>
                <a:cubicBezTo>
                  <a:pt x="21799" y="135470"/>
                  <a:pt x="338240" y="55566"/>
                  <a:pt x="394861" y="40220"/>
                </a:cubicBezTo>
                <a:cubicBezTo>
                  <a:pt x="451482" y="24874"/>
                  <a:pt x="330303" y="48157"/>
                  <a:pt x="340886" y="46570"/>
                </a:cubicBezTo>
                <a:cubicBezTo>
                  <a:pt x="351469" y="44982"/>
                  <a:pt x="417615" y="33341"/>
                  <a:pt x="458361" y="30695"/>
                </a:cubicBezTo>
                <a:cubicBezTo>
                  <a:pt x="499107" y="28049"/>
                  <a:pt x="585361" y="30695"/>
                  <a:pt x="585361" y="30695"/>
                </a:cubicBezTo>
                <a:cubicBezTo>
                  <a:pt x="600178" y="30695"/>
                  <a:pt x="548319" y="31753"/>
                  <a:pt x="547261" y="30695"/>
                </a:cubicBezTo>
                <a:cubicBezTo>
                  <a:pt x="546203" y="29637"/>
                  <a:pt x="600178" y="28578"/>
                  <a:pt x="579011" y="24345"/>
                </a:cubicBezTo>
                <a:cubicBezTo>
                  <a:pt x="557844" y="20112"/>
                  <a:pt x="440369" y="8999"/>
                  <a:pt x="420261" y="5295"/>
                </a:cubicBezTo>
                <a:cubicBezTo>
                  <a:pt x="400153" y="1591"/>
                  <a:pt x="484819" y="-2642"/>
                  <a:pt x="458361" y="2120"/>
                </a:cubicBezTo>
                <a:cubicBezTo>
                  <a:pt x="431903" y="6882"/>
                  <a:pt x="280561" y="29637"/>
                  <a:pt x="261511" y="33870"/>
                </a:cubicBezTo>
                <a:cubicBezTo>
                  <a:pt x="242461" y="38103"/>
                  <a:pt x="359936" y="25932"/>
                  <a:pt x="344061" y="27520"/>
                </a:cubicBezTo>
                <a:cubicBezTo>
                  <a:pt x="328186" y="29107"/>
                  <a:pt x="171553" y="40749"/>
                  <a:pt x="166261" y="43395"/>
                </a:cubicBezTo>
                <a:cubicBezTo>
                  <a:pt x="160969" y="46041"/>
                  <a:pt x="294319" y="41278"/>
                  <a:pt x="312311" y="43395"/>
                </a:cubicBezTo>
                <a:cubicBezTo>
                  <a:pt x="330303" y="45512"/>
                  <a:pt x="298553" y="52920"/>
                  <a:pt x="274211" y="56095"/>
                </a:cubicBezTo>
                <a:cubicBezTo>
                  <a:pt x="249869" y="59270"/>
                  <a:pt x="166790" y="61916"/>
                  <a:pt x="166261" y="62445"/>
                </a:cubicBezTo>
                <a:cubicBezTo>
                  <a:pt x="165732" y="62974"/>
                  <a:pt x="300669" y="46041"/>
                  <a:pt x="271036" y="59270"/>
                </a:cubicBezTo>
                <a:cubicBezTo>
                  <a:pt x="241403" y="72499"/>
                  <a:pt x="-19477" y="141820"/>
                  <a:pt x="1161" y="138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9AA4E5B6-AC25-CA11-772B-F4573A7A28F5}"/>
              </a:ext>
            </a:extLst>
          </p:cNvPr>
          <p:cNvSpPr/>
          <p:nvPr/>
        </p:nvSpPr>
        <p:spPr>
          <a:xfrm>
            <a:off x="7638885" y="5857872"/>
            <a:ext cx="19289" cy="165443"/>
          </a:xfrm>
          <a:custGeom>
            <a:avLst/>
            <a:gdLst>
              <a:gd name="connsiteX0" fmla="*/ 165 w 19289"/>
              <a:gd name="connsiteY0" fmla="*/ 3 h 165443"/>
              <a:gd name="connsiteX1" fmla="*/ 19215 w 19289"/>
              <a:gd name="connsiteY1" fmla="*/ 76203 h 165443"/>
              <a:gd name="connsiteX2" fmla="*/ 6515 w 19289"/>
              <a:gd name="connsiteY2" fmla="*/ 117478 h 165443"/>
              <a:gd name="connsiteX3" fmla="*/ 165 w 19289"/>
              <a:gd name="connsiteY3" fmla="*/ 79378 h 165443"/>
              <a:gd name="connsiteX4" fmla="*/ 12865 w 19289"/>
              <a:gd name="connsiteY4" fmla="*/ 165103 h 165443"/>
              <a:gd name="connsiteX5" fmla="*/ 9690 w 19289"/>
              <a:gd name="connsiteY5" fmla="*/ 107953 h 165443"/>
              <a:gd name="connsiteX6" fmla="*/ 165 w 19289"/>
              <a:gd name="connsiteY6" fmla="*/ 73028 h 165443"/>
              <a:gd name="connsiteX7" fmla="*/ 12865 w 19289"/>
              <a:gd name="connsiteY7" fmla="*/ 79378 h 165443"/>
              <a:gd name="connsiteX8" fmla="*/ 165 w 19289"/>
              <a:gd name="connsiteY8" fmla="*/ 3 h 16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89" h="165443">
                <a:moveTo>
                  <a:pt x="165" y="3"/>
                </a:moveTo>
                <a:cubicBezTo>
                  <a:pt x="1223" y="-526"/>
                  <a:pt x="18157" y="56624"/>
                  <a:pt x="19215" y="76203"/>
                </a:cubicBezTo>
                <a:cubicBezTo>
                  <a:pt x="20273" y="95782"/>
                  <a:pt x="9690" y="116949"/>
                  <a:pt x="6515" y="117478"/>
                </a:cubicBezTo>
                <a:cubicBezTo>
                  <a:pt x="3340" y="118007"/>
                  <a:pt x="-893" y="71441"/>
                  <a:pt x="165" y="79378"/>
                </a:cubicBezTo>
                <a:cubicBezTo>
                  <a:pt x="1223" y="87315"/>
                  <a:pt x="11278" y="160341"/>
                  <a:pt x="12865" y="165103"/>
                </a:cubicBezTo>
                <a:cubicBezTo>
                  <a:pt x="14452" y="169865"/>
                  <a:pt x="11807" y="123299"/>
                  <a:pt x="9690" y="107953"/>
                </a:cubicBezTo>
                <a:cubicBezTo>
                  <a:pt x="7573" y="92607"/>
                  <a:pt x="165" y="73028"/>
                  <a:pt x="165" y="73028"/>
                </a:cubicBezTo>
                <a:cubicBezTo>
                  <a:pt x="694" y="68266"/>
                  <a:pt x="11807" y="87315"/>
                  <a:pt x="12865" y="79378"/>
                </a:cubicBezTo>
                <a:cubicBezTo>
                  <a:pt x="13923" y="71441"/>
                  <a:pt x="-893" y="532"/>
                  <a:pt x="16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2444D1C-4D54-51AA-65B6-AC6AE8CEF368}"/>
              </a:ext>
            </a:extLst>
          </p:cNvPr>
          <p:cNvSpPr/>
          <p:nvPr/>
        </p:nvSpPr>
        <p:spPr>
          <a:xfrm>
            <a:off x="7619888" y="5654650"/>
            <a:ext cx="114479" cy="149250"/>
          </a:xfrm>
          <a:custGeom>
            <a:avLst/>
            <a:gdLst>
              <a:gd name="connsiteX0" fmla="*/ 112 w 114479"/>
              <a:gd name="connsiteY0" fmla="*/ 25 h 149250"/>
              <a:gd name="connsiteX1" fmla="*/ 47737 w 114479"/>
              <a:gd name="connsiteY1" fmla="*/ 95275 h 149250"/>
              <a:gd name="connsiteX2" fmla="*/ 31862 w 114479"/>
              <a:gd name="connsiteY2" fmla="*/ 136550 h 149250"/>
              <a:gd name="connsiteX3" fmla="*/ 92187 w 114479"/>
              <a:gd name="connsiteY3" fmla="*/ 88925 h 149250"/>
              <a:gd name="connsiteX4" fmla="*/ 47737 w 114479"/>
              <a:gd name="connsiteY4" fmla="*/ 136550 h 149250"/>
              <a:gd name="connsiteX5" fmla="*/ 114412 w 114479"/>
              <a:gd name="connsiteY5" fmla="*/ 149250 h 149250"/>
              <a:gd name="connsiteX6" fmla="*/ 60437 w 114479"/>
              <a:gd name="connsiteY6" fmla="*/ 136550 h 149250"/>
              <a:gd name="connsiteX7" fmla="*/ 66787 w 114479"/>
              <a:gd name="connsiteY7" fmla="*/ 98450 h 149250"/>
              <a:gd name="connsiteX8" fmla="*/ 63612 w 114479"/>
              <a:gd name="connsiteY8" fmla="*/ 104800 h 149250"/>
              <a:gd name="connsiteX9" fmla="*/ 112 w 114479"/>
              <a:gd name="connsiteY9" fmla="*/ 25 h 1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479" h="149250">
                <a:moveTo>
                  <a:pt x="112" y="25"/>
                </a:moveTo>
                <a:cubicBezTo>
                  <a:pt x="-2534" y="-1563"/>
                  <a:pt x="42445" y="72521"/>
                  <a:pt x="47737" y="95275"/>
                </a:cubicBezTo>
                <a:cubicBezTo>
                  <a:pt x="53029" y="118029"/>
                  <a:pt x="24454" y="137608"/>
                  <a:pt x="31862" y="136550"/>
                </a:cubicBezTo>
                <a:cubicBezTo>
                  <a:pt x="39270" y="135492"/>
                  <a:pt x="89541" y="88925"/>
                  <a:pt x="92187" y="88925"/>
                </a:cubicBezTo>
                <a:cubicBezTo>
                  <a:pt x="94833" y="88925"/>
                  <a:pt x="44033" y="126496"/>
                  <a:pt x="47737" y="136550"/>
                </a:cubicBezTo>
                <a:cubicBezTo>
                  <a:pt x="51441" y="146604"/>
                  <a:pt x="112295" y="149250"/>
                  <a:pt x="114412" y="149250"/>
                </a:cubicBezTo>
                <a:cubicBezTo>
                  <a:pt x="116529" y="149250"/>
                  <a:pt x="68375" y="145017"/>
                  <a:pt x="60437" y="136550"/>
                </a:cubicBezTo>
                <a:cubicBezTo>
                  <a:pt x="52500" y="128083"/>
                  <a:pt x="66787" y="98450"/>
                  <a:pt x="66787" y="98450"/>
                </a:cubicBezTo>
                <a:cubicBezTo>
                  <a:pt x="67316" y="93158"/>
                  <a:pt x="74195" y="116971"/>
                  <a:pt x="63612" y="104800"/>
                </a:cubicBezTo>
                <a:cubicBezTo>
                  <a:pt x="53029" y="92629"/>
                  <a:pt x="2758" y="1613"/>
                  <a:pt x="11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983B958B-0000-1756-E1CB-D34292540A35}"/>
              </a:ext>
            </a:extLst>
          </p:cNvPr>
          <p:cNvSpPr/>
          <p:nvPr/>
        </p:nvSpPr>
        <p:spPr>
          <a:xfrm>
            <a:off x="7349909" y="6054921"/>
            <a:ext cx="206804" cy="28592"/>
          </a:xfrm>
          <a:custGeom>
            <a:avLst/>
            <a:gdLst>
              <a:gd name="connsiteX0" fmla="*/ 216 w 206804"/>
              <a:gd name="connsiteY0" fmla="*/ 28379 h 28592"/>
              <a:gd name="connsiteX1" fmla="*/ 124041 w 206804"/>
              <a:gd name="connsiteY1" fmla="*/ 15679 h 28592"/>
              <a:gd name="connsiteX2" fmla="*/ 206591 w 206804"/>
              <a:gd name="connsiteY2" fmla="*/ 25204 h 28592"/>
              <a:gd name="connsiteX3" fmla="*/ 146266 w 206804"/>
              <a:gd name="connsiteY3" fmla="*/ 2979 h 28592"/>
              <a:gd name="connsiteX4" fmla="*/ 95466 w 206804"/>
              <a:gd name="connsiteY4" fmla="*/ 2979 h 28592"/>
              <a:gd name="connsiteX5" fmla="*/ 216 w 206804"/>
              <a:gd name="connsiteY5" fmla="*/ 28379 h 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804" h="28592">
                <a:moveTo>
                  <a:pt x="216" y="28379"/>
                </a:moveTo>
                <a:cubicBezTo>
                  <a:pt x="4978" y="30496"/>
                  <a:pt x="89645" y="16208"/>
                  <a:pt x="124041" y="15679"/>
                </a:cubicBezTo>
                <a:cubicBezTo>
                  <a:pt x="158437" y="15150"/>
                  <a:pt x="202887" y="27321"/>
                  <a:pt x="206591" y="25204"/>
                </a:cubicBezTo>
                <a:cubicBezTo>
                  <a:pt x="210295" y="23087"/>
                  <a:pt x="164787" y="6683"/>
                  <a:pt x="146266" y="2979"/>
                </a:cubicBezTo>
                <a:cubicBezTo>
                  <a:pt x="127745" y="-725"/>
                  <a:pt x="120337" y="-1254"/>
                  <a:pt x="95466" y="2979"/>
                </a:cubicBezTo>
                <a:cubicBezTo>
                  <a:pt x="70595" y="7212"/>
                  <a:pt x="-4546" y="26262"/>
                  <a:pt x="216" y="28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1C68F7AC-833B-7905-4420-B5C31A7F746F}"/>
              </a:ext>
            </a:extLst>
          </p:cNvPr>
          <p:cNvSpPr/>
          <p:nvPr/>
        </p:nvSpPr>
        <p:spPr>
          <a:xfrm>
            <a:off x="7398903" y="6096000"/>
            <a:ext cx="189804" cy="81433"/>
          </a:xfrm>
          <a:custGeom>
            <a:avLst/>
            <a:gdLst>
              <a:gd name="connsiteX0" fmla="*/ 189347 w 189804"/>
              <a:gd name="connsiteY0" fmla="*/ 22225 h 81433"/>
              <a:gd name="connsiteX1" fmla="*/ 2022 w 189804"/>
              <a:gd name="connsiteY1" fmla="*/ 6350 h 81433"/>
              <a:gd name="connsiteX2" fmla="*/ 87747 w 189804"/>
              <a:gd name="connsiteY2" fmla="*/ 25400 h 81433"/>
              <a:gd name="connsiteX3" fmla="*/ 49647 w 189804"/>
              <a:gd name="connsiteY3" fmla="*/ 63500 h 81433"/>
              <a:gd name="connsiteX4" fmla="*/ 5197 w 189804"/>
              <a:gd name="connsiteY4" fmla="*/ 79375 h 81433"/>
              <a:gd name="connsiteX5" fmla="*/ 100447 w 189804"/>
              <a:gd name="connsiteY5" fmla="*/ 19050 h 81433"/>
              <a:gd name="connsiteX6" fmla="*/ 55997 w 189804"/>
              <a:gd name="connsiteY6" fmla="*/ 0 h 81433"/>
              <a:gd name="connsiteX7" fmla="*/ 189347 w 189804"/>
              <a:gd name="connsiteY7" fmla="*/ 22225 h 8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804" h="81433">
                <a:moveTo>
                  <a:pt x="189347" y="22225"/>
                </a:moveTo>
                <a:cubicBezTo>
                  <a:pt x="180351" y="23283"/>
                  <a:pt x="18955" y="5821"/>
                  <a:pt x="2022" y="6350"/>
                </a:cubicBezTo>
                <a:cubicBezTo>
                  <a:pt x="-14911" y="6879"/>
                  <a:pt x="79810" y="15875"/>
                  <a:pt x="87747" y="25400"/>
                </a:cubicBezTo>
                <a:cubicBezTo>
                  <a:pt x="95684" y="34925"/>
                  <a:pt x="63405" y="54504"/>
                  <a:pt x="49647" y="63500"/>
                </a:cubicBezTo>
                <a:cubicBezTo>
                  <a:pt x="35889" y="72496"/>
                  <a:pt x="-3270" y="86783"/>
                  <a:pt x="5197" y="79375"/>
                </a:cubicBezTo>
                <a:cubicBezTo>
                  <a:pt x="13664" y="71967"/>
                  <a:pt x="91980" y="32279"/>
                  <a:pt x="100447" y="19050"/>
                </a:cubicBezTo>
                <a:cubicBezTo>
                  <a:pt x="108914" y="5821"/>
                  <a:pt x="40122" y="0"/>
                  <a:pt x="55997" y="0"/>
                </a:cubicBezTo>
                <a:cubicBezTo>
                  <a:pt x="71872" y="0"/>
                  <a:pt x="198343" y="21167"/>
                  <a:pt x="189347" y="2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ACEF4D80-C856-377E-5492-B6E84E06BAEC}"/>
              </a:ext>
            </a:extLst>
          </p:cNvPr>
          <p:cNvSpPr/>
          <p:nvPr/>
        </p:nvSpPr>
        <p:spPr>
          <a:xfrm>
            <a:off x="7286410" y="5613346"/>
            <a:ext cx="378596" cy="66925"/>
          </a:xfrm>
          <a:custGeom>
            <a:avLst/>
            <a:gdLst>
              <a:gd name="connsiteX0" fmla="*/ 215 w 378596"/>
              <a:gd name="connsiteY0" fmla="*/ 66729 h 66925"/>
              <a:gd name="connsiteX1" fmla="*/ 235165 w 378596"/>
              <a:gd name="connsiteY1" fmla="*/ 57204 h 66925"/>
              <a:gd name="connsiteX2" fmla="*/ 181190 w 378596"/>
              <a:gd name="connsiteY2" fmla="*/ 50854 h 66925"/>
              <a:gd name="connsiteX3" fmla="*/ 378040 w 378596"/>
              <a:gd name="connsiteY3" fmla="*/ 28629 h 66925"/>
              <a:gd name="connsiteX4" fmla="*/ 244690 w 378596"/>
              <a:gd name="connsiteY4" fmla="*/ 34979 h 66925"/>
              <a:gd name="connsiteX5" fmla="*/ 190715 w 378596"/>
              <a:gd name="connsiteY5" fmla="*/ 38154 h 66925"/>
              <a:gd name="connsiteX6" fmla="*/ 95465 w 378596"/>
              <a:gd name="connsiteY6" fmla="*/ 54 h 66925"/>
              <a:gd name="connsiteX7" fmla="*/ 190715 w 378596"/>
              <a:gd name="connsiteY7" fmla="*/ 47679 h 66925"/>
              <a:gd name="connsiteX8" fmla="*/ 215 w 378596"/>
              <a:gd name="connsiteY8" fmla="*/ 66729 h 6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96" h="66925">
                <a:moveTo>
                  <a:pt x="215" y="66729"/>
                </a:moveTo>
                <a:cubicBezTo>
                  <a:pt x="7623" y="68316"/>
                  <a:pt x="205003" y="59850"/>
                  <a:pt x="235165" y="57204"/>
                </a:cubicBezTo>
                <a:cubicBezTo>
                  <a:pt x="265327" y="54558"/>
                  <a:pt x="157378" y="55616"/>
                  <a:pt x="181190" y="50854"/>
                </a:cubicBezTo>
                <a:cubicBezTo>
                  <a:pt x="205002" y="46092"/>
                  <a:pt x="367457" y="31275"/>
                  <a:pt x="378040" y="28629"/>
                </a:cubicBezTo>
                <a:cubicBezTo>
                  <a:pt x="388623" y="25983"/>
                  <a:pt x="244690" y="34979"/>
                  <a:pt x="244690" y="34979"/>
                </a:cubicBezTo>
                <a:cubicBezTo>
                  <a:pt x="213469" y="36566"/>
                  <a:pt x="215586" y="43975"/>
                  <a:pt x="190715" y="38154"/>
                </a:cubicBezTo>
                <a:cubicBezTo>
                  <a:pt x="165844" y="32333"/>
                  <a:pt x="95465" y="-1533"/>
                  <a:pt x="95465" y="54"/>
                </a:cubicBezTo>
                <a:cubicBezTo>
                  <a:pt x="95465" y="1641"/>
                  <a:pt x="202886" y="38154"/>
                  <a:pt x="190715" y="47679"/>
                </a:cubicBezTo>
                <a:cubicBezTo>
                  <a:pt x="178544" y="57204"/>
                  <a:pt x="-7193" y="65142"/>
                  <a:pt x="215" y="66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9A0A9164-C36A-5F11-E0F7-82CE715B6620}"/>
              </a:ext>
            </a:extLst>
          </p:cNvPr>
          <p:cNvSpPr/>
          <p:nvPr/>
        </p:nvSpPr>
        <p:spPr>
          <a:xfrm>
            <a:off x="7911950" y="5155573"/>
            <a:ext cx="73998" cy="214382"/>
          </a:xfrm>
          <a:custGeom>
            <a:avLst/>
            <a:gdLst>
              <a:gd name="connsiteX0" fmla="*/ 70000 w 73998"/>
              <a:gd name="connsiteY0" fmla="*/ 64127 h 214382"/>
              <a:gd name="connsiteX1" fmla="*/ 70000 w 73998"/>
              <a:gd name="connsiteY1" fmla="*/ 130802 h 214382"/>
              <a:gd name="connsiteX2" fmla="*/ 16025 w 73998"/>
              <a:gd name="connsiteY2" fmla="*/ 213352 h 214382"/>
              <a:gd name="connsiteX3" fmla="*/ 12850 w 73998"/>
              <a:gd name="connsiteY3" fmla="*/ 172077 h 214382"/>
              <a:gd name="connsiteX4" fmla="*/ 16025 w 73998"/>
              <a:gd name="connsiteY4" fmla="*/ 99052 h 214382"/>
              <a:gd name="connsiteX5" fmla="*/ 6500 w 73998"/>
              <a:gd name="connsiteY5" fmla="*/ 627 h 214382"/>
              <a:gd name="connsiteX6" fmla="*/ 150 w 73998"/>
              <a:gd name="connsiteY6" fmla="*/ 60952 h 214382"/>
              <a:gd name="connsiteX7" fmla="*/ 12850 w 73998"/>
              <a:gd name="connsiteY7" fmla="*/ 140327 h 214382"/>
              <a:gd name="connsiteX8" fmla="*/ 6500 w 73998"/>
              <a:gd name="connsiteY8" fmla="*/ 13327 h 214382"/>
              <a:gd name="connsiteX9" fmla="*/ 9675 w 73998"/>
              <a:gd name="connsiteY9" fmla="*/ 146677 h 214382"/>
              <a:gd name="connsiteX10" fmla="*/ 16025 w 73998"/>
              <a:gd name="connsiteY10" fmla="*/ 187952 h 214382"/>
              <a:gd name="connsiteX11" fmla="*/ 41425 w 73998"/>
              <a:gd name="connsiteY11" fmla="*/ 153027 h 214382"/>
              <a:gd name="connsiteX12" fmla="*/ 22375 w 73998"/>
              <a:gd name="connsiteY12" fmla="*/ 178427 h 214382"/>
              <a:gd name="connsiteX13" fmla="*/ 70000 w 73998"/>
              <a:gd name="connsiteY13" fmla="*/ 146677 h 214382"/>
              <a:gd name="connsiteX14" fmla="*/ 70000 w 73998"/>
              <a:gd name="connsiteY14" fmla="*/ 64127 h 21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998" h="214382">
                <a:moveTo>
                  <a:pt x="70000" y="64127"/>
                </a:moveTo>
                <a:cubicBezTo>
                  <a:pt x="70000" y="61481"/>
                  <a:pt x="78996" y="105931"/>
                  <a:pt x="70000" y="130802"/>
                </a:cubicBezTo>
                <a:cubicBezTo>
                  <a:pt x="61004" y="155673"/>
                  <a:pt x="25550" y="206473"/>
                  <a:pt x="16025" y="213352"/>
                </a:cubicBezTo>
                <a:cubicBezTo>
                  <a:pt x="6500" y="220231"/>
                  <a:pt x="12850" y="191127"/>
                  <a:pt x="12850" y="172077"/>
                </a:cubicBezTo>
                <a:cubicBezTo>
                  <a:pt x="12850" y="153027"/>
                  <a:pt x="17083" y="127627"/>
                  <a:pt x="16025" y="99052"/>
                </a:cubicBezTo>
                <a:cubicBezTo>
                  <a:pt x="14967" y="70477"/>
                  <a:pt x="9146" y="6977"/>
                  <a:pt x="6500" y="627"/>
                </a:cubicBezTo>
                <a:cubicBezTo>
                  <a:pt x="3854" y="-5723"/>
                  <a:pt x="-908" y="37669"/>
                  <a:pt x="150" y="60952"/>
                </a:cubicBezTo>
                <a:cubicBezTo>
                  <a:pt x="1208" y="84235"/>
                  <a:pt x="11792" y="148264"/>
                  <a:pt x="12850" y="140327"/>
                </a:cubicBezTo>
                <a:cubicBezTo>
                  <a:pt x="13908" y="132390"/>
                  <a:pt x="7029" y="12269"/>
                  <a:pt x="6500" y="13327"/>
                </a:cubicBezTo>
                <a:cubicBezTo>
                  <a:pt x="5971" y="14385"/>
                  <a:pt x="8088" y="117573"/>
                  <a:pt x="9675" y="146677"/>
                </a:cubicBezTo>
                <a:cubicBezTo>
                  <a:pt x="11262" y="175781"/>
                  <a:pt x="10734" y="186894"/>
                  <a:pt x="16025" y="187952"/>
                </a:cubicBezTo>
                <a:cubicBezTo>
                  <a:pt x="21316" y="189010"/>
                  <a:pt x="40367" y="154615"/>
                  <a:pt x="41425" y="153027"/>
                </a:cubicBezTo>
                <a:cubicBezTo>
                  <a:pt x="42483" y="151439"/>
                  <a:pt x="17613" y="179485"/>
                  <a:pt x="22375" y="178427"/>
                </a:cubicBezTo>
                <a:cubicBezTo>
                  <a:pt x="27137" y="177369"/>
                  <a:pt x="62592" y="163610"/>
                  <a:pt x="70000" y="146677"/>
                </a:cubicBezTo>
                <a:cubicBezTo>
                  <a:pt x="77408" y="129744"/>
                  <a:pt x="70000" y="66773"/>
                  <a:pt x="70000" y="64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9EA5CFE6-AFBA-7E8D-1B1A-C284563F2D4D}"/>
              </a:ext>
            </a:extLst>
          </p:cNvPr>
          <p:cNvSpPr/>
          <p:nvPr/>
        </p:nvSpPr>
        <p:spPr>
          <a:xfrm>
            <a:off x="7747000" y="5130608"/>
            <a:ext cx="174625" cy="273287"/>
          </a:xfrm>
          <a:custGeom>
            <a:avLst/>
            <a:gdLst>
              <a:gd name="connsiteX0" fmla="*/ 0 w 174625"/>
              <a:gd name="connsiteY0" fmla="*/ 192 h 273287"/>
              <a:gd name="connsiteX1" fmla="*/ 92075 w 174625"/>
              <a:gd name="connsiteY1" fmla="*/ 114492 h 273287"/>
              <a:gd name="connsiteX2" fmla="*/ 111125 w 174625"/>
              <a:gd name="connsiteY2" fmla="*/ 206567 h 273287"/>
              <a:gd name="connsiteX3" fmla="*/ 130175 w 174625"/>
              <a:gd name="connsiteY3" fmla="*/ 177992 h 273287"/>
              <a:gd name="connsiteX4" fmla="*/ 101600 w 174625"/>
              <a:gd name="connsiteY4" fmla="*/ 244667 h 273287"/>
              <a:gd name="connsiteX5" fmla="*/ 66675 w 174625"/>
              <a:gd name="connsiteY5" fmla="*/ 197042 h 273287"/>
              <a:gd name="connsiteX6" fmla="*/ 31750 w 174625"/>
              <a:gd name="connsiteY6" fmla="*/ 152592 h 273287"/>
              <a:gd name="connsiteX7" fmla="*/ 79375 w 174625"/>
              <a:gd name="connsiteY7" fmla="*/ 231967 h 273287"/>
              <a:gd name="connsiteX8" fmla="*/ 92075 w 174625"/>
              <a:gd name="connsiteY8" fmla="*/ 273242 h 273287"/>
              <a:gd name="connsiteX9" fmla="*/ 114300 w 174625"/>
              <a:gd name="connsiteY9" fmla="*/ 238317 h 273287"/>
              <a:gd name="connsiteX10" fmla="*/ 174625 w 174625"/>
              <a:gd name="connsiteY10" fmla="*/ 162117 h 273287"/>
              <a:gd name="connsiteX11" fmla="*/ 114300 w 174625"/>
              <a:gd name="connsiteY11" fmla="*/ 200217 h 273287"/>
              <a:gd name="connsiteX12" fmla="*/ 53975 w 174625"/>
              <a:gd name="connsiteY12" fmla="*/ 124017 h 273287"/>
              <a:gd name="connsiteX13" fmla="*/ 47625 w 174625"/>
              <a:gd name="connsiteY13" fmla="*/ 152592 h 273287"/>
              <a:gd name="connsiteX14" fmla="*/ 60325 w 174625"/>
              <a:gd name="connsiteY14" fmla="*/ 117667 h 273287"/>
              <a:gd name="connsiteX15" fmla="*/ 92075 w 174625"/>
              <a:gd name="connsiteY15" fmla="*/ 143067 h 273287"/>
              <a:gd name="connsiteX16" fmla="*/ 0 w 174625"/>
              <a:gd name="connsiteY16" fmla="*/ 192 h 27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4625" h="273287">
                <a:moveTo>
                  <a:pt x="0" y="192"/>
                </a:moveTo>
                <a:cubicBezTo>
                  <a:pt x="0" y="-4570"/>
                  <a:pt x="73554" y="80096"/>
                  <a:pt x="92075" y="114492"/>
                </a:cubicBezTo>
                <a:cubicBezTo>
                  <a:pt x="110596" y="148888"/>
                  <a:pt x="104775" y="195984"/>
                  <a:pt x="111125" y="206567"/>
                </a:cubicBezTo>
                <a:cubicBezTo>
                  <a:pt x="117475" y="217150"/>
                  <a:pt x="131763" y="171642"/>
                  <a:pt x="130175" y="177992"/>
                </a:cubicBezTo>
                <a:cubicBezTo>
                  <a:pt x="128588" y="184342"/>
                  <a:pt x="112183" y="241492"/>
                  <a:pt x="101600" y="244667"/>
                </a:cubicBezTo>
                <a:cubicBezTo>
                  <a:pt x="91017" y="247842"/>
                  <a:pt x="78317" y="212388"/>
                  <a:pt x="66675" y="197042"/>
                </a:cubicBezTo>
                <a:cubicBezTo>
                  <a:pt x="55033" y="181696"/>
                  <a:pt x="29633" y="146771"/>
                  <a:pt x="31750" y="152592"/>
                </a:cubicBezTo>
                <a:cubicBezTo>
                  <a:pt x="33867" y="158413"/>
                  <a:pt x="69321" y="211859"/>
                  <a:pt x="79375" y="231967"/>
                </a:cubicBezTo>
                <a:cubicBezTo>
                  <a:pt x="89429" y="252075"/>
                  <a:pt x="86254" y="272184"/>
                  <a:pt x="92075" y="273242"/>
                </a:cubicBezTo>
                <a:cubicBezTo>
                  <a:pt x="97896" y="274300"/>
                  <a:pt x="100542" y="256838"/>
                  <a:pt x="114300" y="238317"/>
                </a:cubicBezTo>
                <a:cubicBezTo>
                  <a:pt x="128058" y="219796"/>
                  <a:pt x="174625" y="168467"/>
                  <a:pt x="174625" y="162117"/>
                </a:cubicBezTo>
                <a:cubicBezTo>
                  <a:pt x="174625" y="155767"/>
                  <a:pt x="134408" y="206567"/>
                  <a:pt x="114300" y="200217"/>
                </a:cubicBezTo>
                <a:cubicBezTo>
                  <a:pt x="94192" y="193867"/>
                  <a:pt x="65088" y="131955"/>
                  <a:pt x="53975" y="124017"/>
                </a:cubicBezTo>
                <a:cubicBezTo>
                  <a:pt x="42863" y="116080"/>
                  <a:pt x="46567" y="153650"/>
                  <a:pt x="47625" y="152592"/>
                </a:cubicBezTo>
                <a:cubicBezTo>
                  <a:pt x="48683" y="151534"/>
                  <a:pt x="52917" y="119254"/>
                  <a:pt x="60325" y="117667"/>
                </a:cubicBezTo>
                <a:cubicBezTo>
                  <a:pt x="67733" y="116080"/>
                  <a:pt x="98954" y="162646"/>
                  <a:pt x="92075" y="143067"/>
                </a:cubicBezTo>
                <a:cubicBezTo>
                  <a:pt x="85196" y="123488"/>
                  <a:pt x="0" y="4954"/>
                  <a:pt x="0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492DA97-D18F-EC3C-211E-B97BE95845D8}"/>
              </a:ext>
            </a:extLst>
          </p:cNvPr>
          <p:cNvSpPr/>
          <p:nvPr/>
        </p:nvSpPr>
        <p:spPr>
          <a:xfrm>
            <a:off x="7664431" y="5073454"/>
            <a:ext cx="104466" cy="318446"/>
          </a:xfrm>
          <a:custGeom>
            <a:avLst/>
            <a:gdLst>
              <a:gd name="connsiteX0" fmla="*/ 98444 w 104466"/>
              <a:gd name="connsiteY0" fmla="*/ 317696 h 318446"/>
              <a:gd name="connsiteX1" fmla="*/ 101619 w 104466"/>
              <a:gd name="connsiteY1" fmla="*/ 206571 h 318446"/>
              <a:gd name="connsiteX2" fmla="*/ 57169 w 104466"/>
              <a:gd name="connsiteY2" fmla="*/ 95446 h 318446"/>
              <a:gd name="connsiteX3" fmla="*/ 19 w 104466"/>
              <a:gd name="connsiteY3" fmla="*/ 196 h 318446"/>
              <a:gd name="connsiteX4" fmla="*/ 63519 w 104466"/>
              <a:gd name="connsiteY4" fmla="*/ 120846 h 318446"/>
              <a:gd name="connsiteX5" fmla="*/ 79394 w 104466"/>
              <a:gd name="connsiteY5" fmla="*/ 171646 h 318446"/>
              <a:gd name="connsiteX6" fmla="*/ 85744 w 104466"/>
              <a:gd name="connsiteY6" fmla="*/ 149421 h 318446"/>
              <a:gd name="connsiteX7" fmla="*/ 98444 w 104466"/>
              <a:gd name="connsiteY7" fmla="*/ 317696 h 31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66" h="318446">
                <a:moveTo>
                  <a:pt x="98444" y="317696"/>
                </a:moveTo>
                <a:cubicBezTo>
                  <a:pt x="101090" y="327221"/>
                  <a:pt x="108498" y="243613"/>
                  <a:pt x="101619" y="206571"/>
                </a:cubicBezTo>
                <a:cubicBezTo>
                  <a:pt x="94740" y="169529"/>
                  <a:pt x="74102" y="129842"/>
                  <a:pt x="57169" y="95446"/>
                </a:cubicBezTo>
                <a:cubicBezTo>
                  <a:pt x="40236" y="61050"/>
                  <a:pt x="-1039" y="-4037"/>
                  <a:pt x="19" y="196"/>
                </a:cubicBezTo>
                <a:cubicBezTo>
                  <a:pt x="1077" y="4429"/>
                  <a:pt x="50290" y="92271"/>
                  <a:pt x="63519" y="120846"/>
                </a:cubicBezTo>
                <a:cubicBezTo>
                  <a:pt x="76748" y="149421"/>
                  <a:pt x="75690" y="166884"/>
                  <a:pt x="79394" y="171646"/>
                </a:cubicBezTo>
                <a:cubicBezTo>
                  <a:pt x="83098" y="176408"/>
                  <a:pt x="82569" y="129313"/>
                  <a:pt x="85744" y="149421"/>
                </a:cubicBezTo>
                <a:cubicBezTo>
                  <a:pt x="88919" y="169529"/>
                  <a:pt x="95798" y="308171"/>
                  <a:pt x="98444" y="317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8679C399-E360-0129-71D3-85E4FA0DECCF}"/>
              </a:ext>
            </a:extLst>
          </p:cNvPr>
          <p:cNvSpPr/>
          <p:nvPr/>
        </p:nvSpPr>
        <p:spPr>
          <a:xfrm>
            <a:off x="7629281" y="5165641"/>
            <a:ext cx="111319" cy="187453"/>
          </a:xfrm>
          <a:custGeom>
            <a:avLst/>
            <a:gdLst>
              <a:gd name="connsiteX0" fmla="*/ 38344 w 111319"/>
              <a:gd name="connsiteY0" fmla="*/ 187409 h 187453"/>
              <a:gd name="connsiteX1" fmla="*/ 108194 w 111319"/>
              <a:gd name="connsiteY1" fmla="*/ 127084 h 187453"/>
              <a:gd name="connsiteX2" fmla="*/ 89144 w 111319"/>
              <a:gd name="connsiteY2" fmla="*/ 63584 h 187453"/>
              <a:gd name="connsiteX3" fmla="*/ 244 w 111319"/>
              <a:gd name="connsiteY3" fmla="*/ 84 h 187453"/>
              <a:gd name="connsiteX4" fmla="*/ 63744 w 111319"/>
              <a:gd name="connsiteY4" fmla="*/ 50884 h 187453"/>
              <a:gd name="connsiteX5" fmla="*/ 95494 w 111319"/>
              <a:gd name="connsiteY5" fmla="*/ 88984 h 187453"/>
              <a:gd name="connsiteX6" fmla="*/ 98669 w 111319"/>
              <a:gd name="connsiteY6" fmla="*/ 117559 h 187453"/>
              <a:gd name="connsiteX7" fmla="*/ 38344 w 111319"/>
              <a:gd name="connsiteY7" fmla="*/ 187409 h 18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319" h="187453">
                <a:moveTo>
                  <a:pt x="38344" y="187409"/>
                </a:moveTo>
                <a:cubicBezTo>
                  <a:pt x="39931" y="188996"/>
                  <a:pt x="99727" y="147722"/>
                  <a:pt x="108194" y="127084"/>
                </a:cubicBezTo>
                <a:cubicBezTo>
                  <a:pt x="116661" y="106446"/>
                  <a:pt x="107136" y="84751"/>
                  <a:pt x="89144" y="63584"/>
                </a:cubicBezTo>
                <a:cubicBezTo>
                  <a:pt x="71152" y="42417"/>
                  <a:pt x="4477" y="2201"/>
                  <a:pt x="244" y="84"/>
                </a:cubicBezTo>
                <a:cubicBezTo>
                  <a:pt x="-3989" y="-2033"/>
                  <a:pt x="47869" y="36067"/>
                  <a:pt x="63744" y="50884"/>
                </a:cubicBezTo>
                <a:cubicBezTo>
                  <a:pt x="79619" y="65701"/>
                  <a:pt x="89673" y="77872"/>
                  <a:pt x="95494" y="88984"/>
                </a:cubicBezTo>
                <a:cubicBezTo>
                  <a:pt x="101315" y="100096"/>
                  <a:pt x="106077" y="103272"/>
                  <a:pt x="98669" y="117559"/>
                </a:cubicBezTo>
                <a:cubicBezTo>
                  <a:pt x="91261" y="131846"/>
                  <a:pt x="36757" y="185822"/>
                  <a:pt x="38344" y="187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305B6F1D-B6CF-FD52-8EBC-F2B679F6E221}"/>
              </a:ext>
            </a:extLst>
          </p:cNvPr>
          <p:cNvSpPr/>
          <p:nvPr/>
        </p:nvSpPr>
        <p:spPr>
          <a:xfrm>
            <a:off x="7514990" y="5177716"/>
            <a:ext cx="210829" cy="188323"/>
          </a:xfrm>
          <a:custGeom>
            <a:avLst/>
            <a:gdLst>
              <a:gd name="connsiteX0" fmla="*/ 209785 w 210829"/>
              <a:gd name="connsiteY0" fmla="*/ 172159 h 188323"/>
              <a:gd name="connsiteX1" fmla="*/ 165335 w 210829"/>
              <a:gd name="connsiteY1" fmla="*/ 67384 h 188323"/>
              <a:gd name="connsiteX2" fmla="*/ 235 w 210829"/>
              <a:gd name="connsiteY2" fmla="*/ 709 h 188323"/>
              <a:gd name="connsiteX3" fmla="*/ 130410 w 210829"/>
              <a:gd name="connsiteY3" fmla="*/ 32459 h 188323"/>
              <a:gd name="connsiteX4" fmla="*/ 193910 w 210829"/>
              <a:gd name="connsiteY4" fmla="*/ 35634 h 188323"/>
              <a:gd name="connsiteX5" fmla="*/ 108185 w 210829"/>
              <a:gd name="connsiteY5" fmla="*/ 32459 h 188323"/>
              <a:gd name="connsiteX6" fmla="*/ 158985 w 210829"/>
              <a:gd name="connsiteY6" fmla="*/ 92784 h 188323"/>
              <a:gd name="connsiteX7" fmla="*/ 60560 w 210829"/>
              <a:gd name="connsiteY7" fmla="*/ 127709 h 188323"/>
              <a:gd name="connsiteX8" fmla="*/ 85960 w 210829"/>
              <a:gd name="connsiteY8" fmla="*/ 124534 h 188323"/>
              <a:gd name="connsiteX9" fmla="*/ 130410 w 210829"/>
              <a:gd name="connsiteY9" fmla="*/ 188034 h 188323"/>
              <a:gd name="connsiteX10" fmla="*/ 95485 w 210829"/>
              <a:gd name="connsiteY10" fmla="*/ 146759 h 188323"/>
              <a:gd name="connsiteX11" fmla="*/ 127235 w 210829"/>
              <a:gd name="connsiteY11" fmla="*/ 115009 h 188323"/>
              <a:gd name="connsiteX12" fmla="*/ 143110 w 210829"/>
              <a:gd name="connsiteY12" fmla="*/ 73734 h 188323"/>
              <a:gd name="connsiteX13" fmla="*/ 133585 w 210829"/>
              <a:gd name="connsiteY13" fmla="*/ 57859 h 188323"/>
              <a:gd name="connsiteX14" fmla="*/ 209785 w 210829"/>
              <a:gd name="connsiteY14" fmla="*/ 172159 h 18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0829" h="188323">
                <a:moveTo>
                  <a:pt x="209785" y="172159"/>
                </a:moveTo>
                <a:cubicBezTo>
                  <a:pt x="215077" y="173746"/>
                  <a:pt x="200260" y="95959"/>
                  <a:pt x="165335" y="67384"/>
                </a:cubicBezTo>
                <a:cubicBezTo>
                  <a:pt x="130410" y="38809"/>
                  <a:pt x="6056" y="6530"/>
                  <a:pt x="235" y="709"/>
                </a:cubicBezTo>
                <a:cubicBezTo>
                  <a:pt x="-5586" y="-5112"/>
                  <a:pt x="98131" y="26638"/>
                  <a:pt x="130410" y="32459"/>
                </a:cubicBezTo>
                <a:cubicBezTo>
                  <a:pt x="162689" y="38280"/>
                  <a:pt x="197614" y="35634"/>
                  <a:pt x="193910" y="35634"/>
                </a:cubicBezTo>
                <a:cubicBezTo>
                  <a:pt x="190206" y="35634"/>
                  <a:pt x="114006" y="22934"/>
                  <a:pt x="108185" y="32459"/>
                </a:cubicBezTo>
                <a:cubicBezTo>
                  <a:pt x="102364" y="41984"/>
                  <a:pt x="166922" y="76909"/>
                  <a:pt x="158985" y="92784"/>
                </a:cubicBezTo>
                <a:cubicBezTo>
                  <a:pt x="151048" y="108659"/>
                  <a:pt x="72731" y="122417"/>
                  <a:pt x="60560" y="127709"/>
                </a:cubicBezTo>
                <a:cubicBezTo>
                  <a:pt x="48389" y="133001"/>
                  <a:pt x="74318" y="114480"/>
                  <a:pt x="85960" y="124534"/>
                </a:cubicBezTo>
                <a:cubicBezTo>
                  <a:pt x="97602" y="134588"/>
                  <a:pt x="128823" y="184330"/>
                  <a:pt x="130410" y="188034"/>
                </a:cubicBezTo>
                <a:cubicBezTo>
                  <a:pt x="131997" y="191738"/>
                  <a:pt x="96014" y="158930"/>
                  <a:pt x="95485" y="146759"/>
                </a:cubicBezTo>
                <a:cubicBezTo>
                  <a:pt x="94956" y="134588"/>
                  <a:pt x="119298" y="127180"/>
                  <a:pt x="127235" y="115009"/>
                </a:cubicBezTo>
                <a:cubicBezTo>
                  <a:pt x="135172" y="102838"/>
                  <a:pt x="142052" y="83259"/>
                  <a:pt x="143110" y="73734"/>
                </a:cubicBezTo>
                <a:cubicBezTo>
                  <a:pt x="144168" y="64209"/>
                  <a:pt x="123002" y="45688"/>
                  <a:pt x="133585" y="57859"/>
                </a:cubicBezTo>
                <a:cubicBezTo>
                  <a:pt x="144168" y="70030"/>
                  <a:pt x="204493" y="170572"/>
                  <a:pt x="209785" y="172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F6C29AA1-7F02-332C-817D-9F0BC8B3FC96}"/>
              </a:ext>
            </a:extLst>
          </p:cNvPr>
          <p:cNvSpPr/>
          <p:nvPr/>
        </p:nvSpPr>
        <p:spPr>
          <a:xfrm>
            <a:off x="7513690" y="5158661"/>
            <a:ext cx="170857" cy="191227"/>
          </a:xfrm>
          <a:custGeom>
            <a:avLst/>
            <a:gdLst>
              <a:gd name="connsiteX0" fmla="*/ 138060 w 170857"/>
              <a:gd name="connsiteY0" fmla="*/ 191214 h 191227"/>
              <a:gd name="connsiteX1" fmla="*/ 93610 w 170857"/>
              <a:gd name="connsiteY1" fmla="*/ 111839 h 191227"/>
              <a:gd name="connsiteX2" fmla="*/ 14235 w 170857"/>
              <a:gd name="connsiteY2" fmla="*/ 80089 h 191227"/>
              <a:gd name="connsiteX3" fmla="*/ 71385 w 170857"/>
              <a:gd name="connsiteY3" fmla="*/ 57864 h 191227"/>
              <a:gd name="connsiteX4" fmla="*/ 169810 w 170857"/>
              <a:gd name="connsiteY4" fmla="*/ 714 h 191227"/>
              <a:gd name="connsiteX5" fmla="*/ 115835 w 170857"/>
              <a:gd name="connsiteY5" fmla="*/ 29289 h 191227"/>
              <a:gd name="connsiteX6" fmla="*/ 1535 w 170857"/>
              <a:gd name="connsiteY6" fmla="*/ 80089 h 191227"/>
              <a:gd name="connsiteX7" fmla="*/ 52335 w 170857"/>
              <a:gd name="connsiteY7" fmla="*/ 83264 h 191227"/>
              <a:gd name="connsiteX8" fmla="*/ 87260 w 170857"/>
              <a:gd name="connsiteY8" fmla="*/ 105489 h 191227"/>
              <a:gd name="connsiteX9" fmla="*/ 138060 w 170857"/>
              <a:gd name="connsiteY9" fmla="*/ 191214 h 19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857" h="191227">
                <a:moveTo>
                  <a:pt x="138060" y="191214"/>
                </a:moveTo>
                <a:cubicBezTo>
                  <a:pt x="139118" y="192272"/>
                  <a:pt x="114247" y="130360"/>
                  <a:pt x="93610" y="111839"/>
                </a:cubicBezTo>
                <a:cubicBezTo>
                  <a:pt x="72973" y="93318"/>
                  <a:pt x="17939" y="89085"/>
                  <a:pt x="14235" y="80089"/>
                </a:cubicBezTo>
                <a:cubicBezTo>
                  <a:pt x="10531" y="71093"/>
                  <a:pt x="45456" y="71093"/>
                  <a:pt x="71385" y="57864"/>
                </a:cubicBezTo>
                <a:cubicBezTo>
                  <a:pt x="97314" y="44635"/>
                  <a:pt x="162402" y="5476"/>
                  <a:pt x="169810" y="714"/>
                </a:cubicBezTo>
                <a:cubicBezTo>
                  <a:pt x="177218" y="-4049"/>
                  <a:pt x="143881" y="16060"/>
                  <a:pt x="115835" y="29289"/>
                </a:cubicBezTo>
                <a:cubicBezTo>
                  <a:pt x="87789" y="42518"/>
                  <a:pt x="12118" y="71093"/>
                  <a:pt x="1535" y="80089"/>
                </a:cubicBezTo>
                <a:cubicBezTo>
                  <a:pt x="-9048" y="89085"/>
                  <a:pt x="38048" y="79031"/>
                  <a:pt x="52335" y="83264"/>
                </a:cubicBezTo>
                <a:cubicBezTo>
                  <a:pt x="66622" y="87497"/>
                  <a:pt x="74560" y="85381"/>
                  <a:pt x="87260" y="105489"/>
                </a:cubicBezTo>
                <a:cubicBezTo>
                  <a:pt x="99960" y="125597"/>
                  <a:pt x="137002" y="190156"/>
                  <a:pt x="138060" y="19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FC29A6C-898C-053F-F9BC-72A2E115D8F7}"/>
              </a:ext>
            </a:extLst>
          </p:cNvPr>
          <p:cNvSpPr/>
          <p:nvPr/>
        </p:nvSpPr>
        <p:spPr>
          <a:xfrm>
            <a:off x="7446384" y="5234149"/>
            <a:ext cx="141910" cy="93660"/>
          </a:xfrm>
          <a:custGeom>
            <a:avLst/>
            <a:gdLst>
              <a:gd name="connsiteX0" fmla="*/ 141866 w 141910"/>
              <a:gd name="connsiteY0" fmla="*/ 93501 h 93660"/>
              <a:gd name="connsiteX1" fmla="*/ 103766 w 141910"/>
              <a:gd name="connsiteY1" fmla="*/ 36351 h 93660"/>
              <a:gd name="connsiteX2" fmla="*/ 2166 w 141910"/>
              <a:gd name="connsiteY2" fmla="*/ 1426 h 93660"/>
              <a:gd name="connsiteX3" fmla="*/ 40266 w 141910"/>
              <a:gd name="connsiteY3" fmla="*/ 7776 h 93660"/>
              <a:gd name="connsiteX4" fmla="*/ 110116 w 141910"/>
              <a:gd name="connsiteY4" fmla="*/ 17301 h 93660"/>
              <a:gd name="connsiteX5" fmla="*/ 141866 w 141910"/>
              <a:gd name="connsiteY5" fmla="*/ 93501 h 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910" h="93660">
                <a:moveTo>
                  <a:pt x="141866" y="93501"/>
                </a:moveTo>
                <a:cubicBezTo>
                  <a:pt x="140808" y="96676"/>
                  <a:pt x="127049" y="51697"/>
                  <a:pt x="103766" y="36351"/>
                </a:cubicBezTo>
                <a:cubicBezTo>
                  <a:pt x="80483" y="21005"/>
                  <a:pt x="12749" y="6188"/>
                  <a:pt x="2166" y="1426"/>
                </a:cubicBezTo>
                <a:cubicBezTo>
                  <a:pt x="-8417" y="-3337"/>
                  <a:pt x="22274" y="5130"/>
                  <a:pt x="40266" y="7776"/>
                </a:cubicBezTo>
                <a:cubicBezTo>
                  <a:pt x="58258" y="10422"/>
                  <a:pt x="95299" y="4072"/>
                  <a:pt x="110116" y="17301"/>
                </a:cubicBezTo>
                <a:cubicBezTo>
                  <a:pt x="124933" y="30530"/>
                  <a:pt x="142924" y="90326"/>
                  <a:pt x="141866" y="93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5A557689-4BF7-E124-92ED-C81C37C5404B}"/>
              </a:ext>
            </a:extLst>
          </p:cNvPr>
          <p:cNvSpPr/>
          <p:nvPr/>
        </p:nvSpPr>
        <p:spPr>
          <a:xfrm>
            <a:off x="7337254" y="5126655"/>
            <a:ext cx="261969" cy="195604"/>
          </a:xfrm>
          <a:custGeom>
            <a:avLst/>
            <a:gdLst>
              <a:gd name="connsiteX0" fmla="*/ 212896 w 261969"/>
              <a:gd name="connsiteY0" fmla="*/ 194645 h 195604"/>
              <a:gd name="connsiteX1" fmla="*/ 174796 w 261969"/>
              <a:gd name="connsiteY1" fmla="*/ 153370 h 195604"/>
              <a:gd name="connsiteX2" fmla="*/ 82721 w 261969"/>
              <a:gd name="connsiteY2" fmla="*/ 127970 h 195604"/>
              <a:gd name="connsiteX3" fmla="*/ 171 w 261969"/>
              <a:gd name="connsiteY3" fmla="*/ 140670 h 195604"/>
              <a:gd name="connsiteX4" fmla="*/ 104946 w 261969"/>
              <a:gd name="connsiteY4" fmla="*/ 118445 h 195604"/>
              <a:gd name="connsiteX5" fmla="*/ 260521 w 261969"/>
              <a:gd name="connsiteY5" fmla="*/ 970 h 195604"/>
              <a:gd name="connsiteX6" fmla="*/ 177971 w 261969"/>
              <a:gd name="connsiteY6" fmla="*/ 64470 h 195604"/>
              <a:gd name="connsiteX7" fmla="*/ 98596 w 261969"/>
              <a:gd name="connsiteY7" fmla="*/ 99395 h 195604"/>
              <a:gd name="connsiteX8" fmla="*/ 127171 w 261969"/>
              <a:gd name="connsiteY8" fmla="*/ 108920 h 195604"/>
              <a:gd name="connsiteX9" fmla="*/ 212896 w 261969"/>
              <a:gd name="connsiteY9" fmla="*/ 194645 h 1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69" h="195604">
                <a:moveTo>
                  <a:pt x="212896" y="194645"/>
                </a:moveTo>
                <a:cubicBezTo>
                  <a:pt x="220834" y="202053"/>
                  <a:pt x="196492" y="164482"/>
                  <a:pt x="174796" y="153370"/>
                </a:cubicBezTo>
                <a:cubicBezTo>
                  <a:pt x="153100" y="142258"/>
                  <a:pt x="111825" y="130087"/>
                  <a:pt x="82721" y="127970"/>
                </a:cubicBezTo>
                <a:cubicBezTo>
                  <a:pt x="53617" y="125853"/>
                  <a:pt x="-3533" y="142257"/>
                  <a:pt x="171" y="140670"/>
                </a:cubicBezTo>
                <a:cubicBezTo>
                  <a:pt x="3875" y="139083"/>
                  <a:pt x="61554" y="141728"/>
                  <a:pt x="104946" y="118445"/>
                </a:cubicBezTo>
                <a:cubicBezTo>
                  <a:pt x="148338" y="95162"/>
                  <a:pt x="248350" y="9966"/>
                  <a:pt x="260521" y="970"/>
                </a:cubicBezTo>
                <a:cubicBezTo>
                  <a:pt x="272692" y="-8026"/>
                  <a:pt x="204958" y="48066"/>
                  <a:pt x="177971" y="64470"/>
                </a:cubicBezTo>
                <a:cubicBezTo>
                  <a:pt x="150984" y="80874"/>
                  <a:pt x="107063" y="91987"/>
                  <a:pt x="98596" y="99395"/>
                </a:cubicBezTo>
                <a:cubicBezTo>
                  <a:pt x="90129" y="106803"/>
                  <a:pt x="108121" y="93574"/>
                  <a:pt x="127171" y="108920"/>
                </a:cubicBezTo>
                <a:cubicBezTo>
                  <a:pt x="146221" y="124266"/>
                  <a:pt x="204958" y="187237"/>
                  <a:pt x="212896" y="194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DC22E00C-9CB5-5925-40D5-73C20E115092}"/>
              </a:ext>
            </a:extLst>
          </p:cNvPr>
          <p:cNvSpPr/>
          <p:nvPr/>
        </p:nvSpPr>
        <p:spPr>
          <a:xfrm>
            <a:off x="7352326" y="5089421"/>
            <a:ext cx="353855" cy="111320"/>
          </a:xfrm>
          <a:custGeom>
            <a:avLst/>
            <a:gdLst>
              <a:gd name="connsiteX0" fmla="*/ 70824 w 353855"/>
              <a:gd name="connsiteY0" fmla="*/ 47729 h 111320"/>
              <a:gd name="connsiteX1" fmla="*/ 147024 w 353855"/>
              <a:gd name="connsiteY1" fmla="*/ 35029 h 111320"/>
              <a:gd name="connsiteX2" fmla="*/ 223224 w 353855"/>
              <a:gd name="connsiteY2" fmla="*/ 73129 h 111320"/>
              <a:gd name="connsiteX3" fmla="*/ 150199 w 353855"/>
              <a:gd name="connsiteY3" fmla="*/ 104 h 111320"/>
              <a:gd name="connsiteX4" fmla="*/ 226399 w 353855"/>
              <a:gd name="connsiteY4" fmla="*/ 92179 h 111320"/>
              <a:gd name="connsiteX5" fmla="*/ 353399 w 353855"/>
              <a:gd name="connsiteY5" fmla="*/ 76304 h 111320"/>
              <a:gd name="connsiteX6" fmla="*/ 264499 w 353855"/>
              <a:gd name="connsiteY6" fmla="*/ 85829 h 111320"/>
              <a:gd name="connsiteX7" fmla="*/ 150199 w 353855"/>
              <a:gd name="connsiteY7" fmla="*/ 82654 h 111320"/>
              <a:gd name="connsiteX8" fmla="*/ 108924 w 353855"/>
              <a:gd name="connsiteY8" fmla="*/ 111229 h 111320"/>
              <a:gd name="connsiteX9" fmla="*/ 121624 w 353855"/>
              <a:gd name="connsiteY9" fmla="*/ 92179 h 111320"/>
              <a:gd name="connsiteX10" fmla="*/ 974 w 353855"/>
              <a:gd name="connsiteY10" fmla="*/ 104879 h 111320"/>
              <a:gd name="connsiteX11" fmla="*/ 197824 w 353855"/>
              <a:gd name="connsiteY11" fmla="*/ 73129 h 111320"/>
              <a:gd name="connsiteX12" fmla="*/ 185124 w 353855"/>
              <a:gd name="connsiteY12" fmla="*/ 38204 h 111320"/>
              <a:gd name="connsiteX13" fmla="*/ 13674 w 353855"/>
              <a:gd name="connsiteY13" fmla="*/ 54079 h 111320"/>
              <a:gd name="connsiteX14" fmla="*/ 70824 w 353855"/>
              <a:gd name="connsiteY14" fmla="*/ 47729 h 11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3855" h="111320">
                <a:moveTo>
                  <a:pt x="70824" y="47729"/>
                </a:moveTo>
                <a:cubicBezTo>
                  <a:pt x="93049" y="44554"/>
                  <a:pt x="121624" y="30796"/>
                  <a:pt x="147024" y="35029"/>
                </a:cubicBezTo>
                <a:cubicBezTo>
                  <a:pt x="172424" y="39262"/>
                  <a:pt x="222695" y="78950"/>
                  <a:pt x="223224" y="73129"/>
                </a:cubicBezTo>
                <a:cubicBezTo>
                  <a:pt x="223753" y="67308"/>
                  <a:pt x="149670" y="-3071"/>
                  <a:pt x="150199" y="104"/>
                </a:cubicBezTo>
                <a:cubicBezTo>
                  <a:pt x="150728" y="3279"/>
                  <a:pt x="192532" y="79479"/>
                  <a:pt x="226399" y="92179"/>
                </a:cubicBezTo>
                <a:cubicBezTo>
                  <a:pt x="260266" y="104879"/>
                  <a:pt x="347049" y="77362"/>
                  <a:pt x="353399" y="76304"/>
                </a:cubicBezTo>
                <a:cubicBezTo>
                  <a:pt x="359749" y="75246"/>
                  <a:pt x="298366" y="84771"/>
                  <a:pt x="264499" y="85829"/>
                </a:cubicBezTo>
                <a:cubicBezTo>
                  <a:pt x="230632" y="86887"/>
                  <a:pt x="176128" y="78421"/>
                  <a:pt x="150199" y="82654"/>
                </a:cubicBezTo>
                <a:cubicBezTo>
                  <a:pt x="124270" y="86887"/>
                  <a:pt x="108924" y="111229"/>
                  <a:pt x="108924" y="111229"/>
                </a:cubicBezTo>
                <a:cubicBezTo>
                  <a:pt x="104162" y="112816"/>
                  <a:pt x="139615" y="93237"/>
                  <a:pt x="121624" y="92179"/>
                </a:cubicBezTo>
                <a:cubicBezTo>
                  <a:pt x="103633" y="91121"/>
                  <a:pt x="-11726" y="108054"/>
                  <a:pt x="974" y="104879"/>
                </a:cubicBezTo>
                <a:cubicBezTo>
                  <a:pt x="13674" y="101704"/>
                  <a:pt x="167132" y="84242"/>
                  <a:pt x="197824" y="73129"/>
                </a:cubicBezTo>
                <a:cubicBezTo>
                  <a:pt x="228516" y="62017"/>
                  <a:pt x="215816" y="41379"/>
                  <a:pt x="185124" y="38204"/>
                </a:cubicBezTo>
                <a:cubicBezTo>
                  <a:pt x="154432" y="35029"/>
                  <a:pt x="34841" y="51962"/>
                  <a:pt x="13674" y="54079"/>
                </a:cubicBezTo>
                <a:cubicBezTo>
                  <a:pt x="-7493" y="56196"/>
                  <a:pt x="48599" y="50904"/>
                  <a:pt x="70824" y="47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9DCD174-7669-268D-4E6C-FE2C565018ED}"/>
              </a:ext>
            </a:extLst>
          </p:cNvPr>
          <p:cNvSpPr/>
          <p:nvPr/>
        </p:nvSpPr>
        <p:spPr>
          <a:xfrm>
            <a:off x="7988892" y="5195685"/>
            <a:ext cx="21633" cy="175030"/>
          </a:xfrm>
          <a:custGeom>
            <a:avLst/>
            <a:gdLst>
              <a:gd name="connsiteX0" fmla="*/ 21633 w 21633"/>
              <a:gd name="connsiteY0" fmla="*/ 1790 h 175030"/>
              <a:gd name="connsiteX1" fmla="*/ 2583 w 21633"/>
              <a:gd name="connsiteY1" fmla="*/ 173240 h 175030"/>
              <a:gd name="connsiteX2" fmla="*/ 2583 w 21633"/>
              <a:gd name="connsiteY2" fmla="*/ 87515 h 175030"/>
              <a:gd name="connsiteX3" fmla="*/ 21633 w 21633"/>
              <a:gd name="connsiteY3" fmla="*/ 1790 h 17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33" h="175030">
                <a:moveTo>
                  <a:pt x="21633" y="1790"/>
                </a:moveTo>
                <a:cubicBezTo>
                  <a:pt x="21633" y="16077"/>
                  <a:pt x="5758" y="158953"/>
                  <a:pt x="2583" y="173240"/>
                </a:cubicBezTo>
                <a:cubicBezTo>
                  <a:pt x="-592" y="187527"/>
                  <a:pt x="-1121" y="112386"/>
                  <a:pt x="2583" y="87515"/>
                </a:cubicBezTo>
                <a:cubicBezTo>
                  <a:pt x="6287" y="62644"/>
                  <a:pt x="21633" y="-12497"/>
                  <a:pt x="21633" y="1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1034D62-80BA-00A3-E3FB-216B37EB0025}"/>
              </a:ext>
            </a:extLst>
          </p:cNvPr>
          <p:cNvSpPr/>
          <p:nvPr/>
        </p:nvSpPr>
        <p:spPr>
          <a:xfrm>
            <a:off x="7375495" y="5298899"/>
            <a:ext cx="245275" cy="78636"/>
          </a:xfrm>
          <a:custGeom>
            <a:avLst/>
            <a:gdLst>
              <a:gd name="connsiteX0" fmla="*/ 30 w 245275"/>
              <a:gd name="connsiteY0" fmla="*/ 12876 h 78636"/>
              <a:gd name="connsiteX1" fmla="*/ 196880 w 245275"/>
              <a:gd name="connsiteY1" fmla="*/ 76376 h 78636"/>
              <a:gd name="connsiteX2" fmla="*/ 168305 w 245275"/>
              <a:gd name="connsiteY2" fmla="*/ 60501 h 78636"/>
              <a:gd name="connsiteX3" fmla="*/ 244505 w 245275"/>
              <a:gd name="connsiteY3" fmla="*/ 22401 h 78636"/>
              <a:gd name="connsiteX4" fmla="*/ 200055 w 245275"/>
              <a:gd name="connsiteY4" fmla="*/ 41451 h 78636"/>
              <a:gd name="connsiteX5" fmla="*/ 82580 w 245275"/>
              <a:gd name="connsiteY5" fmla="*/ 176 h 78636"/>
              <a:gd name="connsiteX6" fmla="*/ 181005 w 245275"/>
              <a:gd name="connsiteY6" fmla="*/ 60501 h 78636"/>
              <a:gd name="connsiteX7" fmla="*/ 30 w 245275"/>
              <a:gd name="connsiteY7" fmla="*/ 12876 h 7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275" h="78636">
                <a:moveTo>
                  <a:pt x="30" y="12876"/>
                </a:moveTo>
                <a:cubicBezTo>
                  <a:pt x="2676" y="15522"/>
                  <a:pt x="168834" y="68439"/>
                  <a:pt x="196880" y="76376"/>
                </a:cubicBezTo>
                <a:cubicBezTo>
                  <a:pt x="224926" y="84314"/>
                  <a:pt x="160368" y="69497"/>
                  <a:pt x="168305" y="60501"/>
                </a:cubicBezTo>
                <a:cubicBezTo>
                  <a:pt x="176243" y="51505"/>
                  <a:pt x="239213" y="25576"/>
                  <a:pt x="244505" y="22401"/>
                </a:cubicBezTo>
                <a:cubicBezTo>
                  <a:pt x="249797" y="19226"/>
                  <a:pt x="227042" y="45155"/>
                  <a:pt x="200055" y="41451"/>
                </a:cubicBezTo>
                <a:cubicBezTo>
                  <a:pt x="173068" y="37747"/>
                  <a:pt x="85755" y="-2999"/>
                  <a:pt x="82580" y="176"/>
                </a:cubicBezTo>
                <a:cubicBezTo>
                  <a:pt x="79405" y="3351"/>
                  <a:pt x="192117" y="59972"/>
                  <a:pt x="181005" y="60501"/>
                </a:cubicBezTo>
                <a:cubicBezTo>
                  <a:pt x="169893" y="61030"/>
                  <a:pt x="-2616" y="10230"/>
                  <a:pt x="30" y="12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28930CC1-C2F0-F158-66B3-088C443D465B}"/>
              </a:ext>
            </a:extLst>
          </p:cNvPr>
          <p:cNvSpPr/>
          <p:nvPr/>
        </p:nvSpPr>
        <p:spPr>
          <a:xfrm>
            <a:off x="7921213" y="5355853"/>
            <a:ext cx="118166" cy="111008"/>
          </a:xfrm>
          <a:custGeom>
            <a:avLst/>
            <a:gdLst>
              <a:gd name="connsiteX0" fmla="*/ 117887 w 118166"/>
              <a:gd name="connsiteY0" fmla="*/ 372 h 111008"/>
              <a:gd name="connsiteX1" fmla="*/ 3587 w 118166"/>
              <a:gd name="connsiteY1" fmla="*/ 108322 h 111008"/>
              <a:gd name="connsiteX2" fmla="*/ 35337 w 118166"/>
              <a:gd name="connsiteY2" fmla="*/ 73397 h 111008"/>
              <a:gd name="connsiteX3" fmla="*/ 117887 w 118166"/>
              <a:gd name="connsiteY3" fmla="*/ 372 h 11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66" h="111008">
                <a:moveTo>
                  <a:pt x="117887" y="372"/>
                </a:moveTo>
                <a:cubicBezTo>
                  <a:pt x="112595" y="6193"/>
                  <a:pt x="17345" y="96151"/>
                  <a:pt x="3587" y="108322"/>
                </a:cubicBezTo>
                <a:cubicBezTo>
                  <a:pt x="-10171" y="120493"/>
                  <a:pt x="18933" y="88214"/>
                  <a:pt x="35337" y="73397"/>
                </a:cubicBezTo>
                <a:cubicBezTo>
                  <a:pt x="51741" y="58580"/>
                  <a:pt x="123179" y="-5449"/>
                  <a:pt x="117887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1057DBD-C4A7-5F69-7000-AB662BBAF63A}"/>
              </a:ext>
            </a:extLst>
          </p:cNvPr>
          <p:cNvSpPr/>
          <p:nvPr/>
        </p:nvSpPr>
        <p:spPr>
          <a:xfrm>
            <a:off x="8243903" y="5143228"/>
            <a:ext cx="198646" cy="303946"/>
          </a:xfrm>
          <a:custGeom>
            <a:avLst/>
            <a:gdLst>
              <a:gd name="connsiteX0" fmla="*/ 198422 w 198646"/>
              <a:gd name="connsiteY0" fmla="*/ 272 h 303946"/>
              <a:gd name="connsiteX1" fmla="*/ 71422 w 198646"/>
              <a:gd name="connsiteY1" fmla="*/ 219347 h 303946"/>
              <a:gd name="connsiteX2" fmla="*/ 106347 w 198646"/>
              <a:gd name="connsiteY2" fmla="*/ 171722 h 303946"/>
              <a:gd name="connsiteX3" fmla="*/ 1572 w 198646"/>
              <a:gd name="connsiteY3" fmla="*/ 301897 h 303946"/>
              <a:gd name="connsiteX4" fmla="*/ 49197 w 198646"/>
              <a:gd name="connsiteY4" fmla="*/ 244747 h 303946"/>
              <a:gd name="connsiteX5" fmla="*/ 128572 w 198646"/>
              <a:gd name="connsiteY5" fmla="*/ 155847 h 303946"/>
              <a:gd name="connsiteX6" fmla="*/ 96822 w 198646"/>
              <a:gd name="connsiteY6" fmla="*/ 181247 h 303946"/>
              <a:gd name="connsiteX7" fmla="*/ 134922 w 198646"/>
              <a:gd name="connsiteY7" fmla="*/ 101872 h 303946"/>
              <a:gd name="connsiteX8" fmla="*/ 103172 w 198646"/>
              <a:gd name="connsiteY8" fmla="*/ 171722 h 303946"/>
              <a:gd name="connsiteX9" fmla="*/ 198422 w 198646"/>
              <a:gd name="connsiteY9" fmla="*/ 272 h 30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646" h="303946">
                <a:moveTo>
                  <a:pt x="198422" y="272"/>
                </a:moveTo>
                <a:cubicBezTo>
                  <a:pt x="193130" y="8209"/>
                  <a:pt x="86768" y="190772"/>
                  <a:pt x="71422" y="219347"/>
                </a:cubicBezTo>
                <a:cubicBezTo>
                  <a:pt x="56076" y="247922"/>
                  <a:pt x="117989" y="157964"/>
                  <a:pt x="106347" y="171722"/>
                </a:cubicBezTo>
                <a:cubicBezTo>
                  <a:pt x="94705" y="185480"/>
                  <a:pt x="11097" y="289726"/>
                  <a:pt x="1572" y="301897"/>
                </a:cubicBezTo>
                <a:cubicBezTo>
                  <a:pt x="-7953" y="314068"/>
                  <a:pt x="28030" y="269089"/>
                  <a:pt x="49197" y="244747"/>
                </a:cubicBezTo>
                <a:cubicBezTo>
                  <a:pt x="70364" y="220405"/>
                  <a:pt x="120635" y="166430"/>
                  <a:pt x="128572" y="155847"/>
                </a:cubicBezTo>
                <a:cubicBezTo>
                  <a:pt x="136509" y="145264"/>
                  <a:pt x="95764" y="190243"/>
                  <a:pt x="96822" y="181247"/>
                </a:cubicBezTo>
                <a:cubicBezTo>
                  <a:pt x="97880" y="172251"/>
                  <a:pt x="133864" y="103460"/>
                  <a:pt x="134922" y="101872"/>
                </a:cubicBezTo>
                <a:cubicBezTo>
                  <a:pt x="135980" y="100284"/>
                  <a:pt x="92589" y="183364"/>
                  <a:pt x="103172" y="171722"/>
                </a:cubicBezTo>
                <a:cubicBezTo>
                  <a:pt x="113755" y="160080"/>
                  <a:pt x="203714" y="-7665"/>
                  <a:pt x="198422" y="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B11F679-08EC-306C-3084-C1D363190411}"/>
              </a:ext>
            </a:extLst>
          </p:cNvPr>
          <p:cNvSpPr/>
          <p:nvPr/>
        </p:nvSpPr>
        <p:spPr>
          <a:xfrm>
            <a:off x="8272345" y="5248264"/>
            <a:ext cx="150932" cy="201456"/>
          </a:xfrm>
          <a:custGeom>
            <a:avLst/>
            <a:gdLst>
              <a:gd name="connsiteX0" fmla="*/ 150930 w 150932"/>
              <a:gd name="connsiteY0" fmla="*/ 11 h 201456"/>
              <a:gd name="connsiteX1" fmla="*/ 74730 w 150932"/>
              <a:gd name="connsiteY1" fmla="*/ 101611 h 201456"/>
              <a:gd name="connsiteX2" fmla="*/ 1705 w 150932"/>
              <a:gd name="connsiteY2" fmla="*/ 200036 h 201456"/>
              <a:gd name="connsiteX3" fmla="*/ 27105 w 150932"/>
              <a:gd name="connsiteY3" fmla="*/ 155586 h 201456"/>
              <a:gd name="connsiteX4" fmla="*/ 71555 w 150932"/>
              <a:gd name="connsiteY4" fmla="*/ 95261 h 201456"/>
              <a:gd name="connsiteX5" fmla="*/ 150930 w 150932"/>
              <a:gd name="connsiteY5" fmla="*/ 11 h 20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32" h="201456">
                <a:moveTo>
                  <a:pt x="150930" y="11"/>
                </a:moveTo>
                <a:cubicBezTo>
                  <a:pt x="151459" y="1069"/>
                  <a:pt x="74730" y="101611"/>
                  <a:pt x="74730" y="101611"/>
                </a:cubicBezTo>
                <a:cubicBezTo>
                  <a:pt x="49859" y="134948"/>
                  <a:pt x="9642" y="191040"/>
                  <a:pt x="1705" y="200036"/>
                </a:cubicBezTo>
                <a:cubicBezTo>
                  <a:pt x="-6233" y="209032"/>
                  <a:pt x="15463" y="173048"/>
                  <a:pt x="27105" y="155586"/>
                </a:cubicBezTo>
                <a:cubicBezTo>
                  <a:pt x="38747" y="138124"/>
                  <a:pt x="54092" y="118015"/>
                  <a:pt x="71555" y="95261"/>
                </a:cubicBezTo>
                <a:cubicBezTo>
                  <a:pt x="89017" y="72507"/>
                  <a:pt x="150401" y="-1047"/>
                  <a:pt x="15093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BE8629C3-2B94-1A72-555B-D57E0C063E33}"/>
              </a:ext>
            </a:extLst>
          </p:cNvPr>
          <p:cNvSpPr/>
          <p:nvPr/>
        </p:nvSpPr>
        <p:spPr>
          <a:xfrm>
            <a:off x="8072450" y="5740312"/>
            <a:ext cx="230272" cy="304992"/>
          </a:xfrm>
          <a:custGeom>
            <a:avLst/>
            <a:gdLst>
              <a:gd name="connsiteX0" fmla="*/ 230175 w 230272"/>
              <a:gd name="connsiteY0" fmla="*/ 88 h 304992"/>
              <a:gd name="connsiteX1" fmla="*/ 128575 w 230272"/>
              <a:gd name="connsiteY1" fmla="*/ 22313 h 304992"/>
              <a:gd name="connsiteX2" fmla="*/ 52375 w 230272"/>
              <a:gd name="connsiteY2" fmla="*/ 88988 h 304992"/>
              <a:gd name="connsiteX3" fmla="*/ 68250 w 230272"/>
              <a:gd name="connsiteY3" fmla="*/ 54063 h 304992"/>
              <a:gd name="connsiteX4" fmla="*/ 23800 w 230272"/>
              <a:gd name="connsiteY4" fmla="*/ 133438 h 304992"/>
              <a:gd name="connsiteX5" fmla="*/ 23800 w 230272"/>
              <a:gd name="connsiteY5" fmla="*/ 225513 h 304992"/>
              <a:gd name="connsiteX6" fmla="*/ 11100 w 230272"/>
              <a:gd name="connsiteY6" fmla="*/ 152488 h 304992"/>
              <a:gd name="connsiteX7" fmla="*/ 23800 w 230272"/>
              <a:gd name="connsiteY7" fmla="*/ 301713 h 304992"/>
              <a:gd name="connsiteX8" fmla="*/ 20625 w 230272"/>
              <a:gd name="connsiteY8" fmla="*/ 244563 h 304992"/>
              <a:gd name="connsiteX9" fmla="*/ 1575 w 230272"/>
              <a:gd name="connsiteY9" fmla="*/ 117563 h 304992"/>
              <a:gd name="connsiteX10" fmla="*/ 7925 w 230272"/>
              <a:gd name="connsiteY10" fmla="*/ 146138 h 304992"/>
              <a:gd name="connsiteX11" fmla="*/ 61900 w 230272"/>
              <a:gd name="connsiteY11" fmla="*/ 60413 h 304992"/>
              <a:gd name="connsiteX12" fmla="*/ 109525 w 230272"/>
              <a:gd name="connsiteY12" fmla="*/ 28663 h 304992"/>
              <a:gd name="connsiteX13" fmla="*/ 230175 w 230272"/>
              <a:gd name="connsiteY13" fmla="*/ 88 h 30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2" h="304992">
                <a:moveTo>
                  <a:pt x="230175" y="88"/>
                </a:moveTo>
                <a:cubicBezTo>
                  <a:pt x="233350" y="-970"/>
                  <a:pt x="158208" y="7496"/>
                  <a:pt x="128575" y="22313"/>
                </a:cubicBezTo>
                <a:cubicBezTo>
                  <a:pt x="98942" y="37130"/>
                  <a:pt x="62429" y="83696"/>
                  <a:pt x="52375" y="88988"/>
                </a:cubicBezTo>
                <a:cubicBezTo>
                  <a:pt x="42321" y="94280"/>
                  <a:pt x="73012" y="46655"/>
                  <a:pt x="68250" y="54063"/>
                </a:cubicBezTo>
                <a:cubicBezTo>
                  <a:pt x="63487" y="61471"/>
                  <a:pt x="31208" y="104863"/>
                  <a:pt x="23800" y="133438"/>
                </a:cubicBezTo>
                <a:cubicBezTo>
                  <a:pt x="16392" y="162013"/>
                  <a:pt x="25917" y="222338"/>
                  <a:pt x="23800" y="225513"/>
                </a:cubicBezTo>
                <a:cubicBezTo>
                  <a:pt x="21683" y="228688"/>
                  <a:pt x="11100" y="139788"/>
                  <a:pt x="11100" y="152488"/>
                </a:cubicBezTo>
                <a:cubicBezTo>
                  <a:pt x="11100" y="165188"/>
                  <a:pt x="22212" y="286367"/>
                  <a:pt x="23800" y="301713"/>
                </a:cubicBezTo>
                <a:cubicBezTo>
                  <a:pt x="25387" y="317059"/>
                  <a:pt x="24329" y="275255"/>
                  <a:pt x="20625" y="244563"/>
                </a:cubicBezTo>
                <a:cubicBezTo>
                  <a:pt x="16921" y="213871"/>
                  <a:pt x="3692" y="133967"/>
                  <a:pt x="1575" y="117563"/>
                </a:cubicBezTo>
                <a:cubicBezTo>
                  <a:pt x="-542" y="101159"/>
                  <a:pt x="-2129" y="155663"/>
                  <a:pt x="7925" y="146138"/>
                </a:cubicBezTo>
                <a:cubicBezTo>
                  <a:pt x="17979" y="136613"/>
                  <a:pt x="44967" y="79992"/>
                  <a:pt x="61900" y="60413"/>
                </a:cubicBezTo>
                <a:cubicBezTo>
                  <a:pt x="78833" y="40834"/>
                  <a:pt x="87829" y="35013"/>
                  <a:pt x="109525" y="28663"/>
                </a:cubicBezTo>
                <a:cubicBezTo>
                  <a:pt x="131221" y="22313"/>
                  <a:pt x="227000" y="1146"/>
                  <a:pt x="230175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398B7D1-E0BD-A1AD-BF01-E0C64CDE3210}"/>
              </a:ext>
            </a:extLst>
          </p:cNvPr>
          <p:cNvSpPr/>
          <p:nvPr/>
        </p:nvSpPr>
        <p:spPr>
          <a:xfrm>
            <a:off x="8093017" y="5991152"/>
            <a:ext cx="95307" cy="50940"/>
          </a:xfrm>
          <a:custGeom>
            <a:avLst/>
            <a:gdLst>
              <a:gd name="connsiteX0" fmla="*/ 58 w 95307"/>
              <a:gd name="connsiteY0" fmla="*/ 50873 h 50940"/>
              <a:gd name="connsiteX1" fmla="*/ 54033 w 95307"/>
              <a:gd name="connsiteY1" fmla="*/ 25473 h 50940"/>
              <a:gd name="connsiteX2" fmla="*/ 66733 w 95307"/>
              <a:gd name="connsiteY2" fmla="*/ 9598 h 50940"/>
              <a:gd name="connsiteX3" fmla="*/ 92133 w 95307"/>
              <a:gd name="connsiteY3" fmla="*/ 22298 h 50940"/>
              <a:gd name="connsiteX4" fmla="*/ 92133 w 95307"/>
              <a:gd name="connsiteY4" fmla="*/ 73 h 50940"/>
              <a:gd name="connsiteX5" fmla="*/ 66733 w 95307"/>
              <a:gd name="connsiteY5" fmla="*/ 15948 h 50940"/>
              <a:gd name="connsiteX6" fmla="*/ 58 w 95307"/>
              <a:gd name="connsiteY6" fmla="*/ 50873 h 5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307" h="50940">
                <a:moveTo>
                  <a:pt x="58" y="50873"/>
                </a:moveTo>
                <a:cubicBezTo>
                  <a:pt x="-2059" y="52461"/>
                  <a:pt x="54033" y="25473"/>
                  <a:pt x="54033" y="25473"/>
                </a:cubicBezTo>
                <a:cubicBezTo>
                  <a:pt x="65145" y="18594"/>
                  <a:pt x="60383" y="10127"/>
                  <a:pt x="66733" y="9598"/>
                </a:cubicBezTo>
                <a:cubicBezTo>
                  <a:pt x="73083" y="9069"/>
                  <a:pt x="87900" y="23885"/>
                  <a:pt x="92133" y="22298"/>
                </a:cubicBezTo>
                <a:cubicBezTo>
                  <a:pt x="96366" y="20711"/>
                  <a:pt x="96366" y="1131"/>
                  <a:pt x="92133" y="73"/>
                </a:cubicBezTo>
                <a:cubicBezTo>
                  <a:pt x="87900" y="-985"/>
                  <a:pt x="77845" y="9598"/>
                  <a:pt x="66733" y="15948"/>
                </a:cubicBezTo>
                <a:cubicBezTo>
                  <a:pt x="55621" y="22298"/>
                  <a:pt x="2175" y="49285"/>
                  <a:pt x="58" y="50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F333FDB-59D5-FB92-E08A-291A25A1FE4B}"/>
              </a:ext>
            </a:extLst>
          </p:cNvPr>
          <p:cNvSpPr/>
          <p:nvPr/>
        </p:nvSpPr>
        <p:spPr>
          <a:xfrm>
            <a:off x="8102538" y="6022975"/>
            <a:ext cx="89089" cy="196885"/>
          </a:xfrm>
          <a:custGeom>
            <a:avLst/>
            <a:gdLst>
              <a:gd name="connsiteX0" fmla="*/ 88962 w 89089"/>
              <a:gd name="connsiteY0" fmla="*/ 0 h 196885"/>
              <a:gd name="connsiteX1" fmla="*/ 25462 w 89089"/>
              <a:gd name="connsiteY1" fmla="*/ 41275 h 196885"/>
              <a:gd name="connsiteX2" fmla="*/ 31812 w 89089"/>
              <a:gd name="connsiteY2" fmla="*/ 130175 h 196885"/>
              <a:gd name="connsiteX3" fmla="*/ 62 w 89089"/>
              <a:gd name="connsiteY3" fmla="*/ 66675 h 196885"/>
              <a:gd name="connsiteX4" fmla="*/ 41337 w 89089"/>
              <a:gd name="connsiteY4" fmla="*/ 196850 h 196885"/>
              <a:gd name="connsiteX5" fmla="*/ 9587 w 89089"/>
              <a:gd name="connsiteY5" fmla="*/ 79375 h 196885"/>
              <a:gd name="connsiteX6" fmla="*/ 6412 w 89089"/>
              <a:gd name="connsiteY6" fmla="*/ 41275 h 196885"/>
              <a:gd name="connsiteX7" fmla="*/ 88962 w 89089"/>
              <a:gd name="connsiteY7" fmla="*/ 0 h 19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089" h="196885">
                <a:moveTo>
                  <a:pt x="88962" y="0"/>
                </a:moveTo>
                <a:cubicBezTo>
                  <a:pt x="92137" y="0"/>
                  <a:pt x="34987" y="19579"/>
                  <a:pt x="25462" y="41275"/>
                </a:cubicBezTo>
                <a:cubicBezTo>
                  <a:pt x="15937" y="62971"/>
                  <a:pt x="36045" y="125942"/>
                  <a:pt x="31812" y="130175"/>
                </a:cubicBezTo>
                <a:cubicBezTo>
                  <a:pt x="27579" y="134408"/>
                  <a:pt x="-1525" y="55563"/>
                  <a:pt x="62" y="66675"/>
                </a:cubicBezTo>
                <a:cubicBezTo>
                  <a:pt x="1649" y="77787"/>
                  <a:pt x="39749" y="194733"/>
                  <a:pt x="41337" y="196850"/>
                </a:cubicBezTo>
                <a:cubicBezTo>
                  <a:pt x="42925" y="198967"/>
                  <a:pt x="15408" y="105304"/>
                  <a:pt x="9587" y="79375"/>
                </a:cubicBezTo>
                <a:cubicBezTo>
                  <a:pt x="3766" y="53446"/>
                  <a:pt x="-2055" y="52387"/>
                  <a:pt x="6412" y="41275"/>
                </a:cubicBezTo>
                <a:cubicBezTo>
                  <a:pt x="14879" y="30163"/>
                  <a:pt x="85787" y="0"/>
                  <a:pt x="889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22E38001-271A-206A-31A6-5A862D27A293}"/>
              </a:ext>
            </a:extLst>
          </p:cNvPr>
          <p:cNvSpPr/>
          <p:nvPr/>
        </p:nvSpPr>
        <p:spPr>
          <a:xfrm>
            <a:off x="8100860" y="5755874"/>
            <a:ext cx="174477" cy="267926"/>
          </a:xfrm>
          <a:custGeom>
            <a:avLst/>
            <a:gdLst>
              <a:gd name="connsiteX0" fmla="*/ 173190 w 174477"/>
              <a:gd name="connsiteY0" fmla="*/ 401 h 267926"/>
              <a:gd name="connsiteX1" fmla="*/ 131915 w 174477"/>
              <a:gd name="connsiteY1" fmla="*/ 41676 h 267926"/>
              <a:gd name="connsiteX2" fmla="*/ 116040 w 174477"/>
              <a:gd name="connsiteY2" fmla="*/ 102001 h 267926"/>
              <a:gd name="connsiteX3" fmla="*/ 87465 w 174477"/>
              <a:gd name="connsiteY3" fmla="*/ 203601 h 267926"/>
              <a:gd name="connsiteX4" fmla="*/ 11265 w 174477"/>
              <a:gd name="connsiteY4" fmla="*/ 267101 h 267926"/>
              <a:gd name="connsiteX5" fmla="*/ 4915 w 174477"/>
              <a:gd name="connsiteY5" fmla="*/ 232176 h 267926"/>
              <a:gd name="connsiteX6" fmla="*/ 1740 w 174477"/>
              <a:gd name="connsiteY6" fmla="*/ 127401 h 267926"/>
              <a:gd name="connsiteX7" fmla="*/ 33490 w 174477"/>
              <a:gd name="connsiteY7" fmla="*/ 60726 h 267926"/>
              <a:gd name="connsiteX8" fmla="*/ 77940 w 174477"/>
              <a:gd name="connsiteY8" fmla="*/ 22626 h 267926"/>
              <a:gd name="connsiteX9" fmla="*/ 173190 w 174477"/>
              <a:gd name="connsiteY9" fmla="*/ 401 h 26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477" h="267926">
                <a:moveTo>
                  <a:pt x="173190" y="401"/>
                </a:moveTo>
                <a:cubicBezTo>
                  <a:pt x="182186" y="3576"/>
                  <a:pt x="141440" y="24743"/>
                  <a:pt x="131915" y="41676"/>
                </a:cubicBezTo>
                <a:cubicBezTo>
                  <a:pt x="122390" y="58609"/>
                  <a:pt x="123448" y="75014"/>
                  <a:pt x="116040" y="102001"/>
                </a:cubicBezTo>
                <a:cubicBezTo>
                  <a:pt x="108632" y="128988"/>
                  <a:pt x="104927" y="176084"/>
                  <a:pt x="87465" y="203601"/>
                </a:cubicBezTo>
                <a:cubicBezTo>
                  <a:pt x="70002" y="231118"/>
                  <a:pt x="25023" y="262339"/>
                  <a:pt x="11265" y="267101"/>
                </a:cubicBezTo>
                <a:cubicBezTo>
                  <a:pt x="-2493" y="271863"/>
                  <a:pt x="6502" y="255459"/>
                  <a:pt x="4915" y="232176"/>
                </a:cubicBezTo>
                <a:cubicBezTo>
                  <a:pt x="3327" y="208893"/>
                  <a:pt x="-3022" y="155976"/>
                  <a:pt x="1740" y="127401"/>
                </a:cubicBezTo>
                <a:cubicBezTo>
                  <a:pt x="6502" y="98826"/>
                  <a:pt x="20790" y="78189"/>
                  <a:pt x="33490" y="60726"/>
                </a:cubicBezTo>
                <a:cubicBezTo>
                  <a:pt x="46190" y="43264"/>
                  <a:pt x="57302" y="31622"/>
                  <a:pt x="77940" y="22626"/>
                </a:cubicBezTo>
                <a:cubicBezTo>
                  <a:pt x="98577" y="13630"/>
                  <a:pt x="164194" y="-2774"/>
                  <a:pt x="173190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03F031CF-5D53-A73D-A5E2-E5DFAD85BC03}"/>
              </a:ext>
            </a:extLst>
          </p:cNvPr>
          <p:cNvSpPr/>
          <p:nvPr/>
        </p:nvSpPr>
        <p:spPr>
          <a:xfrm>
            <a:off x="8159297" y="5799807"/>
            <a:ext cx="48612" cy="486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CCBA09EE-4F6D-9B08-D3C4-76B465921B8E}"/>
              </a:ext>
            </a:extLst>
          </p:cNvPr>
          <p:cNvSpPr/>
          <p:nvPr/>
        </p:nvSpPr>
        <p:spPr>
          <a:xfrm>
            <a:off x="8111291" y="5690486"/>
            <a:ext cx="201421" cy="98429"/>
          </a:xfrm>
          <a:custGeom>
            <a:avLst/>
            <a:gdLst>
              <a:gd name="connsiteX0" fmla="*/ 834 w 201421"/>
              <a:gd name="connsiteY0" fmla="*/ 97539 h 98429"/>
              <a:gd name="connsiteX1" fmla="*/ 137359 w 201421"/>
              <a:gd name="connsiteY1" fmla="*/ 2289 h 98429"/>
              <a:gd name="connsiteX2" fmla="*/ 111959 w 201421"/>
              <a:gd name="connsiteY2" fmla="*/ 27689 h 98429"/>
              <a:gd name="connsiteX3" fmla="*/ 146884 w 201421"/>
              <a:gd name="connsiteY3" fmla="*/ 5464 h 98429"/>
              <a:gd name="connsiteX4" fmla="*/ 200859 w 201421"/>
              <a:gd name="connsiteY4" fmla="*/ 5464 h 98429"/>
              <a:gd name="connsiteX5" fmla="*/ 172284 w 201421"/>
              <a:gd name="connsiteY5" fmla="*/ 5464 h 98429"/>
              <a:gd name="connsiteX6" fmla="*/ 127834 w 201421"/>
              <a:gd name="connsiteY6" fmla="*/ 18164 h 98429"/>
              <a:gd name="connsiteX7" fmla="*/ 83384 w 201421"/>
              <a:gd name="connsiteY7" fmla="*/ 46739 h 98429"/>
              <a:gd name="connsiteX8" fmla="*/ 834 w 201421"/>
              <a:gd name="connsiteY8" fmla="*/ 97539 h 9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421" h="98429">
                <a:moveTo>
                  <a:pt x="834" y="97539"/>
                </a:moveTo>
                <a:cubicBezTo>
                  <a:pt x="9830" y="90131"/>
                  <a:pt x="118838" y="13931"/>
                  <a:pt x="137359" y="2289"/>
                </a:cubicBezTo>
                <a:cubicBezTo>
                  <a:pt x="155880" y="-9353"/>
                  <a:pt x="110372" y="27160"/>
                  <a:pt x="111959" y="27689"/>
                </a:cubicBezTo>
                <a:cubicBezTo>
                  <a:pt x="113546" y="28218"/>
                  <a:pt x="132067" y="9168"/>
                  <a:pt x="146884" y="5464"/>
                </a:cubicBezTo>
                <a:cubicBezTo>
                  <a:pt x="161701" y="1760"/>
                  <a:pt x="200859" y="5464"/>
                  <a:pt x="200859" y="5464"/>
                </a:cubicBezTo>
                <a:cubicBezTo>
                  <a:pt x="205092" y="5464"/>
                  <a:pt x="184455" y="3347"/>
                  <a:pt x="172284" y="5464"/>
                </a:cubicBezTo>
                <a:cubicBezTo>
                  <a:pt x="160113" y="7581"/>
                  <a:pt x="142651" y="11285"/>
                  <a:pt x="127834" y="18164"/>
                </a:cubicBezTo>
                <a:cubicBezTo>
                  <a:pt x="113017" y="25043"/>
                  <a:pt x="108784" y="29276"/>
                  <a:pt x="83384" y="46739"/>
                </a:cubicBezTo>
                <a:cubicBezTo>
                  <a:pt x="57984" y="64202"/>
                  <a:pt x="-8162" y="104947"/>
                  <a:pt x="834" y="97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7BC3141E-79A2-56EB-F24C-68B5698CB0F0}"/>
              </a:ext>
            </a:extLst>
          </p:cNvPr>
          <p:cNvSpPr/>
          <p:nvPr/>
        </p:nvSpPr>
        <p:spPr>
          <a:xfrm>
            <a:off x="8283495" y="5587977"/>
            <a:ext cx="63866" cy="146580"/>
          </a:xfrm>
          <a:custGeom>
            <a:avLst/>
            <a:gdLst>
              <a:gd name="connsiteX0" fmla="*/ 35005 w 63866"/>
              <a:gd name="connsiteY0" fmla="*/ 23 h 146580"/>
              <a:gd name="connsiteX1" fmla="*/ 63580 w 63866"/>
              <a:gd name="connsiteY1" fmla="*/ 76223 h 146580"/>
              <a:gd name="connsiteX2" fmla="*/ 47705 w 63866"/>
              <a:gd name="connsiteY2" fmla="*/ 88923 h 146580"/>
              <a:gd name="connsiteX3" fmla="*/ 15955 w 63866"/>
              <a:gd name="connsiteY3" fmla="*/ 146073 h 146580"/>
              <a:gd name="connsiteX4" fmla="*/ 22305 w 63866"/>
              <a:gd name="connsiteY4" fmla="*/ 114323 h 146580"/>
              <a:gd name="connsiteX5" fmla="*/ 80 w 63866"/>
              <a:gd name="connsiteY5" fmla="*/ 69873 h 146580"/>
              <a:gd name="connsiteX6" fmla="*/ 15955 w 63866"/>
              <a:gd name="connsiteY6" fmla="*/ 92098 h 146580"/>
              <a:gd name="connsiteX7" fmla="*/ 44530 w 63866"/>
              <a:gd name="connsiteY7" fmla="*/ 85748 h 146580"/>
              <a:gd name="connsiteX8" fmla="*/ 35005 w 63866"/>
              <a:gd name="connsiteY8" fmla="*/ 23 h 14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66" h="146580">
                <a:moveTo>
                  <a:pt x="35005" y="23"/>
                </a:moveTo>
                <a:cubicBezTo>
                  <a:pt x="38180" y="-1564"/>
                  <a:pt x="63580" y="76223"/>
                  <a:pt x="63580" y="76223"/>
                </a:cubicBezTo>
                <a:cubicBezTo>
                  <a:pt x="65697" y="91040"/>
                  <a:pt x="55643" y="77281"/>
                  <a:pt x="47705" y="88923"/>
                </a:cubicBezTo>
                <a:cubicBezTo>
                  <a:pt x="39768" y="100565"/>
                  <a:pt x="20188" y="141840"/>
                  <a:pt x="15955" y="146073"/>
                </a:cubicBezTo>
                <a:cubicBezTo>
                  <a:pt x="11722" y="150306"/>
                  <a:pt x="24951" y="127023"/>
                  <a:pt x="22305" y="114323"/>
                </a:cubicBezTo>
                <a:cubicBezTo>
                  <a:pt x="19659" y="101623"/>
                  <a:pt x="1138" y="73577"/>
                  <a:pt x="80" y="69873"/>
                </a:cubicBezTo>
                <a:cubicBezTo>
                  <a:pt x="-978" y="66169"/>
                  <a:pt x="8547" y="89452"/>
                  <a:pt x="15955" y="92098"/>
                </a:cubicBezTo>
                <a:cubicBezTo>
                  <a:pt x="23363" y="94744"/>
                  <a:pt x="42413" y="98977"/>
                  <a:pt x="44530" y="85748"/>
                </a:cubicBezTo>
                <a:cubicBezTo>
                  <a:pt x="46647" y="72519"/>
                  <a:pt x="31830" y="1610"/>
                  <a:pt x="3500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9EDDA79E-79E2-7B94-9A08-D2EF0B2E8319}"/>
              </a:ext>
            </a:extLst>
          </p:cNvPr>
          <p:cNvSpPr/>
          <p:nvPr/>
        </p:nvSpPr>
        <p:spPr>
          <a:xfrm>
            <a:off x="8022495" y="5425272"/>
            <a:ext cx="153220" cy="386234"/>
          </a:xfrm>
          <a:custGeom>
            <a:avLst/>
            <a:gdLst>
              <a:gd name="connsiteX0" fmla="*/ 89630 w 153220"/>
              <a:gd name="connsiteY0" fmla="*/ 16678 h 386234"/>
              <a:gd name="connsiteX1" fmla="*/ 61055 w 153220"/>
              <a:gd name="connsiteY1" fmla="*/ 210353 h 386234"/>
              <a:gd name="connsiteX2" fmla="*/ 76930 w 153220"/>
              <a:gd name="connsiteY2" fmla="*/ 191303 h 386234"/>
              <a:gd name="connsiteX3" fmla="*/ 730 w 153220"/>
              <a:gd name="connsiteY3" fmla="*/ 384978 h 386234"/>
              <a:gd name="connsiteX4" fmla="*/ 45180 w 153220"/>
              <a:gd name="connsiteY4" fmla="*/ 261153 h 386234"/>
              <a:gd name="connsiteX5" fmla="*/ 153130 w 153220"/>
              <a:gd name="connsiteY5" fmla="*/ 803 h 386234"/>
              <a:gd name="connsiteX6" fmla="*/ 64230 w 153220"/>
              <a:gd name="connsiteY6" fmla="*/ 175428 h 386234"/>
              <a:gd name="connsiteX7" fmla="*/ 89630 w 153220"/>
              <a:gd name="connsiteY7" fmla="*/ 16678 h 38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220" h="386234">
                <a:moveTo>
                  <a:pt x="89630" y="16678"/>
                </a:moveTo>
                <a:cubicBezTo>
                  <a:pt x="89101" y="22499"/>
                  <a:pt x="63172" y="181249"/>
                  <a:pt x="61055" y="210353"/>
                </a:cubicBezTo>
                <a:cubicBezTo>
                  <a:pt x="58938" y="239457"/>
                  <a:pt x="86984" y="162199"/>
                  <a:pt x="76930" y="191303"/>
                </a:cubicBezTo>
                <a:cubicBezTo>
                  <a:pt x="66876" y="220407"/>
                  <a:pt x="6022" y="373336"/>
                  <a:pt x="730" y="384978"/>
                </a:cubicBezTo>
                <a:cubicBezTo>
                  <a:pt x="-4562" y="396620"/>
                  <a:pt x="19780" y="325182"/>
                  <a:pt x="45180" y="261153"/>
                </a:cubicBezTo>
                <a:cubicBezTo>
                  <a:pt x="70580" y="197124"/>
                  <a:pt x="149955" y="15090"/>
                  <a:pt x="153130" y="803"/>
                </a:cubicBezTo>
                <a:cubicBezTo>
                  <a:pt x="156305" y="-13484"/>
                  <a:pt x="75342" y="167491"/>
                  <a:pt x="64230" y="175428"/>
                </a:cubicBezTo>
                <a:cubicBezTo>
                  <a:pt x="53117" y="183366"/>
                  <a:pt x="90159" y="10857"/>
                  <a:pt x="89630" y="16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CC5226BD-F625-5CD4-7A80-F5D1EEF6ED06}"/>
              </a:ext>
            </a:extLst>
          </p:cNvPr>
          <p:cNvSpPr/>
          <p:nvPr/>
        </p:nvSpPr>
        <p:spPr>
          <a:xfrm>
            <a:off x="8048109" y="5896969"/>
            <a:ext cx="214496" cy="758971"/>
          </a:xfrm>
          <a:custGeom>
            <a:avLst/>
            <a:gdLst>
              <a:gd name="connsiteX0" fmla="*/ 516 w 214496"/>
              <a:gd name="connsiteY0" fmla="*/ 2181 h 758971"/>
              <a:gd name="connsiteX1" fmla="*/ 121166 w 214496"/>
              <a:gd name="connsiteY1" fmla="*/ 503831 h 758971"/>
              <a:gd name="connsiteX2" fmla="*/ 124341 w 214496"/>
              <a:gd name="connsiteY2" fmla="*/ 465731 h 758971"/>
              <a:gd name="connsiteX3" fmla="*/ 210066 w 214496"/>
              <a:gd name="connsiteY3" fmla="*/ 754656 h 758971"/>
              <a:gd name="connsiteX4" fmla="*/ 181491 w 214496"/>
              <a:gd name="connsiteY4" fmla="*/ 618131 h 758971"/>
              <a:gd name="connsiteX5" fmla="*/ 6866 w 214496"/>
              <a:gd name="connsiteY5" fmla="*/ 335556 h 758971"/>
              <a:gd name="connsiteX6" fmla="*/ 67191 w 214496"/>
              <a:gd name="connsiteY6" fmla="*/ 437156 h 758971"/>
              <a:gd name="connsiteX7" fmla="*/ 22741 w 214496"/>
              <a:gd name="connsiteY7" fmla="*/ 164106 h 758971"/>
              <a:gd name="connsiteX8" fmla="*/ 67191 w 214496"/>
              <a:gd name="connsiteY8" fmla="*/ 376831 h 758971"/>
              <a:gd name="connsiteX9" fmla="*/ 76716 w 214496"/>
              <a:gd name="connsiteY9" fmla="*/ 322856 h 758971"/>
              <a:gd name="connsiteX10" fmla="*/ 516 w 214496"/>
              <a:gd name="connsiteY10" fmla="*/ 2181 h 75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496" h="758971">
                <a:moveTo>
                  <a:pt x="516" y="2181"/>
                </a:moveTo>
                <a:cubicBezTo>
                  <a:pt x="7924" y="32343"/>
                  <a:pt x="100529" y="426573"/>
                  <a:pt x="121166" y="503831"/>
                </a:cubicBezTo>
                <a:cubicBezTo>
                  <a:pt x="141804" y="581089"/>
                  <a:pt x="109524" y="423927"/>
                  <a:pt x="124341" y="465731"/>
                </a:cubicBezTo>
                <a:cubicBezTo>
                  <a:pt x="139158" y="507535"/>
                  <a:pt x="200541" y="729256"/>
                  <a:pt x="210066" y="754656"/>
                </a:cubicBezTo>
                <a:cubicBezTo>
                  <a:pt x="219591" y="780056"/>
                  <a:pt x="215358" y="687981"/>
                  <a:pt x="181491" y="618131"/>
                </a:cubicBezTo>
                <a:cubicBezTo>
                  <a:pt x="147624" y="548281"/>
                  <a:pt x="25916" y="365719"/>
                  <a:pt x="6866" y="335556"/>
                </a:cubicBezTo>
                <a:cubicBezTo>
                  <a:pt x="-12184" y="305394"/>
                  <a:pt x="64545" y="465731"/>
                  <a:pt x="67191" y="437156"/>
                </a:cubicBezTo>
                <a:cubicBezTo>
                  <a:pt x="69837" y="408581"/>
                  <a:pt x="22741" y="174160"/>
                  <a:pt x="22741" y="164106"/>
                </a:cubicBezTo>
                <a:cubicBezTo>
                  <a:pt x="22741" y="154052"/>
                  <a:pt x="58195" y="350373"/>
                  <a:pt x="67191" y="376831"/>
                </a:cubicBezTo>
                <a:cubicBezTo>
                  <a:pt x="76187" y="403289"/>
                  <a:pt x="85712" y="382123"/>
                  <a:pt x="76716" y="322856"/>
                </a:cubicBezTo>
                <a:cubicBezTo>
                  <a:pt x="67720" y="263589"/>
                  <a:pt x="-6892" y="-27981"/>
                  <a:pt x="516" y="2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F7D52E6A-2C4E-7D33-1862-229134D3F172}"/>
              </a:ext>
            </a:extLst>
          </p:cNvPr>
          <p:cNvSpPr/>
          <p:nvPr/>
        </p:nvSpPr>
        <p:spPr>
          <a:xfrm>
            <a:off x="8292727" y="6699069"/>
            <a:ext cx="92625" cy="452133"/>
          </a:xfrm>
          <a:custGeom>
            <a:avLst/>
            <a:gdLst>
              <a:gd name="connsiteX0" fmla="*/ 373 w 92625"/>
              <a:gd name="connsiteY0" fmla="*/ 181 h 452133"/>
              <a:gd name="connsiteX1" fmla="*/ 70223 w 92625"/>
              <a:gd name="connsiteY1" fmla="*/ 244656 h 452133"/>
              <a:gd name="connsiteX2" fmla="*/ 70223 w 92625"/>
              <a:gd name="connsiteY2" fmla="*/ 327206 h 452133"/>
              <a:gd name="connsiteX3" fmla="*/ 79748 w 92625"/>
              <a:gd name="connsiteY3" fmla="*/ 282756 h 452133"/>
              <a:gd name="connsiteX4" fmla="*/ 82923 w 92625"/>
              <a:gd name="connsiteY4" fmla="*/ 447856 h 452133"/>
              <a:gd name="connsiteX5" fmla="*/ 82923 w 92625"/>
              <a:gd name="connsiteY5" fmla="*/ 387531 h 452133"/>
              <a:gd name="connsiteX6" fmla="*/ 92448 w 92625"/>
              <a:gd name="connsiteY6" fmla="*/ 216081 h 452133"/>
              <a:gd name="connsiteX7" fmla="*/ 73398 w 92625"/>
              <a:gd name="connsiteY7" fmla="*/ 260531 h 452133"/>
              <a:gd name="connsiteX8" fmla="*/ 32123 w 92625"/>
              <a:gd name="connsiteY8" fmla="*/ 143056 h 452133"/>
              <a:gd name="connsiteX9" fmla="*/ 41648 w 92625"/>
              <a:gd name="connsiteY9" fmla="*/ 203381 h 452133"/>
              <a:gd name="connsiteX10" fmla="*/ 373 w 92625"/>
              <a:gd name="connsiteY10" fmla="*/ 181 h 45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625" h="452133">
                <a:moveTo>
                  <a:pt x="373" y="181"/>
                </a:moveTo>
                <a:cubicBezTo>
                  <a:pt x="5135" y="7060"/>
                  <a:pt x="58581" y="190152"/>
                  <a:pt x="70223" y="244656"/>
                </a:cubicBezTo>
                <a:cubicBezTo>
                  <a:pt x="81865" y="299160"/>
                  <a:pt x="68636" y="320856"/>
                  <a:pt x="70223" y="327206"/>
                </a:cubicBezTo>
                <a:cubicBezTo>
                  <a:pt x="71811" y="333556"/>
                  <a:pt x="77631" y="262648"/>
                  <a:pt x="79748" y="282756"/>
                </a:cubicBezTo>
                <a:cubicBezTo>
                  <a:pt x="81865" y="302864"/>
                  <a:pt x="82394" y="430394"/>
                  <a:pt x="82923" y="447856"/>
                </a:cubicBezTo>
                <a:cubicBezTo>
                  <a:pt x="83452" y="465318"/>
                  <a:pt x="81336" y="426160"/>
                  <a:pt x="82923" y="387531"/>
                </a:cubicBezTo>
                <a:cubicBezTo>
                  <a:pt x="84510" y="348902"/>
                  <a:pt x="94035" y="237248"/>
                  <a:pt x="92448" y="216081"/>
                </a:cubicBezTo>
                <a:cubicBezTo>
                  <a:pt x="90861" y="194914"/>
                  <a:pt x="83452" y="272702"/>
                  <a:pt x="73398" y="260531"/>
                </a:cubicBezTo>
                <a:cubicBezTo>
                  <a:pt x="63344" y="248360"/>
                  <a:pt x="37415" y="152581"/>
                  <a:pt x="32123" y="143056"/>
                </a:cubicBezTo>
                <a:cubicBezTo>
                  <a:pt x="26831" y="133531"/>
                  <a:pt x="45352" y="222431"/>
                  <a:pt x="41648" y="203381"/>
                </a:cubicBezTo>
                <a:cubicBezTo>
                  <a:pt x="37944" y="184331"/>
                  <a:pt x="-4389" y="-6698"/>
                  <a:pt x="373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A9B3A8C1-7CD7-EA6F-6D2D-4CDD47F66A73}"/>
              </a:ext>
            </a:extLst>
          </p:cNvPr>
          <p:cNvSpPr/>
          <p:nvPr/>
        </p:nvSpPr>
        <p:spPr>
          <a:xfrm>
            <a:off x="8083218" y="7136607"/>
            <a:ext cx="305841" cy="191549"/>
          </a:xfrm>
          <a:custGeom>
            <a:avLst/>
            <a:gdLst>
              <a:gd name="connsiteX0" fmla="*/ 305132 w 305841"/>
              <a:gd name="connsiteY0" fmla="*/ 793 h 191549"/>
              <a:gd name="connsiteX1" fmla="*/ 155907 w 305841"/>
              <a:gd name="connsiteY1" fmla="*/ 105568 h 191549"/>
              <a:gd name="connsiteX2" fmla="*/ 190832 w 305841"/>
              <a:gd name="connsiteY2" fmla="*/ 102393 h 191549"/>
              <a:gd name="connsiteX3" fmla="*/ 332 w 305841"/>
              <a:gd name="connsiteY3" fmla="*/ 191293 h 191549"/>
              <a:gd name="connsiteX4" fmla="*/ 146382 w 305841"/>
              <a:gd name="connsiteY4" fmla="*/ 127793 h 191549"/>
              <a:gd name="connsiteX5" fmla="*/ 209882 w 305841"/>
              <a:gd name="connsiteY5" fmla="*/ 80168 h 191549"/>
              <a:gd name="connsiteX6" fmla="*/ 168607 w 305841"/>
              <a:gd name="connsiteY6" fmla="*/ 57943 h 191549"/>
              <a:gd name="connsiteX7" fmla="*/ 124157 w 305841"/>
              <a:gd name="connsiteY7" fmla="*/ 48418 h 191549"/>
              <a:gd name="connsiteX8" fmla="*/ 181307 w 305841"/>
              <a:gd name="connsiteY8" fmla="*/ 7143 h 191549"/>
              <a:gd name="connsiteX9" fmla="*/ 105107 w 305841"/>
              <a:gd name="connsiteY9" fmla="*/ 70643 h 191549"/>
              <a:gd name="connsiteX10" fmla="*/ 206707 w 305841"/>
              <a:gd name="connsiteY10" fmla="*/ 57943 h 191549"/>
              <a:gd name="connsiteX11" fmla="*/ 305132 w 305841"/>
              <a:gd name="connsiteY11" fmla="*/ 793 h 19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5841" h="191549">
                <a:moveTo>
                  <a:pt x="305132" y="793"/>
                </a:moveTo>
                <a:cubicBezTo>
                  <a:pt x="296665" y="8731"/>
                  <a:pt x="174957" y="88635"/>
                  <a:pt x="155907" y="105568"/>
                </a:cubicBezTo>
                <a:cubicBezTo>
                  <a:pt x="136857" y="122501"/>
                  <a:pt x="216761" y="88106"/>
                  <a:pt x="190832" y="102393"/>
                </a:cubicBezTo>
                <a:cubicBezTo>
                  <a:pt x="164903" y="116680"/>
                  <a:pt x="7740" y="187060"/>
                  <a:pt x="332" y="191293"/>
                </a:cubicBezTo>
                <a:cubicBezTo>
                  <a:pt x="-7076" y="195526"/>
                  <a:pt x="111457" y="146314"/>
                  <a:pt x="146382" y="127793"/>
                </a:cubicBezTo>
                <a:cubicBezTo>
                  <a:pt x="181307" y="109272"/>
                  <a:pt x="206178" y="91810"/>
                  <a:pt x="209882" y="80168"/>
                </a:cubicBezTo>
                <a:cubicBezTo>
                  <a:pt x="213586" y="68526"/>
                  <a:pt x="182894" y="63235"/>
                  <a:pt x="168607" y="57943"/>
                </a:cubicBezTo>
                <a:cubicBezTo>
                  <a:pt x="154320" y="52651"/>
                  <a:pt x="122040" y="56885"/>
                  <a:pt x="124157" y="48418"/>
                </a:cubicBezTo>
                <a:cubicBezTo>
                  <a:pt x="126274" y="39951"/>
                  <a:pt x="184482" y="3439"/>
                  <a:pt x="181307" y="7143"/>
                </a:cubicBezTo>
                <a:cubicBezTo>
                  <a:pt x="178132" y="10847"/>
                  <a:pt x="100874" y="62176"/>
                  <a:pt x="105107" y="70643"/>
                </a:cubicBezTo>
                <a:cubicBezTo>
                  <a:pt x="109340" y="79110"/>
                  <a:pt x="169136" y="69056"/>
                  <a:pt x="206707" y="57943"/>
                </a:cubicBezTo>
                <a:cubicBezTo>
                  <a:pt x="244278" y="46831"/>
                  <a:pt x="313599" y="-7145"/>
                  <a:pt x="305132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E896C792-6F19-6BD2-EA20-E9071FA93673}"/>
              </a:ext>
            </a:extLst>
          </p:cNvPr>
          <p:cNvSpPr/>
          <p:nvPr/>
        </p:nvSpPr>
        <p:spPr>
          <a:xfrm>
            <a:off x="8158625" y="6482060"/>
            <a:ext cx="160643" cy="511245"/>
          </a:xfrm>
          <a:custGeom>
            <a:avLst/>
            <a:gdLst>
              <a:gd name="connsiteX0" fmla="*/ 1125 w 160643"/>
              <a:gd name="connsiteY0" fmla="*/ 1290 h 511245"/>
              <a:gd name="connsiteX1" fmla="*/ 96375 w 160643"/>
              <a:gd name="connsiteY1" fmla="*/ 404515 h 511245"/>
              <a:gd name="connsiteX2" fmla="*/ 83675 w 160643"/>
              <a:gd name="connsiteY2" fmla="*/ 363240 h 511245"/>
              <a:gd name="connsiteX3" fmla="*/ 159875 w 160643"/>
              <a:gd name="connsiteY3" fmla="*/ 509290 h 511245"/>
              <a:gd name="connsiteX4" fmla="*/ 118600 w 160643"/>
              <a:gd name="connsiteY4" fmla="*/ 436265 h 511245"/>
              <a:gd name="connsiteX5" fmla="*/ 48750 w 160643"/>
              <a:gd name="connsiteY5" fmla="*/ 280690 h 511245"/>
              <a:gd name="connsiteX6" fmla="*/ 1125 w 160643"/>
              <a:gd name="connsiteY6" fmla="*/ 1290 h 51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643" h="511245">
                <a:moveTo>
                  <a:pt x="1125" y="1290"/>
                </a:moveTo>
                <a:cubicBezTo>
                  <a:pt x="9063" y="21928"/>
                  <a:pt x="82617" y="344190"/>
                  <a:pt x="96375" y="404515"/>
                </a:cubicBezTo>
                <a:cubicBezTo>
                  <a:pt x="110133" y="464840"/>
                  <a:pt x="73092" y="345778"/>
                  <a:pt x="83675" y="363240"/>
                </a:cubicBezTo>
                <a:cubicBezTo>
                  <a:pt x="94258" y="380703"/>
                  <a:pt x="154054" y="497119"/>
                  <a:pt x="159875" y="509290"/>
                </a:cubicBezTo>
                <a:cubicBezTo>
                  <a:pt x="165696" y="521461"/>
                  <a:pt x="137121" y="474365"/>
                  <a:pt x="118600" y="436265"/>
                </a:cubicBezTo>
                <a:cubicBezTo>
                  <a:pt x="100079" y="398165"/>
                  <a:pt x="68329" y="347894"/>
                  <a:pt x="48750" y="280690"/>
                </a:cubicBezTo>
                <a:cubicBezTo>
                  <a:pt x="29171" y="213486"/>
                  <a:pt x="-6813" y="-19348"/>
                  <a:pt x="1125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255226D9-7F5B-4414-4A46-AA68EFFA58B5}"/>
              </a:ext>
            </a:extLst>
          </p:cNvPr>
          <p:cNvSpPr/>
          <p:nvPr/>
        </p:nvSpPr>
        <p:spPr>
          <a:xfrm>
            <a:off x="8168677" y="6433477"/>
            <a:ext cx="177810" cy="721631"/>
          </a:xfrm>
          <a:custGeom>
            <a:avLst/>
            <a:gdLst>
              <a:gd name="connsiteX0" fmla="*/ 598 w 177810"/>
              <a:gd name="connsiteY0" fmla="*/ 2248 h 721631"/>
              <a:gd name="connsiteX1" fmla="*/ 152998 w 177810"/>
              <a:gd name="connsiteY1" fmla="*/ 573748 h 721631"/>
              <a:gd name="connsiteX2" fmla="*/ 140298 w 177810"/>
              <a:gd name="connsiteY2" fmla="*/ 462623 h 721631"/>
              <a:gd name="connsiteX3" fmla="*/ 175223 w 177810"/>
              <a:gd name="connsiteY3" fmla="*/ 580098 h 721631"/>
              <a:gd name="connsiteX4" fmla="*/ 175223 w 177810"/>
              <a:gd name="connsiteY4" fmla="*/ 719798 h 721631"/>
              <a:gd name="connsiteX5" fmla="*/ 175223 w 177810"/>
              <a:gd name="connsiteY5" fmla="*/ 643598 h 721631"/>
              <a:gd name="connsiteX6" fmla="*/ 149823 w 177810"/>
              <a:gd name="connsiteY6" fmla="*/ 418173 h 721631"/>
              <a:gd name="connsiteX7" fmla="*/ 127598 w 177810"/>
              <a:gd name="connsiteY7" fmla="*/ 316573 h 721631"/>
              <a:gd name="connsiteX8" fmla="*/ 133948 w 177810"/>
              <a:gd name="connsiteY8" fmla="*/ 437223 h 721631"/>
              <a:gd name="connsiteX9" fmla="*/ 95848 w 177810"/>
              <a:gd name="connsiteY9" fmla="*/ 300698 h 721631"/>
              <a:gd name="connsiteX10" fmla="*/ 99023 w 177810"/>
              <a:gd name="connsiteY10" fmla="*/ 370548 h 721631"/>
              <a:gd name="connsiteX11" fmla="*/ 598 w 177810"/>
              <a:gd name="connsiteY11" fmla="*/ 2248 h 72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7810" h="721631">
                <a:moveTo>
                  <a:pt x="598" y="2248"/>
                </a:moveTo>
                <a:cubicBezTo>
                  <a:pt x="9594" y="36115"/>
                  <a:pt x="129715" y="497019"/>
                  <a:pt x="152998" y="573748"/>
                </a:cubicBezTo>
                <a:cubicBezTo>
                  <a:pt x="176281" y="650477"/>
                  <a:pt x="136594" y="461565"/>
                  <a:pt x="140298" y="462623"/>
                </a:cubicBezTo>
                <a:cubicBezTo>
                  <a:pt x="144002" y="463681"/>
                  <a:pt x="169402" y="537236"/>
                  <a:pt x="175223" y="580098"/>
                </a:cubicBezTo>
                <a:cubicBezTo>
                  <a:pt x="181044" y="622961"/>
                  <a:pt x="175223" y="719798"/>
                  <a:pt x="175223" y="719798"/>
                </a:cubicBezTo>
                <a:cubicBezTo>
                  <a:pt x="175223" y="730381"/>
                  <a:pt x="179456" y="693869"/>
                  <a:pt x="175223" y="643598"/>
                </a:cubicBezTo>
                <a:cubicBezTo>
                  <a:pt x="170990" y="593327"/>
                  <a:pt x="157760" y="472677"/>
                  <a:pt x="149823" y="418173"/>
                </a:cubicBezTo>
                <a:cubicBezTo>
                  <a:pt x="141886" y="363669"/>
                  <a:pt x="130244" y="313398"/>
                  <a:pt x="127598" y="316573"/>
                </a:cubicBezTo>
                <a:cubicBezTo>
                  <a:pt x="124952" y="319748"/>
                  <a:pt x="139240" y="439869"/>
                  <a:pt x="133948" y="437223"/>
                </a:cubicBezTo>
                <a:cubicBezTo>
                  <a:pt x="128656" y="434577"/>
                  <a:pt x="101669" y="311810"/>
                  <a:pt x="95848" y="300698"/>
                </a:cubicBezTo>
                <a:cubicBezTo>
                  <a:pt x="90027" y="289586"/>
                  <a:pt x="111194" y="413410"/>
                  <a:pt x="99023" y="370548"/>
                </a:cubicBezTo>
                <a:cubicBezTo>
                  <a:pt x="86852" y="327686"/>
                  <a:pt x="-8398" y="-31619"/>
                  <a:pt x="598" y="2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DD8C853D-03AD-912E-A3B9-FF629DFE5B88}"/>
              </a:ext>
            </a:extLst>
          </p:cNvPr>
          <p:cNvSpPr/>
          <p:nvPr/>
        </p:nvSpPr>
        <p:spPr>
          <a:xfrm>
            <a:off x="8046745" y="5607619"/>
            <a:ext cx="100846" cy="279015"/>
          </a:xfrm>
          <a:custGeom>
            <a:avLst/>
            <a:gdLst>
              <a:gd name="connsiteX0" fmla="*/ 100305 w 100846"/>
              <a:gd name="connsiteY0" fmla="*/ 2606 h 279015"/>
              <a:gd name="connsiteX1" fmla="*/ 1880 w 100846"/>
              <a:gd name="connsiteY1" fmla="*/ 275656 h 279015"/>
              <a:gd name="connsiteX2" fmla="*/ 39980 w 100846"/>
              <a:gd name="connsiteY2" fmla="*/ 145481 h 279015"/>
              <a:gd name="connsiteX3" fmla="*/ 100305 w 100846"/>
              <a:gd name="connsiteY3" fmla="*/ 2606 h 279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46" h="279015">
                <a:moveTo>
                  <a:pt x="100305" y="2606"/>
                </a:moveTo>
                <a:cubicBezTo>
                  <a:pt x="93955" y="24302"/>
                  <a:pt x="11934" y="251844"/>
                  <a:pt x="1880" y="275656"/>
                </a:cubicBezTo>
                <a:cubicBezTo>
                  <a:pt x="-8174" y="299468"/>
                  <a:pt x="24634" y="190460"/>
                  <a:pt x="39980" y="145481"/>
                </a:cubicBezTo>
                <a:cubicBezTo>
                  <a:pt x="55326" y="100502"/>
                  <a:pt x="106655" y="-19090"/>
                  <a:pt x="100305" y="2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1248D35A-50EB-14EC-351A-C927CF5E44FE}"/>
              </a:ext>
            </a:extLst>
          </p:cNvPr>
          <p:cNvSpPr/>
          <p:nvPr/>
        </p:nvSpPr>
        <p:spPr>
          <a:xfrm>
            <a:off x="7959722" y="5848880"/>
            <a:ext cx="80447" cy="552673"/>
          </a:xfrm>
          <a:custGeom>
            <a:avLst/>
            <a:gdLst>
              <a:gd name="connsiteX0" fmla="*/ 63503 w 80447"/>
              <a:gd name="connsiteY0" fmla="*/ 2645 h 552673"/>
              <a:gd name="connsiteX1" fmla="*/ 66678 w 80447"/>
              <a:gd name="connsiteY1" fmla="*/ 294745 h 552673"/>
              <a:gd name="connsiteX2" fmla="*/ 79378 w 80447"/>
              <a:gd name="connsiteY2" fmla="*/ 269345 h 552673"/>
              <a:gd name="connsiteX3" fmla="*/ 79378 w 80447"/>
              <a:gd name="connsiteY3" fmla="*/ 548745 h 552673"/>
              <a:gd name="connsiteX4" fmla="*/ 76203 w 80447"/>
              <a:gd name="connsiteY4" fmla="*/ 421745 h 552673"/>
              <a:gd name="connsiteX5" fmla="*/ 34928 w 80447"/>
              <a:gd name="connsiteY5" fmla="*/ 259820 h 552673"/>
              <a:gd name="connsiteX6" fmla="*/ 69853 w 80447"/>
              <a:gd name="connsiteY6" fmla="*/ 332845 h 552673"/>
              <a:gd name="connsiteX7" fmla="*/ 3 w 80447"/>
              <a:gd name="connsiteY7" fmla="*/ 142345 h 552673"/>
              <a:gd name="connsiteX8" fmla="*/ 66678 w 80447"/>
              <a:gd name="connsiteY8" fmla="*/ 278870 h 552673"/>
              <a:gd name="connsiteX9" fmla="*/ 50803 w 80447"/>
              <a:gd name="connsiteY9" fmla="*/ 158220 h 552673"/>
              <a:gd name="connsiteX10" fmla="*/ 63503 w 80447"/>
              <a:gd name="connsiteY10" fmla="*/ 2645 h 55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47" h="552673">
                <a:moveTo>
                  <a:pt x="63503" y="2645"/>
                </a:moveTo>
                <a:cubicBezTo>
                  <a:pt x="66149" y="25399"/>
                  <a:pt x="64032" y="250295"/>
                  <a:pt x="66678" y="294745"/>
                </a:cubicBezTo>
                <a:cubicBezTo>
                  <a:pt x="69324" y="339195"/>
                  <a:pt x="77261" y="227012"/>
                  <a:pt x="79378" y="269345"/>
                </a:cubicBezTo>
                <a:cubicBezTo>
                  <a:pt x="81495" y="311678"/>
                  <a:pt x="79907" y="523345"/>
                  <a:pt x="79378" y="548745"/>
                </a:cubicBezTo>
                <a:cubicBezTo>
                  <a:pt x="78849" y="574145"/>
                  <a:pt x="83611" y="469899"/>
                  <a:pt x="76203" y="421745"/>
                </a:cubicBezTo>
                <a:cubicBezTo>
                  <a:pt x="68795" y="373591"/>
                  <a:pt x="35986" y="274637"/>
                  <a:pt x="34928" y="259820"/>
                </a:cubicBezTo>
                <a:cubicBezTo>
                  <a:pt x="33870" y="245003"/>
                  <a:pt x="75674" y="352424"/>
                  <a:pt x="69853" y="332845"/>
                </a:cubicBezTo>
                <a:cubicBezTo>
                  <a:pt x="64032" y="313266"/>
                  <a:pt x="532" y="151341"/>
                  <a:pt x="3" y="142345"/>
                </a:cubicBezTo>
                <a:cubicBezTo>
                  <a:pt x="-526" y="133349"/>
                  <a:pt x="58211" y="276224"/>
                  <a:pt x="66678" y="278870"/>
                </a:cubicBezTo>
                <a:cubicBezTo>
                  <a:pt x="75145" y="281516"/>
                  <a:pt x="53978" y="206374"/>
                  <a:pt x="50803" y="158220"/>
                </a:cubicBezTo>
                <a:cubicBezTo>
                  <a:pt x="47628" y="110066"/>
                  <a:pt x="60857" y="-20109"/>
                  <a:pt x="63503" y="2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BEA1C102-F9F5-FAAE-4C72-75F26C48F953}"/>
              </a:ext>
            </a:extLst>
          </p:cNvPr>
          <p:cNvSpPr/>
          <p:nvPr/>
        </p:nvSpPr>
        <p:spPr>
          <a:xfrm>
            <a:off x="8035884" y="6480031"/>
            <a:ext cx="164154" cy="409756"/>
          </a:xfrm>
          <a:custGeom>
            <a:avLst/>
            <a:gdLst>
              <a:gd name="connsiteX0" fmla="*/ 107991 w 164154"/>
              <a:gd name="connsiteY0" fmla="*/ 144 h 409756"/>
              <a:gd name="connsiteX1" fmla="*/ 111166 w 164154"/>
              <a:gd name="connsiteY1" fmla="*/ 254144 h 409756"/>
              <a:gd name="connsiteX2" fmla="*/ 111166 w 164154"/>
              <a:gd name="connsiteY2" fmla="*/ 219219 h 409756"/>
              <a:gd name="connsiteX3" fmla="*/ 161966 w 164154"/>
              <a:gd name="connsiteY3" fmla="*/ 362094 h 409756"/>
              <a:gd name="connsiteX4" fmla="*/ 146091 w 164154"/>
              <a:gd name="connsiteY4" fmla="*/ 381144 h 409756"/>
              <a:gd name="connsiteX5" fmla="*/ 73066 w 164154"/>
              <a:gd name="connsiteY5" fmla="*/ 409719 h 409756"/>
              <a:gd name="connsiteX6" fmla="*/ 158791 w 164154"/>
              <a:gd name="connsiteY6" fmla="*/ 374794 h 409756"/>
              <a:gd name="connsiteX7" fmla="*/ 152441 w 164154"/>
              <a:gd name="connsiteY7" fmla="*/ 314469 h 409756"/>
              <a:gd name="connsiteX8" fmla="*/ 130216 w 164154"/>
              <a:gd name="connsiteY8" fmla="*/ 292244 h 409756"/>
              <a:gd name="connsiteX9" fmla="*/ 155616 w 164154"/>
              <a:gd name="connsiteY9" fmla="*/ 346219 h 409756"/>
              <a:gd name="connsiteX10" fmla="*/ 41 w 164154"/>
              <a:gd name="connsiteY10" fmla="*/ 308119 h 409756"/>
              <a:gd name="connsiteX11" fmla="*/ 139741 w 164154"/>
              <a:gd name="connsiteY11" fmla="*/ 327169 h 409756"/>
              <a:gd name="connsiteX12" fmla="*/ 107991 w 164154"/>
              <a:gd name="connsiteY12" fmla="*/ 257319 h 409756"/>
              <a:gd name="connsiteX13" fmla="*/ 3216 w 164154"/>
              <a:gd name="connsiteY13" fmla="*/ 104919 h 409756"/>
              <a:gd name="connsiteX14" fmla="*/ 101641 w 164154"/>
              <a:gd name="connsiteY14" fmla="*/ 216044 h 409756"/>
              <a:gd name="connsiteX15" fmla="*/ 107991 w 164154"/>
              <a:gd name="connsiteY15" fmla="*/ 144 h 40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154" h="409756">
                <a:moveTo>
                  <a:pt x="107991" y="144"/>
                </a:moveTo>
                <a:cubicBezTo>
                  <a:pt x="109579" y="6494"/>
                  <a:pt x="110637" y="217632"/>
                  <a:pt x="111166" y="254144"/>
                </a:cubicBezTo>
                <a:cubicBezTo>
                  <a:pt x="111695" y="290656"/>
                  <a:pt x="102699" y="201227"/>
                  <a:pt x="111166" y="219219"/>
                </a:cubicBezTo>
                <a:cubicBezTo>
                  <a:pt x="119633" y="237211"/>
                  <a:pt x="156145" y="335106"/>
                  <a:pt x="161966" y="362094"/>
                </a:cubicBezTo>
                <a:cubicBezTo>
                  <a:pt x="167787" y="389082"/>
                  <a:pt x="160908" y="373207"/>
                  <a:pt x="146091" y="381144"/>
                </a:cubicBezTo>
                <a:cubicBezTo>
                  <a:pt x="131274" y="389082"/>
                  <a:pt x="70949" y="410777"/>
                  <a:pt x="73066" y="409719"/>
                </a:cubicBezTo>
                <a:cubicBezTo>
                  <a:pt x="75183" y="408661"/>
                  <a:pt x="145562" y="390669"/>
                  <a:pt x="158791" y="374794"/>
                </a:cubicBezTo>
                <a:cubicBezTo>
                  <a:pt x="172020" y="358919"/>
                  <a:pt x="157203" y="328227"/>
                  <a:pt x="152441" y="314469"/>
                </a:cubicBezTo>
                <a:cubicBezTo>
                  <a:pt x="147679" y="300711"/>
                  <a:pt x="129687" y="286952"/>
                  <a:pt x="130216" y="292244"/>
                </a:cubicBezTo>
                <a:cubicBezTo>
                  <a:pt x="130745" y="297536"/>
                  <a:pt x="177312" y="343573"/>
                  <a:pt x="155616" y="346219"/>
                </a:cubicBezTo>
                <a:cubicBezTo>
                  <a:pt x="133920" y="348865"/>
                  <a:pt x="2687" y="311294"/>
                  <a:pt x="41" y="308119"/>
                </a:cubicBezTo>
                <a:cubicBezTo>
                  <a:pt x="-2605" y="304944"/>
                  <a:pt x="121749" y="335636"/>
                  <a:pt x="139741" y="327169"/>
                </a:cubicBezTo>
                <a:cubicBezTo>
                  <a:pt x="157733" y="318702"/>
                  <a:pt x="130745" y="294361"/>
                  <a:pt x="107991" y="257319"/>
                </a:cubicBezTo>
                <a:cubicBezTo>
                  <a:pt x="85237" y="220277"/>
                  <a:pt x="4274" y="111798"/>
                  <a:pt x="3216" y="104919"/>
                </a:cubicBezTo>
                <a:cubicBezTo>
                  <a:pt x="2158" y="98040"/>
                  <a:pt x="81003" y="232977"/>
                  <a:pt x="101641" y="216044"/>
                </a:cubicBezTo>
                <a:cubicBezTo>
                  <a:pt x="122279" y="199111"/>
                  <a:pt x="106403" y="-6206"/>
                  <a:pt x="107991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73E1670E-7C97-7D6A-C62B-D87967EB6C7F}"/>
              </a:ext>
            </a:extLst>
          </p:cNvPr>
          <p:cNvSpPr/>
          <p:nvPr/>
        </p:nvSpPr>
        <p:spPr>
          <a:xfrm>
            <a:off x="7488306" y="6829585"/>
            <a:ext cx="234658" cy="390777"/>
          </a:xfrm>
          <a:custGeom>
            <a:avLst/>
            <a:gdLst>
              <a:gd name="connsiteX0" fmla="*/ 233294 w 234658"/>
              <a:gd name="connsiteY0" fmla="*/ 3015 h 390777"/>
              <a:gd name="connsiteX1" fmla="*/ 71369 w 234658"/>
              <a:gd name="connsiteY1" fmla="*/ 291940 h 390777"/>
              <a:gd name="connsiteX2" fmla="*/ 106294 w 234658"/>
              <a:gd name="connsiteY2" fmla="*/ 237965 h 390777"/>
              <a:gd name="connsiteX3" fmla="*/ 23744 w 234658"/>
              <a:gd name="connsiteY3" fmla="*/ 387190 h 390777"/>
              <a:gd name="connsiteX4" fmla="*/ 36444 w 234658"/>
              <a:gd name="connsiteY4" fmla="*/ 333215 h 390777"/>
              <a:gd name="connsiteX5" fmla="*/ 39619 w 234658"/>
              <a:gd name="connsiteY5" fmla="*/ 209390 h 390777"/>
              <a:gd name="connsiteX6" fmla="*/ 33269 w 234658"/>
              <a:gd name="connsiteY6" fmla="*/ 212565 h 390777"/>
              <a:gd name="connsiteX7" fmla="*/ 80894 w 234658"/>
              <a:gd name="connsiteY7" fmla="*/ 120490 h 390777"/>
              <a:gd name="connsiteX8" fmla="*/ 153919 w 234658"/>
              <a:gd name="connsiteY8" fmla="*/ 34765 h 390777"/>
              <a:gd name="connsiteX9" fmla="*/ 80894 w 234658"/>
              <a:gd name="connsiteY9" fmla="*/ 117315 h 390777"/>
              <a:gd name="connsiteX10" fmla="*/ 1519 w 234658"/>
              <a:gd name="connsiteY10" fmla="*/ 168115 h 390777"/>
              <a:gd name="connsiteX11" fmla="*/ 26919 w 234658"/>
              <a:gd name="connsiteY11" fmla="*/ 155415 h 390777"/>
              <a:gd name="connsiteX12" fmla="*/ 4694 w 234658"/>
              <a:gd name="connsiteY12" fmla="*/ 228440 h 390777"/>
              <a:gd name="connsiteX13" fmla="*/ 20569 w 234658"/>
              <a:gd name="connsiteY13" fmla="*/ 282415 h 390777"/>
              <a:gd name="connsiteX14" fmla="*/ 23744 w 234658"/>
              <a:gd name="connsiteY14" fmla="*/ 225265 h 390777"/>
              <a:gd name="connsiteX15" fmla="*/ 36444 w 234658"/>
              <a:gd name="connsiteY15" fmla="*/ 349090 h 390777"/>
              <a:gd name="connsiteX16" fmla="*/ 36444 w 234658"/>
              <a:gd name="connsiteY16" fmla="*/ 345915 h 390777"/>
              <a:gd name="connsiteX17" fmla="*/ 84069 w 234658"/>
              <a:gd name="connsiteY17" fmla="*/ 228440 h 390777"/>
              <a:gd name="connsiteX18" fmla="*/ 99944 w 234658"/>
              <a:gd name="connsiteY18" fmla="*/ 203040 h 390777"/>
              <a:gd name="connsiteX19" fmla="*/ 115819 w 234658"/>
              <a:gd name="connsiteY19" fmla="*/ 161765 h 390777"/>
              <a:gd name="connsiteX20" fmla="*/ 74544 w 234658"/>
              <a:gd name="connsiteY20" fmla="*/ 130015 h 390777"/>
              <a:gd name="connsiteX21" fmla="*/ 144394 w 234658"/>
              <a:gd name="connsiteY21" fmla="*/ 139540 h 390777"/>
              <a:gd name="connsiteX22" fmla="*/ 233294 w 234658"/>
              <a:gd name="connsiteY22" fmla="*/ 3015 h 3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4658" h="390777">
                <a:moveTo>
                  <a:pt x="233294" y="3015"/>
                </a:moveTo>
                <a:cubicBezTo>
                  <a:pt x="221123" y="28415"/>
                  <a:pt x="92536" y="252782"/>
                  <a:pt x="71369" y="291940"/>
                </a:cubicBezTo>
                <a:cubicBezTo>
                  <a:pt x="50202" y="331098"/>
                  <a:pt x="114231" y="222090"/>
                  <a:pt x="106294" y="237965"/>
                </a:cubicBezTo>
                <a:cubicBezTo>
                  <a:pt x="98357" y="253840"/>
                  <a:pt x="35386" y="371315"/>
                  <a:pt x="23744" y="387190"/>
                </a:cubicBezTo>
                <a:cubicBezTo>
                  <a:pt x="12102" y="403065"/>
                  <a:pt x="33798" y="362848"/>
                  <a:pt x="36444" y="333215"/>
                </a:cubicBezTo>
                <a:cubicBezTo>
                  <a:pt x="39090" y="303582"/>
                  <a:pt x="39619" y="209390"/>
                  <a:pt x="39619" y="209390"/>
                </a:cubicBezTo>
                <a:cubicBezTo>
                  <a:pt x="39090" y="189282"/>
                  <a:pt x="26390" y="227382"/>
                  <a:pt x="33269" y="212565"/>
                </a:cubicBezTo>
                <a:cubicBezTo>
                  <a:pt x="40148" y="197748"/>
                  <a:pt x="60786" y="150123"/>
                  <a:pt x="80894" y="120490"/>
                </a:cubicBezTo>
                <a:cubicBezTo>
                  <a:pt x="101002" y="90857"/>
                  <a:pt x="153919" y="35294"/>
                  <a:pt x="153919" y="34765"/>
                </a:cubicBezTo>
                <a:cubicBezTo>
                  <a:pt x="153919" y="34236"/>
                  <a:pt x="106294" y="95090"/>
                  <a:pt x="80894" y="117315"/>
                </a:cubicBezTo>
                <a:cubicBezTo>
                  <a:pt x="55494" y="139540"/>
                  <a:pt x="10515" y="161765"/>
                  <a:pt x="1519" y="168115"/>
                </a:cubicBezTo>
                <a:cubicBezTo>
                  <a:pt x="-7477" y="174465"/>
                  <a:pt x="26390" y="145361"/>
                  <a:pt x="26919" y="155415"/>
                </a:cubicBezTo>
                <a:cubicBezTo>
                  <a:pt x="27448" y="165469"/>
                  <a:pt x="5752" y="207273"/>
                  <a:pt x="4694" y="228440"/>
                </a:cubicBezTo>
                <a:cubicBezTo>
                  <a:pt x="3636" y="249607"/>
                  <a:pt x="17394" y="282944"/>
                  <a:pt x="20569" y="282415"/>
                </a:cubicBezTo>
                <a:cubicBezTo>
                  <a:pt x="23744" y="281886"/>
                  <a:pt x="21098" y="214152"/>
                  <a:pt x="23744" y="225265"/>
                </a:cubicBezTo>
                <a:cubicBezTo>
                  <a:pt x="26390" y="236378"/>
                  <a:pt x="36444" y="349090"/>
                  <a:pt x="36444" y="349090"/>
                </a:cubicBezTo>
                <a:cubicBezTo>
                  <a:pt x="38561" y="369198"/>
                  <a:pt x="28507" y="366023"/>
                  <a:pt x="36444" y="345915"/>
                </a:cubicBezTo>
                <a:cubicBezTo>
                  <a:pt x="44381" y="325807"/>
                  <a:pt x="73486" y="252252"/>
                  <a:pt x="84069" y="228440"/>
                </a:cubicBezTo>
                <a:cubicBezTo>
                  <a:pt x="94652" y="204628"/>
                  <a:pt x="94652" y="214153"/>
                  <a:pt x="99944" y="203040"/>
                </a:cubicBezTo>
                <a:cubicBezTo>
                  <a:pt x="105236" y="191928"/>
                  <a:pt x="120052" y="173936"/>
                  <a:pt x="115819" y="161765"/>
                </a:cubicBezTo>
                <a:cubicBezTo>
                  <a:pt x="111586" y="149594"/>
                  <a:pt x="69782" y="133719"/>
                  <a:pt x="74544" y="130015"/>
                </a:cubicBezTo>
                <a:cubicBezTo>
                  <a:pt x="79306" y="126311"/>
                  <a:pt x="115819" y="158590"/>
                  <a:pt x="144394" y="139540"/>
                </a:cubicBezTo>
                <a:cubicBezTo>
                  <a:pt x="172969" y="120490"/>
                  <a:pt x="245465" y="-22385"/>
                  <a:pt x="233294" y="3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0C89B604-C148-5CAB-8976-B798986D8240}"/>
              </a:ext>
            </a:extLst>
          </p:cNvPr>
          <p:cNvSpPr/>
          <p:nvPr/>
        </p:nvSpPr>
        <p:spPr>
          <a:xfrm>
            <a:off x="7498798" y="6758635"/>
            <a:ext cx="287854" cy="450779"/>
          </a:xfrm>
          <a:custGeom>
            <a:avLst/>
            <a:gdLst>
              <a:gd name="connsiteX0" fmla="*/ 286302 w 287854"/>
              <a:gd name="connsiteY0" fmla="*/ 4115 h 450779"/>
              <a:gd name="connsiteX1" fmla="*/ 102152 w 287854"/>
              <a:gd name="connsiteY1" fmla="*/ 375590 h 450779"/>
              <a:gd name="connsiteX2" fmla="*/ 54527 w 287854"/>
              <a:gd name="connsiteY2" fmla="*/ 448615 h 450779"/>
              <a:gd name="connsiteX3" fmla="*/ 92627 w 287854"/>
              <a:gd name="connsiteY3" fmla="*/ 334315 h 450779"/>
              <a:gd name="connsiteX4" fmla="*/ 552 w 287854"/>
              <a:gd name="connsiteY4" fmla="*/ 445440 h 450779"/>
              <a:gd name="connsiteX5" fmla="*/ 143427 w 287854"/>
              <a:gd name="connsiteY5" fmla="*/ 277165 h 450779"/>
              <a:gd name="connsiteX6" fmla="*/ 213277 w 287854"/>
              <a:gd name="connsiteY6" fmla="*/ 156515 h 450779"/>
              <a:gd name="connsiteX7" fmla="*/ 191052 w 287854"/>
              <a:gd name="connsiteY7" fmla="*/ 175565 h 450779"/>
              <a:gd name="connsiteX8" fmla="*/ 286302 w 287854"/>
              <a:gd name="connsiteY8" fmla="*/ 4115 h 45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854" h="450779">
                <a:moveTo>
                  <a:pt x="286302" y="4115"/>
                </a:moveTo>
                <a:cubicBezTo>
                  <a:pt x="271485" y="37453"/>
                  <a:pt x="140781" y="301507"/>
                  <a:pt x="102152" y="375590"/>
                </a:cubicBezTo>
                <a:cubicBezTo>
                  <a:pt x="63523" y="449673"/>
                  <a:pt x="56114" y="455494"/>
                  <a:pt x="54527" y="448615"/>
                </a:cubicBezTo>
                <a:cubicBezTo>
                  <a:pt x="52940" y="441736"/>
                  <a:pt x="101623" y="334844"/>
                  <a:pt x="92627" y="334315"/>
                </a:cubicBezTo>
                <a:cubicBezTo>
                  <a:pt x="83631" y="333786"/>
                  <a:pt x="-7915" y="454965"/>
                  <a:pt x="552" y="445440"/>
                </a:cubicBezTo>
                <a:cubicBezTo>
                  <a:pt x="9019" y="435915"/>
                  <a:pt x="107973" y="325319"/>
                  <a:pt x="143427" y="277165"/>
                </a:cubicBezTo>
                <a:cubicBezTo>
                  <a:pt x="178881" y="229011"/>
                  <a:pt x="205340" y="173448"/>
                  <a:pt x="213277" y="156515"/>
                </a:cubicBezTo>
                <a:cubicBezTo>
                  <a:pt x="221214" y="139582"/>
                  <a:pt x="176765" y="200965"/>
                  <a:pt x="191052" y="175565"/>
                </a:cubicBezTo>
                <a:cubicBezTo>
                  <a:pt x="205339" y="150165"/>
                  <a:pt x="301119" y="-29223"/>
                  <a:pt x="286302" y="4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039D28CD-A197-7136-FEEF-FBF66DBC69C9}"/>
              </a:ext>
            </a:extLst>
          </p:cNvPr>
          <p:cNvSpPr/>
          <p:nvPr/>
        </p:nvSpPr>
        <p:spPr>
          <a:xfrm>
            <a:off x="8070850" y="6905267"/>
            <a:ext cx="266702" cy="293563"/>
          </a:xfrm>
          <a:custGeom>
            <a:avLst/>
            <a:gdLst>
              <a:gd name="connsiteX0" fmla="*/ 266700 w 266702"/>
              <a:gd name="connsiteY0" fmla="*/ 111483 h 293563"/>
              <a:gd name="connsiteX1" fmla="*/ 139700 w 266702"/>
              <a:gd name="connsiteY1" fmla="*/ 282933 h 293563"/>
              <a:gd name="connsiteX2" fmla="*/ 158750 w 266702"/>
              <a:gd name="connsiteY2" fmla="*/ 270233 h 293563"/>
              <a:gd name="connsiteX3" fmla="*/ 9525 w 266702"/>
              <a:gd name="connsiteY3" fmla="*/ 228958 h 293563"/>
              <a:gd name="connsiteX4" fmla="*/ 165100 w 266702"/>
              <a:gd name="connsiteY4" fmla="*/ 251183 h 293563"/>
              <a:gd name="connsiteX5" fmla="*/ 161925 w 266702"/>
              <a:gd name="connsiteY5" fmla="*/ 200383 h 293563"/>
              <a:gd name="connsiteX6" fmla="*/ 85725 w 266702"/>
              <a:gd name="connsiteY6" fmla="*/ 181333 h 293563"/>
              <a:gd name="connsiteX7" fmla="*/ 171450 w 266702"/>
              <a:gd name="connsiteY7" fmla="*/ 165458 h 293563"/>
              <a:gd name="connsiteX8" fmla="*/ 139700 w 266702"/>
              <a:gd name="connsiteY8" fmla="*/ 114658 h 293563"/>
              <a:gd name="connsiteX9" fmla="*/ 0 w 266702"/>
              <a:gd name="connsiteY9" fmla="*/ 79733 h 293563"/>
              <a:gd name="connsiteX10" fmla="*/ 139700 w 266702"/>
              <a:gd name="connsiteY10" fmla="*/ 117833 h 293563"/>
              <a:gd name="connsiteX11" fmla="*/ 241300 w 266702"/>
              <a:gd name="connsiteY11" fmla="*/ 358 h 293563"/>
              <a:gd name="connsiteX12" fmla="*/ 158750 w 266702"/>
              <a:gd name="connsiteY12" fmla="*/ 82908 h 293563"/>
              <a:gd name="connsiteX13" fmla="*/ 187325 w 266702"/>
              <a:gd name="connsiteY13" fmla="*/ 130533 h 293563"/>
              <a:gd name="connsiteX14" fmla="*/ 165100 w 266702"/>
              <a:gd name="connsiteY14" fmla="*/ 146408 h 293563"/>
              <a:gd name="connsiteX15" fmla="*/ 79375 w 266702"/>
              <a:gd name="connsiteY15" fmla="*/ 181333 h 293563"/>
              <a:gd name="connsiteX16" fmla="*/ 152400 w 266702"/>
              <a:gd name="connsiteY16" fmla="*/ 178158 h 293563"/>
              <a:gd name="connsiteX17" fmla="*/ 142875 w 266702"/>
              <a:gd name="connsiteY17" fmla="*/ 209908 h 293563"/>
              <a:gd name="connsiteX18" fmla="*/ 266700 w 266702"/>
              <a:gd name="connsiteY18" fmla="*/ 111483 h 29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6702" h="293563">
                <a:moveTo>
                  <a:pt x="266700" y="111483"/>
                </a:moveTo>
                <a:cubicBezTo>
                  <a:pt x="266171" y="123654"/>
                  <a:pt x="139700" y="282933"/>
                  <a:pt x="139700" y="282933"/>
                </a:cubicBezTo>
                <a:cubicBezTo>
                  <a:pt x="121708" y="309391"/>
                  <a:pt x="180446" y="279229"/>
                  <a:pt x="158750" y="270233"/>
                </a:cubicBezTo>
                <a:cubicBezTo>
                  <a:pt x="137054" y="261237"/>
                  <a:pt x="8467" y="232133"/>
                  <a:pt x="9525" y="228958"/>
                </a:cubicBezTo>
                <a:cubicBezTo>
                  <a:pt x="10583" y="225783"/>
                  <a:pt x="139700" y="255945"/>
                  <a:pt x="165100" y="251183"/>
                </a:cubicBezTo>
                <a:cubicBezTo>
                  <a:pt x="190500" y="246421"/>
                  <a:pt x="175154" y="212025"/>
                  <a:pt x="161925" y="200383"/>
                </a:cubicBezTo>
                <a:cubicBezTo>
                  <a:pt x="148696" y="188741"/>
                  <a:pt x="84137" y="187154"/>
                  <a:pt x="85725" y="181333"/>
                </a:cubicBezTo>
                <a:cubicBezTo>
                  <a:pt x="87312" y="175512"/>
                  <a:pt x="162454" y="176570"/>
                  <a:pt x="171450" y="165458"/>
                </a:cubicBezTo>
                <a:cubicBezTo>
                  <a:pt x="180446" y="154346"/>
                  <a:pt x="168275" y="128945"/>
                  <a:pt x="139700" y="114658"/>
                </a:cubicBezTo>
                <a:cubicBezTo>
                  <a:pt x="111125" y="100371"/>
                  <a:pt x="0" y="79204"/>
                  <a:pt x="0" y="79733"/>
                </a:cubicBezTo>
                <a:cubicBezTo>
                  <a:pt x="0" y="80262"/>
                  <a:pt x="99483" y="131062"/>
                  <a:pt x="139700" y="117833"/>
                </a:cubicBezTo>
                <a:cubicBezTo>
                  <a:pt x="179917" y="104604"/>
                  <a:pt x="238125" y="6179"/>
                  <a:pt x="241300" y="358"/>
                </a:cubicBezTo>
                <a:cubicBezTo>
                  <a:pt x="244475" y="-5463"/>
                  <a:pt x="167746" y="61212"/>
                  <a:pt x="158750" y="82908"/>
                </a:cubicBezTo>
                <a:cubicBezTo>
                  <a:pt x="149754" y="104604"/>
                  <a:pt x="186267" y="119950"/>
                  <a:pt x="187325" y="130533"/>
                </a:cubicBezTo>
                <a:cubicBezTo>
                  <a:pt x="188383" y="141116"/>
                  <a:pt x="183092" y="137941"/>
                  <a:pt x="165100" y="146408"/>
                </a:cubicBezTo>
                <a:cubicBezTo>
                  <a:pt x="147108" y="154875"/>
                  <a:pt x="81492" y="176041"/>
                  <a:pt x="79375" y="181333"/>
                </a:cubicBezTo>
                <a:cubicBezTo>
                  <a:pt x="77258" y="186625"/>
                  <a:pt x="141817" y="173396"/>
                  <a:pt x="152400" y="178158"/>
                </a:cubicBezTo>
                <a:cubicBezTo>
                  <a:pt x="162983" y="182921"/>
                  <a:pt x="121708" y="221021"/>
                  <a:pt x="142875" y="209908"/>
                </a:cubicBezTo>
                <a:cubicBezTo>
                  <a:pt x="164042" y="198796"/>
                  <a:pt x="267229" y="99312"/>
                  <a:pt x="266700" y="111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05851C3E-1A1D-5595-4D47-6F17EE985171}"/>
              </a:ext>
            </a:extLst>
          </p:cNvPr>
          <p:cNvSpPr/>
          <p:nvPr/>
        </p:nvSpPr>
        <p:spPr>
          <a:xfrm>
            <a:off x="8024885" y="6981787"/>
            <a:ext cx="316274" cy="206413"/>
          </a:xfrm>
          <a:custGeom>
            <a:avLst/>
            <a:gdLst>
              <a:gd name="connsiteX0" fmla="*/ 230115 w 316274"/>
              <a:gd name="connsiteY0" fmla="*/ 38 h 206413"/>
              <a:gd name="connsiteX1" fmla="*/ 290440 w 316274"/>
              <a:gd name="connsiteY1" fmla="*/ 114338 h 206413"/>
              <a:gd name="connsiteX2" fmla="*/ 230115 w 316274"/>
              <a:gd name="connsiteY2" fmla="*/ 190538 h 206413"/>
              <a:gd name="connsiteX3" fmla="*/ 217415 w 316274"/>
              <a:gd name="connsiteY3" fmla="*/ 206413 h 206413"/>
              <a:gd name="connsiteX4" fmla="*/ 134865 w 316274"/>
              <a:gd name="connsiteY4" fmla="*/ 190538 h 206413"/>
              <a:gd name="connsiteX5" fmla="*/ 1515 w 316274"/>
              <a:gd name="connsiteY5" fmla="*/ 187363 h 206413"/>
              <a:gd name="connsiteX6" fmla="*/ 230115 w 316274"/>
              <a:gd name="connsiteY6" fmla="*/ 190538 h 206413"/>
              <a:gd name="connsiteX7" fmla="*/ 315840 w 316274"/>
              <a:gd name="connsiteY7" fmla="*/ 190538 h 206413"/>
              <a:gd name="connsiteX8" fmla="*/ 265040 w 316274"/>
              <a:gd name="connsiteY8" fmla="*/ 177838 h 206413"/>
              <a:gd name="connsiteX9" fmla="*/ 303140 w 316274"/>
              <a:gd name="connsiteY9" fmla="*/ 127038 h 206413"/>
              <a:gd name="connsiteX10" fmla="*/ 230115 w 316274"/>
              <a:gd name="connsiteY10" fmla="*/ 38 h 2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274" h="206413">
                <a:moveTo>
                  <a:pt x="230115" y="38"/>
                </a:moveTo>
                <a:cubicBezTo>
                  <a:pt x="227998" y="-2079"/>
                  <a:pt x="290440" y="82588"/>
                  <a:pt x="290440" y="114338"/>
                </a:cubicBezTo>
                <a:cubicBezTo>
                  <a:pt x="290440" y="146088"/>
                  <a:pt x="242286" y="175192"/>
                  <a:pt x="230115" y="190538"/>
                </a:cubicBezTo>
                <a:cubicBezTo>
                  <a:pt x="217944" y="205884"/>
                  <a:pt x="233290" y="206413"/>
                  <a:pt x="217415" y="206413"/>
                </a:cubicBezTo>
                <a:cubicBezTo>
                  <a:pt x="201540" y="206413"/>
                  <a:pt x="170848" y="193713"/>
                  <a:pt x="134865" y="190538"/>
                </a:cubicBezTo>
                <a:cubicBezTo>
                  <a:pt x="98882" y="187363"/>
                  <a:pt x="-14360" y="187363"/>
                  <a:pt x="1515" y="187363"/>
                </a:cubicBezTo>
                <a:cubicBezTo>
                  <a:pt x="17390" y="187363"/>
                  <a:pt x="177728" y="190009"/>
                  <a:pt x="230115" y="190538"/>
                </a:cubicBezTo>
                <a:cubicBezTo>
                  <a:pt x="282502" y="191067"/>
                  <a:pt x="310019" y="192655"/>
                  <a:pt x="315840" y="190538"/>
                </a:cubicBezTo>
                <a:cubicBezTo>
                  <a:pt x="321661" y="188421"/>
                  <a:pt x="267157" y="188421"/>
                  <a:pt x="265040" y="177838"/>
                </a:cubicBezTo>
                <a:cubicBezTo>
                  <a:pt x="262923" y="167255"/>
                  <a:pt x="305786" y="151909"/>
                  <a:pt x="303140" y="127038"/>
                </a:cubicBezTo>
                <a:cubicBezTo>
                  <a:pt x="300494" y="102167"/>
                  <a:pt x="232232" y="2155"/>
                  <a:pt x="230115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A266B994-A1F1-BAB7-7940-8D6CA7D7345B}"/>
              </a:ext>
            </a:extLst>
          </p:cNvPr>
          <p:cNvSpPr/>
          <p:nvPr/>
        </p:nvSpPr>
        <p:spPr>
          <a:xfrm>
            <a:off x="7971113" y="7144726"/>
            <a:ext cx="313911" cy="193725"/>
          </a:xfrm>
          <a:custGeom>
            <a:avLst/>
            <a:gdLst>
              <a:gd name="connsiteX0" fmla="*/ 36237 w 313911"/>
              <a:gd name="connsiteY0" fmla="*/ 8549 h 193725"/>
              <a:gd name="connsiteX1" fmla="*/ 239437 w 313911"/>
              <a:gd name="connsiteY1" fmla="*/ 78399 h 193725"/>
              <a:gd name="connsiteX2" fmla="*/ 169587 w 313911"/>
              <a:gd name="connsiteY2" fmla="*/ 119674 h 193725"/>
              <a:gd name="connsiteX3" fmla="*/ 1312 w 313911"/>
              <a:gd name="connsiteY3" fmla="*/ 192699 h 193725"/>
              <a:gd name="connsiteX4" fmla="*/ 93387 w 313911"/>
              <a:gd name="connsiteY4" fmla="*/ 160949 h 193725"/>
              <a:gd name="connsiteX5" fmla="*/ 131487 w 313911"/>
              <a:gd name="connsiteY5" fmla="*/ 138724 h 193725"/>
              <a:gd name="connsiteX6" fmla="*/ 121962 w 313911"/>
              <a:gd name="connsiteY6" fmla="*/ 78399 h 193725"/>
              <a:gd name="connsiteX7" fmla="*/ 137837 w 313911"/>
              <a:gd name="connsiteY7" fmla="*/ 113324 h 193725"/>
              <a:gd name="connsiteX8" fmla="*/ 312462 w 313911"/>
              <a:gd name="connsiteY8" fmla="*/ 81574 h 193725"/>
              <a:gd name="connsiteX9" fmla="*/ 217212 w 313911"/>
              <a:gd name="connsiteY9" fmla="*/ 49824 h 193725"/>
              <a:gd name="connsiteX10" fmla="*/ 147362 w 313911"/>
              <a:gd name="connsiteY10" fmla="*/ 18074 h 193725"/>
              <a:gd name="connsiteX11" fmla="*/ 87037 w 313911"/>
              <a:gd name="connsiteY11" fmla="*/ 2199 h 193725"/>
              <a:gd name="connsiteX12" fmla="*/ 36237 w 313911"/>
              <a:gd name="connsiteY12" fmla="*/ 8549 h 19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3911" h="193725">
                <a:moveTo>
                  <a:pt x="36237" y="8549"/>
                </a:moveTo>
                <a:cubicBezTo>
                  <a:pt x="61637" y="21249"/>
                  <a:pt x="217212" y="59878"/>
                  <a:pt x="239437" y="78399"/>
                </a:cubicBezTo>
                <a:cubicBezTo>
                  <a:pt x="261662" y="96920"/>
                  <a:pt x="209275" y="100624"/>
                  <a:pt x="169587" y="119674"/>
                </a:cubicBezTo>
                <a:cubicBezTo>
                  <a:pt x="129899" y="138724"/>
                  <a:pt x="14012" y="185820"/>
                  <a:pt x="1312" y="192699"/>
                </a:cubicBezTo>
                <a:cubicBezTo>
                  <a:pt x="-11388" y="199578"/>
                  <a:pt x="71691" y="169945"/>
                  <a:pt x="93387" y="160949"/>
                </a:cubicBezTo>
                <a:cubicBezTo>
                  <a:pt x="115083" y="151953"/>
                  <a:pt x="126725" y="152482"/>
                  <a:pt x="131487" y="138724"/>
                </a:cubicBezTo>
                <a:cubicBezTo>
                  <a:pt x="136249" y="124966"/>
                  <a:pt x="120904" y="82632"/>
                  <a:pt x="121962" y="78399"/>
                </a:cubicBezTo>
                <a:cubicBezTo>
                  <a:pt x="123020" y="74166"/>
                  <a:pt x="106087" y="112795"/>
                  <a:pt x="137837" y="113324"/>
                </a:cubicBezTo>
                <a:cubicBezTo>
                  <a:pt x="169587" y="113853"/>
                  <a:pt x="299233" y="92157"/>
                  <a:pt x="312462" y="81574"/>
                </a:cubicBezTo>
                <a:cubicBezTo>
                  <a:pt x="325691" y="70991"/>
                  <a:pt x="244729" y="60407"/>
                  <a:pt x="217212" y="49824"/>
                </a:cubicBezTo>
                <a:cubicBezTo>
                  <a:pt x="189695" y="39241"/>
                  <a:pt x="169058" y="26011"/>
                  <a:pt x="147362" y="18074"/>
                </a:cubicBezTo>
                <a:cubicBezTo>
                  <a:pt x="125666" y="10137"/>
                  <a:pt x="106087" y="3786"/>
                  <a:pt x="87037" y="2199"/>
                </a:cubicBezTo>
                <a:cubicBezTo>
                  <a:pt x="67987" y="612"/>
                  <a:pt x="10837" y="-4151"/>
                  <a:pt x="36237" y="85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178AF87D-7CC9-0FDC-1E44-EB7D09B88CFB}"/>
              </a:ext>
            </a:extLst>
          </p:cNvPr>
          <p:cNvSpPr/>
          <p:nvPr/>
        </p:nvSpPr>
        <p:spPr>
          <a:xfrm>
            <a:off x="7962872" y="6838901"/>
            <a:ext cx="340793" cy="305608"/>
          </a:xfrm>
          <a:custGeom>
            <a:avLst/>
            <a:gdLst>
              <a:gd name="connsiteX0" fmla="*/ 339753 w 340793"/>
              <a:gd name="connsiteY0" fmla="*/ 28624 h 305608"/>
              <a:gd name="connsiteX1" fmla="*/ 174653 w 340793"/>
              <a:gd name="connsiteY1" fmla="*/ 95299 h 305608"/>
              <a:gd name="connsiteX2" fmla="*/ 34953 w 340793"/>
              <a:gd name="connsiteY2" fmla="*/ 146099 h 305608"/>
              <a:gd name="connsiteX3" fmla="*/ 98453 w 340793"/>
              <a:gd name="connsiteY3" fmla="*/ 142924 h 305608"/>
              <a:gd name="connsiteX4" fmla="*/ 34953 w 340793"/>
              <a:gd name="connsiteY4" fmla="*/ 212774 h 305608"/>
              <a:gd name="connsiteX5" fmla="*/ 95278 w 340793"/>
              <a:gd name="connsiteY5" fmla="*/ 234999 h 305608"/>
              <a:gd name="connsiteX6" fmla="*/ 9553 w 340793"/>
              <a:gd name="connsiteY6" fmla="*/ 234999 h 305608"/>
              <a:gd name="connsiteX7" fmla="*/ 311178 w 340793"/>
              <a:gd name="connsiteY7" fmla="*/ 304849 h 305608"/>
              <a:gd name="connsiteX8" fmla="*/ 136553 w 340793"/>
              <a:gd name="connsiteY8" fmla="*/ 257224 h 305608"/>
              <a:gd name="connsiteX9" fmla="*/ 73053 w 340793"/>
              <a:gd name="connsiteY9" fmla="*/ 266749 h 305608"/>
              <a:gd name="connsiteX10" fmla="*/ 9553 w 340793"/>
              <a:gd name="connsiteY10" fmla="*/ 304849 h 305608"/>
              <a:gd name="connsiteX11" fmla="*/ 9553 w 340793"/>
              <a:gd name="connsiteY11" fmla="*/ 288974 h 305608"/>
              <a:gd name="connsiteX12" fmla="*/ 82578 w 340793"/>
              <a:gd name="connsiteY12" fmla="*/ 250874 h 305608"/>
              <a:gd name="connsiteX13" fmla="*/ 22253 w 340793"/>
              <a:gd name="connsiteY13" fmla="*/ 206424 h 305608"/>
              <a:gd name="connsiteX14" fmla="*/ 19078 w 340793"/>
              <a:gd name="connsiteY14" fmla="*/ 171499 h 305608"/>
              <a:gd name="connsiteX15" fmla="*/ 88928 w 340793"/>
              <a:gd name="connsiteY15" fmla="*/ 158799 h 305608"/>
              <a:gd name="connsiteX16" fmla="*/ 73053 w 340793"/>
              <a:gd name="connsiteY16" fmla="*/ 130224 h 305608"/>
              <a:gd name="connsiteX17" fmla="*/ 228628 w 340793"/>
              <a:gd name="connsiteY17" fmla="*/ 82599 h 305608"/>
              <a:gd name="connsiteX18" fmla="*/ 28 w 340793"/>
              <a:gd name="connsiteY18" fmla="*/ 49 h 305608"/>
              <a:gd name="connsiteX19" fmla="*/ 212753 w 340793"/>
              <a:gd name="connsiteY19" fmla="*/ 69899 h 305608"/>
              <a:gd name="connsiteX20" fmla="*/ 215928 w 340793"/>
              <a:gd name="connsiteY20" fmla="*/ 31799 h 305608"/>
              <a:gd name="connsiteX21" fmla="*/ 174653 w 340793"/>
              <a:gd name="connsiteY21" fmla="*/ 3224 h 305608"/>
              <a:gd name="connsiteX22" fmla="*/ 241328 w 340793"/>
              <a:gd name="connsiteY22" fmla="*/ 63549 h 305608"/>
              <a:gd name="connsiteX23" fmla="*/ 339753 w 340793"/>
              <a:gd name="connsiteY23" fmla="*/ 28624 h 30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0793" h="305608">
                <a:moveTo>
                  <a:pt x="339753" y="28624"/>
                </a:moveTo>
                <a:cubicBezTo>
                  <a:pt x="328640" y="33916"/>
                  <a:pt x="225453" y="75720"/>
                  <a:pt x="174653" y="95299"/>
                </a:cubicBezTo>
                <a:cubicBezTo>
                  <a:pt x="123853" y="114878"/>
                  <a:pt x="47653" y="138162"/>
                  <a:pt x="34953" y="146099"/>
                </a:cubicBezTo>
                <a:cubicBezTo>
                  <a:pt x="22253" y="154036"/>
                  <a:pt x="98453" y="131812"/>
                  <a:pt x="98453" y="142924"/>
                </a:cubicBezTo>
                <a:cubicBezTo>
                  <a:pt x="98453" y="154036"/>
                  <a:pt x="35482" y="197428"/>
                  <a:pt x="34953" y="212774"/>
                </a:cubicBezTo>
                <a:cubicBezTo>
                  <a:pt x="34424" y="228120"/>
                  <a:pt x="99511" y="231295"/>
                  <a:pt x="95278" y="234999"/>
                </a:cubicBezTo>
                <a:cubicBezTo>
                  <a:pt x="91045" y="238703"/>
                  <a:pt x="-26430" y="223357"/>
                  <a:pt x="9553" y="234999"/>
                </a:cubicBezTo>
                <a:cubicBezTo>
                  <a:pt x="45536" y="246641"/>
                  <a:pt x="290011" y="301145"/>
                  <a:pt x="311178" y="304849"/>
                </a:cubicBezTo>
                <a:cubicBezTo>
                  <a:pt x="332345" y="308553"/>
                  <a:pt x="176240" y="263574"/>
                  <a:pt x="136553" y="257224"/>
                </a:cubicBezTo>
                <a:cubicBezTo>
                  <a:pt x="96866" y="250874"/>
                  <a:pt x="94220" y="258812"/>
                  <a:pt x="73053" y="266749"/>
                </a:cubicBezTo>
                <a:cubicBezTo>
                  <a:pt x="51886" y="274687"/>
                  <a:pt x="20136" y="301145"/>
                  <a:pt x="9553" y="304849"/>
                </a:cubicBezTo>
                <a:cubicBezTo>
                  <a:pt x="-1030" y="308553"/>
                  <a:pt x="-2618" y="297970"/>
                  <a:pt x="9553" y="288974"/>
                </a:cubicBezTo>
                <a:cubicBezTo>
                  <a:pt x="21724" y="279978"/>
                  <a:pt x="80461" y="264632"/>
                  <a:pt x="82578" y="250874"/>
                </a:cubicBezTo>
                <a:cubicBezTo>
                  <a:pt x="84695" y="237116"/>
                  <a:pt x="32836" y="219653"/>
                  <a:pt x="22253" y="206424"/>
                </a:cubicBezTo>
                <a:cubicBezTo>
                  <a:pt x="11670" y="193195"/>
                  <a:pt x="7965" y="179437"/>
                  <a:pt x="19078" y="171499"/>
                </a:cubicBezTo>
                <a:cubicBezTo>
                  <a:pt x="30190" y="163562"/>
                  <a:pt x="79932" y="165678"/>
                  <a:pt x="88928" y="158799"/>
                </a:cubicBezTo>
                <a:cubicBezTo>
                  <a:pt x="97924" y="151920"/>
                  <a:pt x="49770" y="142924"/>
                  <a:pt x="73053" y="130224"/>
                </a:cubicBezTo>
                <a:cubicBezTo>
                  <a:pt x="96336" y="117524"/>
                  <a:pt x="240799" y="104295"/>
                  <a:pt x="228628" y="82599"/>
                </a:cubicBezTo>
                <a:cubicBezTo>
                  <a:pt x="216457" y="60903"/>
                  <a:pt x="2674" y="2166"/>
                  <a:pt x="28" y="49"/>
                </a:cubicBezTo>
                <a:cubicBezTo>
                  <a:pt x="-2618" y="-2068"/>
                  <a:pt x="176770" y="64607"/>
                  <a:pt x="212753" y="69899"/>
                </a:cubicBezTo>
                <a:cubicBezTo>
                  <a:pt x="248736" y="75191"/>
                  <a:pt x="222278" y="42911"/>
                  <a:pt x="215928" y="31799"/>
                </a:cubicBezTo>
                <a:cubicBezTo>
                  <a:pt x="209578" y="20687"/>
                  <a:pt x="170420" y="-2068"/>
                  <a:pt x="174653" y="3224"/>
                </a:cubicBezTo>
                <a:cubicBezTo>
                  <a:pt x="178886" y="8516"/>
                  <a:pt x="212753" y="57728"/>
                  <a:pt x="241328" y="63549"/>
                </a:cubicBezTo>
                <a:cubicBezTo>
                  <a:pt x="269903" y="69370"/>
                  <a:pt x="350866" y="23332"/>
                  <a:pt x="339753" y="28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53BF9E14-0141-4E9B-4B2D-2515B0CE462A}"/>
              </a:ext>
            </a:extLst>
          </p:cNvPr>
          <p:cNvSpPr/>
          <p:nvPr/>
        </p:nvSpPr>
        <p:spPr>
          <a:xfrm>
            <a:off x="7543363" y="6538250"/>
            <a:ext cx="289621" cy="426836"/>
          </a:xfrm>
          <a:custGeom>
            <a:avLst/>
            <a:gdLst>
              <a:gd name="connsiteX0" fmla="*/ 289362 w 289621"/>
              <a:gd name="connsiteY0" fmla="*/ 2250 h 426836"/>
              <a:gd name="connsiteX1" fmla="*/ 121087 w 289621"/>
              <a:gd name="connsiteY1" fmla="*/ 316575 h 426836"/>
              <a:gd name="connsiteX2" fmla="*/ 146487 w 289621"/>
              <a:gd name="connsiteY2" fmla="*/ 303875 h 426836"/>
              <a:gd name="connsiteX3" fmla="*/ 121087 w 289621"/>
              <a:gd name="connsiteY3" fmla="*/ 354675 h 426836"/>
              <a:gd name="connsiteX4" fmla="*/ 127437 w 289621"/>
              <a:gd name="connsiteY4" fmla="*/ 402300 h 426836"/>
              <a:gd name="connsiteX5" fmla="*/ 117912 w 289621"/>
              <a:gd name="connsiteY5" fmla="*/ 338800 h 426836"/>
              <a:gd name="connsiteX6" fmla="*/ 89337 w 289621"/>
              <a:gd name="connsiteY6" fmla="*/ 383250 h 426836"/>
              <a:gd name="connsiteX7" fmla="*/ 437 w 289621"/>
              <a:gd name="connsiteY7" fmla="*/ 424525 h 426836"/>
              <a:gd name="connsiteX8" fmla="*/ 130612 w 289621"/>
              <a:gd name="connsiteY8" fmla="*/ 310225 h 426836"/>
              <a:gd name="connsiteX9" fmla="*/ 175062 w 289621"/>
              <a:gd name="connsiteY9" fmla="*/ 119725 h 426836"/>
              <a:gd name="connsiteX10" fmla="*/ 159187 w 289621"/>
              <a:gd name="connsiteY10" fmla="*/ 173700 h 426836"/>
              <a:gd name="connsiteX11" fmla="*/ 289362 w 289621"/>
              <a:gd name="connsiteY11" fmla="*/ 2250 h 42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621" h="426836">
                <a:moveTo>
                  <a:pt x="289362" y="2250"/>
                </a:moveTo>
                <a:cubicBezTo>
                  <a:pt x="283012" y="26062"/>
                  <a:pt x="144899" y="266304"/>
                  <a:pt x="121087" y="316575"/>
                </a:cubicBezTo>
                <a:cubicBezTo>
                  <a:pt x="97275" y="366846"/>
                  <a:pt x="146487" y="297525"/>
                  <a:pt x="146487" y="303875"/>
                </a:cubicBezTo>
                <a:cubicBezTo>
                  <a:pt x="146487" y="310225"/>
                  <a:pt x="124262" y="338271"/>
                  <a:pt x="121087" y="354675"/>
                </a:cubicBezTo>
                <a:cubicBezTo>
                  <a:pt x="117912" y="371079"/>
                  <a:pt x="127966" y="404946"/>
                  <a:pt x="127437" y="402300"/>
                </a:cubicBezTo>
                <a:cubicBezTo>
                  <a:pt x="126908" y="399654"/>
                  <a:pt x="124262" y="341975"/>
                  <a:pt x="117912" y="338800"/>
                </a:cubicBezTo>
                <a:cubicBezTo>
                  <a:pt x="111562" y="335625"/>
                  <a:pt x="108916" y="368963"/>
                  <a:pt x="89337" y="383250"/>
                </a:cubicBezTo>
                <a:cubicBezTo>
                  <a:pt x="69758" y="397537"/>
                  <a:pt x="-6442" y="436696"/>
                  <a:pt x="437" y="424525"/>
                </a:cubicBezTo>
                <a:cubicBezTo>
                  <a:pt x="7316" y="412354"/>
                  <a:pt x="101508" y="361025"/>
                  <a:pt x="130612" y="310225"/>
                </a:cubicBezTo>
                <a:cubicBezTo>
                  <a:pt x="159716" y="259425"/>
                  <a:pt x="170299" y="142479"/>
                  <a:pt x="175062" y="119725"/>
                </a:cubicBezTo>
                <a:cubicBezTo>
                  <a:pt x="179825" y="96971"/>
                  <a:pt x="134845" y="196454"/>
                  <a:pt x="159187" y="173700"/>
                </a:cubicBezTo>
                <a:cubicBezTo>
                  <a:pt x="183529" y="150946"/>
                  <a:pt x="295712" y="-21562"/>
                  <a:pt x="289362" y="2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0AC69413-D5CB-955A-3E60-4D66C7E982E5}"/>
              </a:ext>
            </a:extLst>
          </p:cNvPr>
          <p:cNvSpPr/>
          <p:nvPr/>
        </p:nvSpPr>
        <p:spPr>
          <a:xfrm>
            <a:off x="7543797" y="7032625"/>
            <a:ext cx="308851" cy="248733"/>
          </a:xfrm>
          <a:custGeom>
            <a:avLst/>
            <a:gdLst>
              <a:gd name="connsiteX0" fmla="*/ 3 w 308851"/>
              <a:gd name="connsiteY0" fmla="*/ 196850 h 248733"/>
              <a:gd name="connsiteX1" fmla="*/ 69853 w 308851"/>
              <a:gd name="connsiteY1" fmla="*/ 222250 h 248733"/>
              <a:gd name="connsiteX2" fmla="*/ 44453 w 308851"/>
              <a:gd name="connsiteY2" fmla="*/ 247650 h 248733"/>
              <a:gd name="connsiteX3" fmla="*/ 146053 w 308851"/>
              <a:gd name="connsiteY3" fmla="*/ 184150 h 248733"/>
              <a:gd name="connsiteX4" fmla="*/ 247653 w 308851"/>
              <a:gd name="connsiteY4" fmla="*/ 120650 h 248733"/>
              <a:gd name="connsiteX5" fmla="*/ 228603 w 308851"/>
              <a:gd name="connsiteY5" fmla="*/ 130175 h 248733"/>
              <a:gd name="connsiteX6" fmla="*/ 295278 w 308851"/>
              <a:gd name="connsiteY6" fmla="*/ 79375 h 248733"/>
              <a:gd name="connsiteX7" fmla="*/ 301628 w 308851"/>
              <a:gd name="connsiteY7" fmla="*/ 3175 h 248733"/>
              <a:gd name="connsiteX8" fmla="*/ 304803 w 308851"/>
              <a:gd name="connsiteY8" fmla="*/ 47625 h 248733"/>
              <a:gd name="connsiteX9" fmla="*/ 241303 w 308851"/>
              <a:gd name="connsiteY9" fmla="*/ 0 h 248733"/>
              <a:gd name="connsiteX10" fmla="*/ 279403 w 308851"/>
              <a:gd name="connsiteY10" fmla="*/ 47625 h 248733"/>
              <a:gd name="connsiteX11" fmla="*/ 222253 w 308851"/>
              <a:gd name="connsiteY11" fmla="*/ 92075 h 248733"/>
              <a:gd name="connsiteX12" fmla="*/ 273053 w 308851"/>
              <a:gd name="connsiteY12" fmla="*/ 47625 h 248733"/>
              <a:gd name="connsiteX13" fmla="*/ 273053 w 308851"/>
              <a:gd name="connsiteY13" fmla="*/ 28575 h 248733"/>
              <a:gd name="connsiteX14" fmla="*/ 298453 w 308851"/>
              <a:gd name="connsiteY14" fmla="*/ 69850 h 248733"/>
              <a:gd name="connsiteX15" fmla="*/ 174628 w 308851"/>
              <a:gd name="connsiteY15" fmla="*/ 152400 h 248733"/>
              <a:gd name="connsiteX16" fmla="*/ 238128 w 308851"/>
              <a:gd name="connsiteY16" fmla="*/ 88900 h 248733"/>
              <a:gd name="connsiteX17" fmla="*/ 234953 w 308851"/>
              <a:gd name="connsiteY17" fmla="*/ 117475 h 248733"/>
              <a:gd name="connsiteX18" fmla="*/ 136528 w 308851"/>
              <a:gd name="connsiteY18" fmla="*/ 190500 h 248733"/>
              <a:gd name="connsiteX19" fmla="*/ 73028 w 308851"/>
              <a:gd name="connsiteY19" fmla="*/ 212725 h 248733"/>
              <a:gd name="connsiteX20" fmla="*/ 3 w 308851"/>
              <a:gd name="connsiteY20" fmla="*/ 196850 h 24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8851" h="248733">
                <a:moveTo>
                  <a:pt x="3" y="196850"/>
                </a:moveTo>
                <a:cubicBezTo>
                  <a:pt x="-526" y="198437"/>
                  <a:pt x="62445" y="213783"/>
                  <a:pt x="69853" y="222250"/>
                </a:cubicBezTo>
                <a:cubicBezTo>
                  <a:pt x="77261" y="230717"/>
                  <a:pt x="31753" y="254000"/>
                  <a:pt x="44453" y="247650"/>
                </a:cubicBezTo>
                <a:cubicBezTo>
                  <a:pt x="57153" y="241300"/>
                  <a:pt x="146053" y="184150"/>
                  <a:pt x="146053" y="184150"/>
                </a:cubicBezTo>
                <a:lnTo>
                  <a:pt x="247653" y="120650"/>
                </a:lnTo>
                <a:cubicBezTo>
                  <a:pt x="261411" y="111654"/>
                  <a:pt x="220665" y="137054"/>
                  <a:pt x="228603" y="130175"/>
                </a:cubicBezTo>
                <a:cubicBezTo>
                  <a:pt x="236541" y="123296"/>
                  <a:pt x="283107" y="100542"/>
                  <a:pt x="295278" y="79375"/>
                </a:cubicBezTo>
                <a:cubicBezTo>
                  <a:pt x="307449" y="58208"/>
                  <a:pt x="300041" y="8467"/>
                  <a:pt x="301628" y="3175"/>
                </a:cubicBezTo>
                <a:cubicBezTo>
                  <a:pt x="303215" y="-2117"/>
                  <a:pt x="314857" y="48154"/>
                  <a:pt x="304803" y="47625"/>
                </a:cubicBezTo>
                <a:cubicBezTo>
                  <a:pt x="294749" y="47096"/>
                  <a:pt x="245536" y="0"/>
                  <a:pt x="241303" y="0"/>
                </a:cubicBezTo>
                <a:cubicBezTo>
                  <a:pt x="237070" y="0"/>
                  <a:pt x="282578" y="32279"/>
                  <a:pt x="279403" y="47625"/>
                </a:cubicBezTo>
                <a:cubicBezTo>
                  <a:pt x="276228" y="62971"/>
                  <a:pt x="223311" y="92075"/>
                  <a:pt x="222253" y="92075"/>
                </a:cubicBezTo>
                <a:cubicBezTo>
                  <a:pt x="221195" y="92075"/>
                  <a:pt x="264586" y="58208"/>
                  <a:pt x="273053" y="47625"/>
                </a:cubicBezTo>
                <a:cubicBezTo>
                  <a:pt x="281520" y="37042"/>
                  <a:pt x="268820" y="24871"/>
                  <a:pt x="273053" y="28575"/>
                </a:cubicBezTo>
                <a:cubicBezTo>
                  <a:pt x="277286" y="32279"/>
                  <a:pt x="314857" y="49213"/>
                  <a:pt x="298453" y="69850"/>
                </a:cubicBezTo>
                <a:cubicBezTo>
                  <a:pt x="282049" y="90487"/>
                  <a:pt x="184682" y="149225"/>
                  <a:pt x="174628" y="152400"/>
                </a:cubicBezTo>
                <a:cubicBezTo>
                  <a:pt x="164574" y="155575"/>
                  <a:pt x="228074" y="94721"/>
                  <a:pt x="238128" y="88900"/>
                </a:cubicBezTo>
                <a:cubicBezTo>
                  <a:pt x="248182" y="83079"/>
                  <a:pt x="251886" y="100542"/>
                  <a:pt x="234953" y="117475"/>
                </a:cubicBezTo>
                <a:cubicBezTo>
                  <a:pt x="218020" y="134408"/>
                  <a:pt x="163516" y="174625"/>
                  <a:pt x="136528" y="190500"/>
                </a:cubicBezTo>
                <a:cubicBezTo>
                  <a:pt x="109541" y="206375"/>
                  <a:pt x="94724" y="209550"/>
                  <a:pt x="73028" y="212725"/>
                </a:cubicBezTo>
                <a:cubicBezTo>
                  <a:pt x="51332" y="215900"/>
                  <a:pt x="532" y="195263"/>
                  <a:pt x="3" y="196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C3AF897B-ED6B-FACD-5988-47C4FD568543}"/>
              </a:ext>
            </a:extLst>
          </p:cNvPr>
          <p:cNvSpPr/>
          <p:nvPr/>
        </p:nvSpPr>
        <p:spPr>
          <a:xfrm>
            <a:off x="8015855" y="6405733"/>
            <a:ext cx="126394" cy="271456"/>
          </a:xfrm>
          <a:custGeom>
            <a:avLst/>
            <a:gdLst>
              <a:gd name="connsiteX0" fmla="*/ 124845 w 126394"/>
              <a:gd name="connsiteY0" fmla="*/ 42692 h 271456"/>
              <a:gd name="connsiteX1" fmla="*/ 70870 w 126394"/>
              <a:gd name="connsiteY1" fmla="*/ 128417 h 271456"/>
              <a:gd name="connsiteX2" fmla="*/ 45470 w 126394"/>
              <a:gd name="connsiteY2" fmla="*/ 156992 h 271456"/>
              <a:gd name="connsiteX3" fmla="*/ 61345 w 126394"/>
              <a:gd name="connsiteY3" fmla="*/ 147467 h 271456"/>
              <a:gd name="connsiteX4" fmla="*/ 118495 w 126394"/>
              <a:gd name="connsiteY4" fmla="*/ 271292 h 271456"/>
              <a:gd name="connsiteX5" fmla="*/ 51820 w 126394"/>
              <a:gd name="connsiteY5" fmla="*/ 176042 h 271456"/>
              <a:gd name="connsiteX6" fmla="*/ 29595 w 126394"/>
              <a:gd name="connsiteY6" fmla="*/ 144292 h 271456"/>
              <a:gd name="connsiteX7" fmla="*/ 48645 w 126394"/>
              <a:gd name="connsiteY7" fmla="*/ 71267 h 271456"/>
              <a:gd name="connsiteX8" fmla="*/ 42295 w 126394"/>
              <a:gd name="connsiteY8" fmla="*/ 1417 h 271456"/>
              <a:gd name="connsiteX9" fmla="*/ 26420 w 126394"/>
              <a:gd name="connsiteY9" fmla="*/ 137942 h 271456"/>
              <a:gd name="connsiteX10" fmla="*/ 4195 w 126394"/>
              <a:gd name="connsiteY10" fmla="*/ 160167 h 271456"/>
              <a:gd name="connsiteX11" fmla="*/ 124845 w 126394"/>
              <a:gd name="connsiteY11" fmla="*/ 42692 h 27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394" h="271456">
                <a:moveTo>
                  <a:pt x="124845" y="42692"/>
                </a:moveTo>
                <a:cubicBezTo>
                  <a:pt x="135958" y="37400"/>
                  <a:pt x="84099" y="109367"/>
                  <a:pt x="70870" y="128417"/>
                </a:cubicBezTo>
                <a:cubicBezTo>
                  <a:pt x="57641" y="147467"/>
                  <a:pt x="45470" y="156992"/>
                  <a:pt x="45470" y="156992"/>
                </a:cubicBezTo>
                <a:cubicBezTo>
                  <a:pt x="43883" y="160167"/>
                  <a:pt x="49174" y="128417"/>
                  <a:pt x="61345" y="147467"/>
                </a:cubicBezTo>
                <a:cubicBezTo>
                  <a:pt x="73516" y="166517"/>
                  <a:pt x="120082" y="266530"/>
                  <a:pt x="118495" y="271292"/>
                </a:cubicBezTo>
                <a:cubicBezTo>
                  <a:pt x="116908" y="276054"/>
                  <a:pt x="51820" y="176042"/>
                  <a:pt x="51820" y="176042"/>
                </a:cubicBezTo>
                <a:cubicBezTo>
                  <a:pt x="37003" y="154875"/>
                  <a:pt x="30124" y="161754"/>
                  <a:pt x="29595" y="144292"/>
                </a:cubicBezTo>
                <a:cubicBezTo>
                  <a:pt x="29066" y="126830"/>
                  <a:pt x="46528" y="95080"/>
                  <a:pt x="48645" y="71267"/>
                </a:cubicBezTo>
                <a:cubicBezTo>
                  <a:pt x="50762" y="47454"/>
                  <a:pt x="45999" y="-9695"/>
                  <a:pt x="42295" y="1417"/>
                </a:cubicBezTo>
                <a:cubicBezTo>
                  <a:pt x="38591" y="12529"/>
                  <a:pt x="32770" y="111484"/>
                  <a:pt x="26420" y="137942"/>
                </a:cubicBezTo>
                <a:cubicBezTo>
                  <a:pt x="20070" y="164400"/>
                  <a:pt x="-11151" y="174455"/>
                  <a:pt x="4195" y="160167"/>
                </a:cubicBezTo>
                <a:cubicBezTo>
                  <a:pt x="19541" y="145880"/>
                  <a:pt x="113732" y="47984"/>
                  <a:pt x="124845" y="426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AAEA28AA-AABD-1D87-3726-356E1A1E99F9}"/>
              </a:ext>
            </a:extLst>
          </p:cNvPr>
          <p:cNvSpPr/>
          <p:nvPr/>
        </p:nvSpPr>
        <p:spPr>
          <a:xfrm>
            <a:off x="7901622" y="5930258"/>
            <a:ext cx="242140" cy="811565"/>
          </a:xfrm>
          <a:custGeom>
            <a:avLst/>
            <a:gdLst>
              <a:gd name="connsiteX0" fmla="*/ 10478 w 242140"/>
              <a:gd name="connsiteY0" fmla="*/ 642 h 811565"/>
              <a:gd name="connsiteX1" fmla="*/ 96203 w 242140"/>
              <a:gd name="connsiteY1" fmla="*/ 407042 h 811565"/>
              <a:gd name="connsiteX2" fmla="*/ 108903 w 242140"/>
              <a:gd name="connsiteY2" fmla="*/ 381642 h 811565"/>
              <a:gd name="connsiteX3" fmla="*/ 118428 w 242140"/>
              <a:gd name="connsiteY3" fmla="*/ 537217 h 811565"/>
              <a:gd name="connsiteX4" fmla="*/ 80328 w 242140"/>
              <a:gd name="connsiteY4" fmla="*/ 648342 h 811565"/>
              <a:gd name="connsiteX5" fmla="*/ 115253 w 242140"/>
              <a:gd name="connsiteY5" fmla="*/ 718192 h 811565"/>
              <a:gd name="connsiteX6" fmla="*/ 96203 w 242140"/>
              <a:gd name="connsiteY6" fmla="*/ 689617 h 811565"/>
              <a:gd name="connsiteX7" fmla="*/ 153353 w 242140"/>
              <a:gd name="connsiteY7" fmla="*/ 807092 h 811565"/>
              <a:gd name="connsiteX8" fmla="*/ 953 w 242140"/>
              <a:gd name="connsiteY8" fmla="*/ 788042 h 811565"/>
              <a:gd name="connsiteX9" fmla="*/ 239078 w 242140"/>
              <a:gd name="connsiteY9" fmla="*/ 797567 h 811565"/>
              <a:gd name="connsiteX10" fmla="*/ 134303 w 242140"/>
              <a:gd name="connsiteY10" fmla="*/ 746767 h 811565"/>
              <a:gd name="connsiteX11" fmla="*/ 108903 w 242140"/>
              <a:gd name="connsiteY11" fmla="*/ 676917 h 811565"/>
              <a:gd name="connsiteX12" fmla="*/ 80328 w 242140"/>
              <a:gd name="connsiteY12" fmla="*/ 737242 h 811565"/>
              <a:gd name="connsiteX13" fmla="*/ 83503 w 242140"/>
              <a:gd name="connsiteY13" fmla="*/ 664217 h 811565"/>
              <a:gd name="connsiteX14" fmla="*/ 67628 w 242140"/>
              <a:gd name="connsiteY14" fmla="*/ 603892 h 811565"/>
              <a:gd name="connsiteX15" fmla="*/ 86678 w 242140"/>
              <a:gd name="connsiteY15" fmla="*/ 505467 h 811565"/>
              <a:gd name="connsiteX16" fmla="*/ 61278 w 242140"/>
              <a:gd name="connsiteY16" fmla="*/ 638817 h 811565"/>
              <a:gd name="connsiteX17" fmla="*/ 118428 w 242140"/>
              <a:gd name="connsiteY17" fmla="*/ 537217 h 811565"/>
              <a:gd name="connsiteX18" fmla="*/ 239078 w 242140"/>
              <a:gd name="connsiteY18" fmla="*/ 476892 h 811565"/>
              <a:gd name="connsiteX19" fmla="*/ 121603 w 242140"/>
              <a:gd name="connsiteY19" fmla="*/ 495942 h 811565"/>
              <a:gd name="connsiteX20" fmla="*/ 89853 w 242140"/>
              <a:gd name="connsiteY20" fmla="*/ 276867 h 811565"/>
              <a:gd name="connsiteX21" fmla="*/ 89853 w 242140"/>
              <a:gd name="connsiteY21" fmla="*/ 311792 h 811565"/>
              <a:gd name="connsiteX22" fmla="*/ 10478 w 242140"/>
              <a:gd name="connsiteY22" fmla="*/ 642 h 81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2140" h="811565">
                <a:moveTo>
                  <a:pt x="10478" y="642"/>
                </a:moveTo>
                <a:cubicBezTo>
                  <a:pt x="11536" y="16517"/>
                  <a:pt x="79799" y="343542"/>
                  <a:pt x="96203" y="407042"/>
                </a:cubicBezTo>
                <a:cubicBezTo>
                  <a:pt x="112607" y="470542"/>
                  <a:pt x="105199" y="359946"/>
                  <a:pt x="108903" y="381642"/>
                </a:cubicBezTo>
                <a:cubicBezTo>
                  <a:pt x="112607" y="403338"/>
                  <a:pt x="123191" y="492767"/>
                  <a:pt x="118428" y="537217"/>
                </a:cubicBezTo>
                <a:cubicBezTo>
                  <a:pt x="113666" y="581667"/>
                  <a:pt x="80857" y="618180"/>
                  <a:pt x="80328" y="648342"/>
                </a:cubicBezTo>
                <a:cubicBezTo>
                  <a:pt x="79799" y="678505"/>
                  <a:pt x="112607" y="711313"/>
                  <a:pt x="115253" y="718192"/>
                </a:cubicBezTo>
                <a:cubicBezTo>
                  <a:pt x="117899" y="725071"/>
                  <a:pt x="89853" y="674800"/>
                  <a:pt x="96203" y="689617"/>
                </a:cubicBezTo>
                <a:cubicBezTo>
                  <a:pt x="102553" y="704434"/>
                  <a:pt x="169228" y="790688"/>
                  <a:pt x="153353" y="807092"/>
                </a:cubicBezTo>
                <a:cubicBezTo>
                  <a:pt x="137478" y="823496"/>
                  <a:pt x="-13334" y="789629"/>
                  <a:pt x="953" y="788042"/>
                </a:cubicBezTo>
                <a:cubicBezTo>
                  <a:pt x="15240" y="786455"/>
                  <a:pt x="216853" y="804446"/>
                  <a:pt x="239078" y="797567"/>
                </a:cubicBezTo>
                <a:cubicBezTo>
                  <a:pt x="261303" y="790688"/>
                  <a:pt x="155999" y="766875"/>
                  <a:pt x="134303" y="746767"/>
                </a:cubicBezTo>
                <a:cubicBezTo>
                  <a:pt x="112607" y="726659"/>
                  <a:pt x="117899" y="678504"/>
                  <a:pt x="108903" y="676917"/>
                </a:cubicBezTo>
                <a:cubicBezTo>
                  <a:pt x="99907" y="675330"/>
                  <a:pt x="84561" y="739359"/>
                  <a:pt x="80328" y="737242"/>
                </a:cubicBezTo>
                <a:cubicBezTo>
                  <a:pt x="76095" y="735125"/>
                  <a:pt x="85620" y="686442"/>
                  <a:pt x="83503" y="664217"/>
                </a:cubicBezTo>
                <a:cubicBezTo>
                  <a:pt x="81386" y="641992"/>
                  <a:pt x="67099" y="630350"/>
                  <a:pt x="67628" y="603892"/>
                </a:cubicBezTo>
                <a:cubicBezTo>
                  <a:pt x="68157" y="577434"/>
                  <a:pt x="87736" y="499646"/>
                  <a:pt x="86678" y="505467"/>
                </a:cubicBezTo>
                <a:cubicBezTo>
                  <a:pt x="85620" y="511288"/>
                  <a:pt x="55986" y="633525"/>
                  <a:pt x="61278" y="638817"/>
                </a:cubicBezTo>
                <a:cubicBezTo>
                  <a:pt x="66570" y="644109"/>
                  <a:pt x="88795" y="564205"/>
                  <a:pt x="118428" y="537217"/>
                </a:cubicBezTo>
                <a:cubicBezTo>
                  <a:pt x="148061" y="510230"/>
                  <a:pt x="238549" y="483771"/>
                  <a:pt x="239078" y="476892"/>
                </a:cubicBezTo>
                <a:cubicBezTo>
                  <a:pt x="239607" y="470013"/>
                  <a:pt x="146474" y="529279"/>
                  <a:pt x="121603" y="495942"/>
                </a:cubicBezTo>
                <a:cubicBezTo>
                  <a:pt x="96732" y="462605"/>
                  <a:pt x="95145" y="307559"/>
                  <a:pt x="89853" y="276867"/>
                </a:cubicBezTo>
                <a:cubicBezTo>
                  <a:pt x="84561" y="246175"/>
                  <a:pt x="106257" y="355713"/>
                  <a:pt x="89853" y="311792"/>
                </a:cubicBezTo>
                <a:cubicBezTo>
                  <a:pt x="73449" y="267871"/>
                  <a:pt x="9420" y="-15233"/>
                  <a:pt x="10478" y="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367F31B5-6D72-D1B9-A06A-FDDA894DD21D}"/>
              </a:ext>
            </a:extLst>
          </p:cNvPr>
          <p:cNvSpPr/>
          <p:nvPr/>
        </p:nvSpPr>
        <p:spPr>
          <a:xfrm>
            <a:off x="7883456" y="5925533"/>
            <a:ext cx="6488" cy="495883"/>
          </a:xfrm>
          <a:custGeom>
            <a:avLst/>
            <a:gdLst>
              <a:gd name="connsiteX0" fmla="*/ 3244 w 6488"/>
              <a:gd name="connsiteY0" fmla="*/ 2192 h 495883"/>
              <a:gd name="connsiteX1" fmla="*/ 6419 w 6488"/>
              <a:gd name="connsiteY1" fmla="*/ 484792 h 495883"/>
              <a:gd name="connsiteX2" fmla="*/ 69 w 6488"/>
              <a:gd name="connsiteY2" fmla="*/ 313342 h 495883"/>
              <a:gd name="connsiteX3" fmla="*/ 3244 w 6488"/>
              <a:gd name="connsiteY3" fmla="*/ 2192 h 49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8" h="495883">
                <a:moveTo>
                  <a:pt x="3244" y="2192"/>
                </a:moveTo>
                <a:cubicBezTo>
                  <a:pt x="4302" y="30767"/>
                  <a:pt x="6948" y="432934"/>
                  <a:pt x="6419" y="484792"/>
                </a:cubicBezTo>
                <a:cubicBezTo>
                  <a:pt x="5890" y="536650"/>
                  <a:pt x="598" y="394304"/>
                  <a:pt x="69" y="313342"/>
                </a:cubicBezTo>
                <a:cubicBezTo>
                  <a:pt x="-460" y="232380"/>
                  <a:pt x="2186" y="-26383"/>
                  <a:pt x="3244" y="2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4CFA41A1-971B-DC25-05CA-060DFAB652CC}"/>
              </a:ext>
            </a:extLst>
          </p:cNvPr>
          <p:cNvSpPr/>
          <p:nvPr/>
        </p:nvSpPr>
        <p:spPr>
          <a:xfrm>
            <a:off x="7812889" y="6657844"/>
            <a:ext cx="465066" cy="242450"/>
          </a:xfrm>
          <a:custGeom>
            <a:avLst/>
            <a:gdLst>
              <a:gd name="connsiteX0" fmla="*/ 134136 w 465066"/>
              <a:gd name="connsiteY0" fmla="*/ 19181 h 242450"/>
              <a:gd name="connsiteX1" fmla="*/ 86511 w 465066"/>
              <a:gd name="connsiteY1" fmla="*/ 89031 h 242450"/>
              <a:gd name="connsiteX2" fmla="*/ 86511 w 465066"/>
              <a:gd name="connsiteY2" fmla="*/ 127131 h 242450"/>
              <a:gd name="connsiteX3" fmla="*/ 51586 w 465066"/>
              <a:gd name="connsiteY3" fmla="*/ 35056 h 242450"/>
              <a:gd name="connsiteX4" fmla="*/ 140486 w 465066"/>
              <a:gd name="connsiteY4" fmla="*/ 152531 h 242450"/>
              <a:gd name="connsiteX5" fmla="*/ 140486 w 465066"/>
              <a:gd name="connsiteY5" fmla="*/ 222381 h 242450"/>
              <a:gd name="connsiteX6" fmla="*/ 226211 w 465066"/>
              <a:gd name="connsiteY6" fmla="*/ 66806 h 242450"/>
              <a:gd name="connsiteX7" fmla="*/ 165886 w 465066"/>
              <a:gd name="connsiteY7" fmla="*/ 206506 h 242450"/>
              <a:gd name="connsiteX8" fmla="*/ 175411 w 465066"/>
              <a:gd name="connsiteY8" fmla="*/ 177931 h 242450"/>
              <a:gd name="connsiteX9" fmla="*/ 464336 w 465066"/>
              <a:gd name="connsiteY9" fmla="*/ 168406 h 242450"/>
              <a:gd name="connsiteX10" fmla="*/ 257961 w 465066"/>
              <a:gd name="connsiteY10" fmla="*/ 158881 h 242450"/>
              <a:gd name="connsiteX11" fmla="*/ 251611 w 465066"/>
              <a:gd name="connsiteY11" fmla="*/ 225556 h 242450"/>
              <a:gd name="connsiteX12" fmla="*/ 286536 w 465066"/>
              <a:gd name="connsiteY12" fmla="*/ 238256 h 242450"/>
              <a:gd name="connsiteX13" fmla="*/ 188111 w 465066"/>
              <a:gd name="connsiteY13" fmla="*/ 165231 h 242450"/>
              <a:gd name="connsiteX14" fmla="*/ 45236 w 465066"/>
              <a:gd name="connsiteY14" fmla="*/ 79506 h 242450"/>
              <a:gd name="connsiteX15" fmla="*/ 38886 w 465066"/>
              <a:gd name="connsiteY15" fmla="*/ 131 h 242450"/>
              <a:gd name="connsiteX16" fmla="*/ 3961 w 465066"/>
              <a:gd name="connsiteY16" fmla="*/ 98556 h 242450"/>
              <a:gd name="connsiteX17" fmla="*/ 134136 w 465066"/>
              <a:gd name="connsiteY17" fmla="*/ 19181 h 24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5066" h="242450">
                <a:moveTo>
                  <a:pt x="134136" y="19181"/>
                </a:moveTo>
                <a:cubicBezTo>
                  <a:pt x="147894" y="17594"/>
                  <a:pt x="94448" y="71039"/>
                  <a:pt x="86511" y="89031"/>
                </a:cubicBezTo>
                <a:cubicBezTo>
                  <a:pt x="78573" y="107023"/>
                  <a:pt x="92332" y="136127"/>
                  <a:pt x="86511" y="127131"/>
                </a:cubicBezTo>
                <a:cubicBezTo>
                  <a:pt x="80690" y="118135"/>
                  <a:pt x="42590" y="30823"/>
                  <a:pt x="51586" y="35056"/>
                </a:cubicBezTo>
                <a:cubicBezTo>
                  <a:pt x="60582" y="39289"/>
                  <a:pt x="125669" y="121310"/>
                  <a:pt x="140486" y="152531"/>
                </a:cubicBezTo>
                <a:cubicBezTo>
                  <a:pt x="155303" y="183752"/>
                  <a:pt x="126199" y="236668"/>
                  <a:pt x="140486" y="222381"/>
                </a:cubicBezTo>
                <a:cubicBezTo>
                  <a:pt x="154773" y="208094"/>
                  <a:pt x="221978" y="69452"/>
                  <a:pt x="226211" y="66806"/>
                </a:cubicBezTo>
                <a:cubicBezTo>
                  <a:pt x="230444" y="64160"/>
                  <a:pt x="174353" y="187985"/>
                  <a:pt x="165886" y="206506"/>
                </a:cubicBezTo>
                <a:cubicBezTo>
                  <a:pt x="157419" y="225027"/>
                  <a:pt x="125669" y="184281"/>
                  <a:pt x="175411" y="177931"/>
                </a:cubicBezTo>
                <a:cubicBezTo>
                  <a:pt x="225153" y="171581"/>
                  <a:pt x="450578" y="171581"/>
                  <a:pt x="464336" y="168406"/>
                </a:cubicBezTo>
                <a:cubicBezTo>
                  <a:pt x="478094" y="165231"/>
                  <a:pt x="293415" y="149356"/>
                  <a:pt x="257961" y="158881"/>
                </a:cubicBezTo>
                <a:cubicBezTo>
                  <a:pt x="222507" y="168406"/>
                  <a:pt x="246849" y="212327"/>
                  <a:pt x="251611" y="225556"/>
                </a:cubicBezTo>
                <a:cubicBezTo>
                  <a:pt x="256373" y="238785"/>
                  <a:pt x="297119" y="248310"/>
                  <a:pt x="286536" y="238256"/>
                </a:cubicBezTo>
                <a:cubicBezTo>
                  <a:pt x="275953" y="228202"/>
                  <a:pt x="228328" y="191689"/>
                  <a:pt x="188111" y="165231"/>
                </a:cubicBezTo>
                <a:cubicBezTo>
                  <a:pt x="147894" y="138773"/>
                  <a:pt x="70107" y="107023"/>
                  <a:pt x="45236" y="79506"/>
                </a:cubicBezTo>
                <a:cubicBezTo>
                  <a:pt x="20365" y="51989"/>
                  <a:pt x="45765" y="-3044"/>
                  <a:pt x="38886" y="131"/>
                </a:cubicBezTo>
                <a:cubicBezTo>
                  <a:pt x="32007" y="3306"/>
                  <a:pt x="-13501" y="98027"/>
                  <a:pt x="3961" y="98556"/>
                </a:cubicBezTo>
                <a:cubicBezTo>
                  <a:pt x="21423" y="99085"/>
                  <a:pt x="120378" y="20768"/>
                  <a:pt x="134136" y="19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D7B5E507-D08B-12BE-D467-D012D664DF47}"/>
              </a:ext>
            </a:extLst>
          </p:cNvPr>
          <p:cNvSpPr/>
          <p:nvPr/>
        </p:nvSpPr>
        <p:spPr>
          <a:xfrm>
            <a:off x="7513000" y="7007225"/>
            <a:ext cx="232446" cy="184663"/>
          </a:xfrm>
          <a:custGeom>
            <a:avLst/>
            <a:gdLst>
              <a:gd name="connsiteX0" fmla="*/ 2225 w 232446"/>
              <a:gd name="connsiteY0" fmla="*/ 184150 h 184663"/>
              <a:gd name="connsiteX1" fmla="*/ 103825 w 232446"/>
              <a:gd name="connsiteY1" fmla="*/ 168275 h 184663"/>
              <a:gd name="connsiteX2" fmla="*/ 208600 w 232446"/>
              <a:gd name="connsiteY2" fmla="*/ 171450 h 184663"/>
              <a:gd name="connsiteX3" fmla="*/ 170500 w 232446"/>
              <a:gd name="connsiteY3" fmla="*/ 111125 h 184663"/>
              <a:gd name="connsiteX4" fmla="*/ 148275 w 232446"/>
              <a:gd name="connsiteY4" fmla="*/ 66675 h 184663"/>
              <a:gd name="connsiteX5" fmla="*/ 202250 w 232446"/>
              <a:gd name="connsiteY5" fmla="*/ 0 h 184663"/>
              <a:gd name="connsiteX6" fmla="*/ 160975 w 232446"/>
              <a:gd name="connsiteY6" fmla="*/ 66675 h 184663"/>
              <a:gd name="connsiteX7" fmla="*/ 135575 w 232446"/>
              <a:gd name="connsiteY7" fmla="*/ 73025 h 184663"/>
              <a:gd name="connsiteX8" fmla="*/ 186375 w 232446"/>
              <a:gd name="connsiteY8" fmla="*/ 123825 h 184663"/>
              <a:gd name="connsiteX9" fmla="*/ 122875 w 232446"/>
              <a:gd name="connsiteY9" fmla="*/ 92075 h 184663"/>
              <a:gd name="connsiteX10" fmla="*/ 224475 w 232446"/>
              <a:gd name="connsiteY10" fmla="*/ 165100 h 184663"/>
              <a:gd name="connsiteX11" fmla="*/ 205425 w 232446"/>
              <a:gd name="connsiteY11" fmla="*/ 146050 h 184663"/>
              <a:gd name="connsiteX12" fmla="*/ 2225 w 232446"/>
              <a:gd name="connsiteY12" fmla="*/ 184150 h 18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446" h="184663">
                <a:moveTo>
                  <a:pt x="2225" y="184150"/>
                </a:moveTo>
                <a:cubicBezTo>
                  <a:pt x="-14708" y="187854"/>
                  <a:pt x="69429" y="170392"/>
                  <a:pt x="103825" y="168275"/>
                </a:cubicBezTo>
                <a:cubicBezTo>
                  <a:pt x="138221" y="166158"/>
                  <a:pt x="197488" y="180975"/>
                  <a:pt x="208600" y="171450"/>
                </a:cubicBezTo>
                <a:cubicBezTo>
                  <a:pt x="219713" y="161925"/>
                  <a:pt x="180554" y="128587"/>
                  <a:pt x="170500" y="111125"/>
                </a:cubicBezTo>
                <a:cubicBezTo>
                  <a:pt x="160446" y="93663"/>
                  <a:pt x="142983" y="85196"/>
                  <a:pt x="148275" y="66675"/>
                </a:cubicBezTo>
                <a:cubicBezTo>
                  <a:pt x="153567" y="48154"/>
                  <a:pt x="200133" y="0"/>
                  <a:pt x="202250" y="0"/>
                </a:cubicBezTo>
                <a:cubicBezTo>
                  <a:pt x="204367" y="0"/>
                  <a:pt x="172088" y="54504"/>
                  <a:pt x="160975" y="66675"/>
                </a:cubicBezTo>
                <a:cubicBezTo>
                  <a:pt x="149862" y="78846"/>
                  <a:pt x="131342" y="63500"/>
                  <a:pt x="135575" y="73025"/>
                </a:cubicBezTo>
                <a:cubicBezTo>
                  <a:pt x="139808" y="82550"/>
                  <a:pt x="188492" y="120650"/>
                  <a:pt x="186375" y="123825"/>
                </a:cubicBezTo>
                <a:cubicBezTo>
                  <a:pt x="184258" y="127000"/>
                  <a:pt x="116525" y="85196"/>
                  <a:pt x="122875" y="92075"/>
                </a:cubicBezTo>
                <a:cubicBezTo>
                  <a:pt x="129225" y="98954"/>
                  <a:pt x="224475" y="165100"/>
                  <a:pt x="224475" y="165100"/>
                </a:cubicBezTo>
                <a:cubicBezTo>
                  <a:pt x="238233" y="174096"/>
                  <a:pt x="235587" y="144463"/>
                  <a:pt x="205425" y="146050"/>
                </a:cubicBezTo>
                <a:cubicBezTo>
                  <a:pt x="175263" y="147637"/>
                  <a:pt x="19158" y="180446"/>
                  <a:pt x="2225" y="184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EBF57ED7-9AD9-0509-45EB-D6039E3C6E27}"/>
              </a:ext>
            </a:extLst>
          </p:cNvPr>
          <p:cNvSpPr/>
          <p:nvPr/>
        </p:nvSpPr>
        <p:spPr>
          <a:xfrm>
            <a:off x="7607207" y="7140314"/>
            <a:ext cx="458354" cy="130455"/>
          </a:xfrm>
          <a:custGeom>
            <a:avLst/>
            <a:gdLst>
              <a:gd name="connsiteX0" fmla="*/ 93 w 458354"/>
              <a:gd name="connsiteY0" fmla="*/ 130436 h 130455"/>
              <a:gd name="connsiteX1" fmla="*/ 269968 w 458354"/>
              <a:gd name="connsiteY1" fmla="*/ 12961 h 130455"/>
              <a:gd name="connsiteX2" fmla="*/ 184243 w 458354"/>
              <a:gd name="connsiteY2" fmla="*/ 25661 h 130455"/>
              <a:gd name="connsiteX3" fmla="*/ 292193 w 458354"/>
              <a:gd name="connsiteY3" fmla="*/ 16136 h 130455"/>
              <a:gd name="connsiteX4" fmla="*/ 422368 w 458354"/>
              <a:gd name="connsiteY4" fmla="*/ 51061 h 130455"/>
              <a:gd name="connsiteX5" fmla="*/ 377918 w 458354"/>
              <a:gd name="connsiteY5" fmla="*/ 16136 h 130455"/>
              <a:gd name="connsiteX6" fmla="*/ 457293 w 458354"/>
              <a:gd name="connsiteY6" fmla="*/ 60586 h 130455"/>
              <a:gd name="connsiteX7" fmla="*/ 409668 w 458354"/>
              <a:gd name="connsiteY7" fmla="*/ 19311 h 130455"/>
              <a:gd name="connsiteX8" fmla="*/ 225518 w 458354"/>
              <a:gd name="connsiteY8" fmla="*/ 261 h 130455"/>
              <a:gd name="connsiteX9" fmla="*/ 158843 w 458354"/>
              <a:gd name="connsiteY9" fmla="*/ 32011 h 130455"/>
              <a:gd name="connsiteX10" fmla="*/ 238218 w 458354"/>
              <a:gd name="connsiteY10" fmla="*/ 22486 h 130455"/>
              <a:gd name="connsiteX11" fmla="*/ 93 w 458354"/>
              <a:gd name="connsiteY11" fmla="*/ 130436 h 13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54" h="130455">
                <a:moveTo>
                  <a:pt x="93" y="130436"/>
                </a:moveTo>
                <a:cubicBezTo>
                  <a:pt x="5385" y="128849"/>
                  <a:pt x="239276" y="30423"/>
                  <a:pt x="269968" y="12961"/>
                </a:cubicBezTo>
                <a:cubicBezTo>
                  <a:pt x="300660" y="-4502"/>
                  <a:pt x="180539" y="25132"/>
                  <a:pt x="184243" y="25661"/>
                </a:cubicBezTo>
                <a:cubicBezTo>
                  <a:pt x="187947" y="26190"/>
                  <a:pt x="252505" y="11903"/>
                  <a:pt x="292193" y="16136"/>
                </a:cubicBezTo>
                <a:cubicBezTo>
                  <a:pt x="331881" y="20369"/>
                  <a:pt x="408081" y="51061"/>
                  <a:pt x="422368" y="51061"/>
                </a:cubicBezTo>
                <a:cubicBezTo>
                  <a:pt x="436655" y="51061"/>
                  <a:pt x="372097" y="14548"/>
                  <a:pt x="377918" y="16136"/>
                </a:cubicBezTo>
                <a:cubicBezTo>
                  <a:pt x="383739" y="17723"/>
                  <a:pt x="452001" y="60057"/>
                  <a:pt x="457293" y="60586"/>
                </a:cubicBezTo>
                <a:cubicBezTo>
                  <a:pt x="462585" y="61115"/>
                  <a:pt x="448297" y="29365"/>
                  <a:pt x="409668" y="19311"/>
                </a:cubicBezTo>
                <a:cubicBezTo>
                  <a:pt x="371039" y="9257"/>
                  <a:pt x="267322" y="-1856"/>
                  <a:pt x="225518" y="261"/>
                </a:cubicBezTo>
                <a:cubicBezTo>
                  <a:pt x="183714" y="2378"/>
                  <a:pt x="156726" y="28307"/>
                  <a:pt x="158843" y="32011"/>
                </a:cubicBezTo>
                <a:cubicBezTo>
                  <a:pt x="160960" y="35715"/>
                  <a:pt x="260443" y="9786"/>
                  <a:pt x="238218" y="22486"/>
                </a:cubicBezTo>
                <a:cubicBezTo>
                  <a:pt x="215993" y="35186"/>
                  <a:pt x="-5199" y="132023"/>
                  <a:pt x="93" y="130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58868C3E-B11C-76C4-E984-8A7A8FFD9B26}"/>
              </a:ext>
            </a:extLst>
          </p:cNvPr>
          <p:cNvSpPr/>
          <p:nvPr/>
        </p:nvSpPr>
        <p:spPr>
          <a:xfrm>
            <a:off x="7886132" y="7108669"/>
            <a:ext cx="321274" cy="243594"/>
          </a:xfrm>
          <a:custGeom>
            <a:avLst/>
            <a:gdLst>
              <a:gd name="connsiteX0" fmla="*/ 95818 w 321274"/>
              <a:gd name="connsiteY0" fmla="*/ 156 h 243594"/>
              <a:gd name="connsiteX1" fmla="*/ 172018 w 321274"/>
              <a:gd name="connsiteY1" fmla="*/ 104931 h 243594"/>
              <a:gd name="connsiteX2" fmla="*/ 181543 w 321274"/>
              <a:gd name="connsiteY2" fmla="*/ 158906 h 243594"/>
              <a:gd name="connsiteX3" fmla="*/ 200593 w 321274"/>
              <a:gd name="connsiteY3" fmla="*/ 162081 h 243594"/>
              <a:gd name="connsiteX4" fmla="*/ 178368 w 321274"/>
              <a:gd name="connsiteY4" fmla="*/ 181131 h 243594"/>
              <a:gd name="connsiteX5" fmla="*/ 118043 w 321274"/>
              <a:gd name="connsiteY5" fmla="*/ 168431 h 243594"/>
              <a:gd name="connsiteX6" fmla="*/ 25968 w 321274"/>
              <a:gd name="connsiteY6" fmla="*/ 174781 h 243594"/>
              <a:gd name="connsiteX7" fmla="*/ 168843 w 321274"/>
              <a:gd name="connsiteY7" fmla="*/ 184306 h 243594"/>
              <a:gd name="connsiteX8" fmla="*/ 51368 w 321274"/>
              <a:gd name="connsiteY8" fmla="*/ 219231 h 243594"/>
              <a:gd name="connsiteX9" fmla="*/ 6918 w 321274"/>
              <a:gd name="connsiteY9" fmla="*/ 241456 h 243594"/>
              <a:gd name="connsiteX10" fmla="*/ 191068 w 321274"/>
              <a:gd name="connsiteY10" fmla="*/ 165256 h 243594"/>
              <a:gd name="connsiteX11" fmla="*/ 229168 w 321274"/>
              <a:gd name="connsiteY11" fmla="*/ 155731 h 243594"/>
              <a:gd name="connsiteX12" fmla="*/ 203768 w 321274"/>
              <a:gd name="connsiteY12" fmla="*/ 111281 h 243594"/>
              <a:gd name="connsiteX13" fmla="*/ 321243 w 321274"/>
              <a:gd name="connsiteY13" fmla="*/ 104931 h 243594"/>
              <a:gd name="connsiteX14" fmla="*/ 191068 w 321274"/>
              <a:gd name="connsiteY14" fmla="*/ 123981 h 243594"/>
              <a:gd name="connsiteX15" fmla="*/ 206943 w 321274"/>
              <a:gd name="connsiteY15" fmla="*/ 158906 h 243594"/>
              <a:gd name="connsiteX16" fmla="*/ 175193 w 321274"/>
              <a:gd name="connsiteY16" fmla="*/ 82706 h 243594"/>
              <a:gd name="connsiteX17" fmla="*/ 95818 w 321274"/>
              <a:gd name="connsiteY17" fmla="*/ 156 h 24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1274" h="243594">
                <a:moveTo>
                  <a:pt x="95818" y="156"/>
                </a:moveTo>
                <a:cubicBezTo>
                  <a:pt x="95289" y="3860"/>
                  <a:pt x="157731" y="78473"/>
                  <a:pt x="172018" y="104931"/>
                </a:cubicBezTo>
                <a:cubicBezTo>
                  <a:pt x="186305" y="131389"/>
                  <a:pt x="181543" y="158906"/>
                  <a:pt x="181543" y="158906"/>
                </a:cubicBezTo>
                <a:cubicBezTo>
                  <a:pt x="186306" y="168431"/>
                  <a:pt x="201122" y="158377"/>
                  <a:pt x="200593" y="162081"/>
                </a:cubicBezTo>
                <a:cubicBezTo>
                  <a:pt x="200064" y="165785"/>
                  <a:pt x="192126" y="180073"/>
                  <a:pt x="178368" y="181131"/>
                </a:cubicBezTo>
                <a:cubicBezTo>
                  <a:pt x="164610" y="182189"/>
                  <a:pt x="143443" y="169489"/>
                  <a:pt x="118043" y="168431"/>
                </a:cubicBezTo>
                <a:cubicBezTo>
                  <a:pt x="92643" y="167373"/>
                  <a:pt x="17501" y="172135"/>
                  <a:pt x="25968" y="174781"/>
                </a:cubicBezTo>
                <a:cubicBezTo>
                  <a:pt x="34435" y="177427"/>
                  <a:pt x="164610" y="176898"/>
                  <a:pt x="168843" y="184306"/>
                </a:cubicBezTo>
                <a:cubicBezTo>
                  <a:pt x="173076" y="191714"/>
                  <a:pt x="78355" y="209706"/>
                  <a:pt x="51368" y="219231"/>
                </a:cubicBezTo>
                <a:cubicBezTo>
                  <a:pt x="24381" y="228756"/>
                  <a:pt x="-16365" y="250452"/>
                  <a:pt x="6918" y="241456"/>
                </a:cubicBezTo>
                <a:cubicBezTo>
                  <a:pt x="30201" y="232460"/>
                  <a:pt x="154026" y="179544"/>
                  <a:pt x="191068" y="165256"/>
                </a:cubicBezTo>
                <a:cubicBezTo>
                  <a:pt x="228110" y="150969"/>
                  <a:pt x="227051" y="164727"/>
                  <a:pt x="229168" y="155731"/>
                </a:cubicBezTo>
                <a:cubicBezTo>
                  <a:pt x="231285" y="146735"/>
                  <a:pt x="188422" y="119748"/>
                  <a:pt x="203768" y="111281"/>
                </a:cubicBezTo>
                <a:cubicBezTo>
                  <a:pt x="219114" y="102814"/>
                  <a:pt x="323360" y="102814"/>
                  <a:pt x="321243" y="104931"/>
                </a:cubicBezTo>
                <a:cubicBezTo>
                  <a:pt x="319126" y="107048"/>
                  <a:pt x="210118" y="114985"/>
                  <a:pt x="191068" y="123981"/>
                </a:cubicBezTo>
                <a:cubicBezTo>
                  <a:pt x="172018" y="132977"/>
                  <a:pt x="209589" y="165785"/>
                  <a:pt x="206943" y="158906"/>
                </a:cubicBezTo>
                <a:cubicBezTo>
                  <a:pt x="204297" y="152027"/>
                  <a:pt x="192656" y="105989"/>
                  <a:pt x="175193" y="82706"/>
                </a:cubicBezTo>
                <a:cubicBezTo>
                  <a:pt x="157731" y="59423"/>
                  <a:pt x="96347" y="-3548"/>
                  <a:pt x="95818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133FE7E7-2EAF-8460-614F-791E6B19A002}"/>
              </a:ext>
            </a:extLst>
          </p:cNvPr>
          <p:cNvSpPr/>
          <p:nvPr/>
        </p:nvSpPr>
        <p:spPr>
          <a:xfrm>
            <a:off x="7492735" y="6981706"/>
            <a:ext cx="346165" cy="156562"/>
          </a:xfrm>
          <a:custGeom>
            <a:avLst/>
            <a:gdLst>
              <a:gd name="connsiteX0" fmla="*/ 98690 w 346165"/>
              <a:gd name="connsiteY0" fmla="*/ 119 h 156562"/>
              <a:gd name="connsiteX1" fmla="*/ 241565 w 346165"/>
              <a:gd name="connsiteY1" fmla="*/ 22344 h 156562"/>
              <a:gd name="connsiteX2" fmla="*/ 343165 w 346165"/>
              <a:gd name="connsiteY2" fmla="*/ 104894 h 156562"/>
              <a:gd name="connsiteX3" fmla="*/ 305065 w 346165"/>
              <a:gd name="connsiteY3" fmla="*/ 69969 h 156562"/>
              <a:gd name="connsiteX4" fmla="*/ 162190 w 346165"/>
              <a:gd name="connsiteY4" fmla="*/ 50919 h 156562"/>
              <a:gd name="connsiteX5" fmla="*/ 130440 w 346165"/>
              <a:gd name="connsiteY5" fmla="*/ 89019 h 156562"/>
              <a:gd name="connsiteX6" fmla="*/ 265 w 346165"/>
              <a:gd name="connsiteY6" fmla="*/ 35044 h 156562"/>
              <a:gd name="connsiteX7" fmla="*/ 168540 w 346165"/>
              <a:gd name="connsiteY7" fmla="*/ 76319 h 156562"/>
              <a:gd name="connsiteX8" fmla="*/ 292365 w 346165"/>
              <a:gd name="connsiteY8" fmla="*/ 108069 h 156562"/>
              <a:gd name="connsiteX9" fmla="*/ 203465 w 346165"/>
              <a:gd name="connsiteY9" fmla="*/ 142994 h 156562"/>
              <a:gd name="connsiteX10" fmla="*/ 184415 w 346165"/>
              <a:gd name="connsiteY10" fmla="*/ 152519 h 156562"/>
              <a:gd name="connsiteX11" fmla="*/ 276490 w 346165"/>
              <a:gd name="connsiteY11" fmla="*/ 79494 h 156562"/>
              <a:gd name="connsiteX12" fmla="*/ 146315 w 346165"/>
              <a:gd name="connsiteY12" fmla="*/ 44569 h 156562"/>
              <a:gd name="connsiteX13" fmla="*/ 225690 w 346165"/>
              <a:gd name="connsiteY13" fmla="*/ 28694 h 156562"/>
              <a:gd name="connsiteX14" fmla="*/ 98690 w 346165"/>
              <a:gd name="connsiteY14" fmla="*/ 119 h 15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6165" h="156562">
                <a:moveTo>
                  <a:pt x="98690" y="119"/>
                </a:moveTo>
                <a:cubicBezTo>
                  <a:pt x="101336" y="-939"/>
                  <a:pt x="200819" y="4882"/>
                  <a:pt x="241565" y="22344"/>
                </a:cubicBezTo>
                <a:cubicBezTo>
                  <a:pt x="282311" y="39807"/>
                  <a:pt x="332582" y="96957"/>
                  <a:pt x="343165" y="104894"/>
                </a:cubicBezTo>
                <a:cubicBezTo>
                  <a:pt x="353748" y="112831"/>
                  <a:pt x="335228" y="78965"/>
                  <a:pt x="305065" y="69969"/>
                </a:cubicBezTo>
                <a:cubicBezTo>
                  <a:pt x="274903" y="60973"/>
                  <a:pt x="191294" y="47744"/>
                  <a:pt x="162190" y="50919"/>
                </a:cubicBezTo>
                <a:cubicBezTo>
                  <a:pt x="133086" y="54094"/>
                  <a:pt x="157428" y="91665"/>
                  <a:pt x="130440" y="89019"/>
                </a:cubicBezTo>
                <a:cubicBezTo>
                  <a:pt x="103453" y="86373"/>
                  <a:pt x="-6085" y="37161"/>
                  <a:pt x="265" y="35044"/>
                </a:cubicBezTo>
                <a:cubicBezTo>
                  <a:pt x="6615" y="32927"/>
                  <a:pt x="168540" y="76319"/>
                  <a:pt x="168540" y="76319"/>
                </a:cubicBezTo>
                <a:cubicBezTo>
                  <a:pt x="217223" y="88490"/>
                  <a:pt x="286544" y="96957"/>
                  <a:pt x="292365" y="108069"/>
                </a:cubicBezTo>
                <a:cubicBezTo>
                  <a:pt x="298186" y="119181"/>
                  <a:pt x="221457" y="135586"/>
                  <a:pt x="203465" y="142994"/>
                </a:cubicBezTo>
                <a:cubicBezTo>
                  <a:pt x="185473" y="150402"/>
                  <a:pt x="172244" y="163102"/>
                  <a:pt x="184415" y="152519"/>
                </a:cubicBezTo>
                <a:cubicBezTo>
                  <a:pt x="196586" y="141936"/>
                  <a:pt x="282840" y="97486"/>
                  <a:pt x="276490" y="79494"/>
                </a:cubicBezTo>
                <a:cubicBezTo>
                  <a:pt x="270140" y="61502"/>
                  <a:pt x="154782" y="53036"/>
                  <a:pt x="146315" y="44569"/>
                </a:cubicBezTo>
                <a:cubicBezTo>
                  <a:pt x="137848" y="36102"/>
                  <a:pt x="234157" y="38219"/>
                  <a:pt x="225690" y="28694"/>
                </a:cubicBezTo>
                <a:cubicBezTo>
                  <a:pt x="217223" y="19169"/>
                  <a:pt x="96044" y="1177"/>
                  <a:pt x="98690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753CE1FF-E8F2-D861-BE17-4B9E0DE0CA59}"/>
              </a:ext>
            </a:extLst>
          </p:cNvPr>
          <p:cNvSpPr/>
          <p:nvPr/>
        </p:nvSpPr>
        <p:spPr>
          <a:xfrm>
            <a:off x="7514857" y="7172056"/>
            <a:ext cx="343268" cy="138981"/>
          </a:xfrm>
          <a:custGeom>
            <a:avLst/>
            <a:gdLst>
              <a:gd name="connsiteX0" fmla="*/ 368 w 343268"/>
              <a:gd name="connsiteY0" fmla="*/ 269 h 138981"/>
              <a:gd name="connsiteX1" fmla="*/ 143243 w 343268"/>
              <a:gd name="connsiteY1" fmla="*/ 127269 h 138981"/>
              <a:gd name="connsiteX2" fmla="*/ 155943 w 343268"/>
              <a:gd name="connsiteY2" fmla="*/ 130444 h 138981"/>
              <a:gd name="connsiteX3" fmla="*/ 124193 w 343268"/>
              <a:gd name="connsiteY3" fmla="*/ 101869 h 138981"/>
              <a:gd name="connsiteX4" fmla="*/ 98793 w 343268"/>
              <a:gd name="connsiteY4" fmla="*/ 89169 h 138981"/>
              <a:gd name="connsiteX5" fmla="*/ 238493 w 343268"/>
              <a:gd name="connsiteY5" fmla="*/ 6619 h 138981"/>
              <a:gd name="connsiteX6" fmla="*/ 178168 w 343268"/>
              <a:gd name="connsiteY6" fmla="*/ 66944 h 138981"/>
              <a:gd name="connsiteX7" fmla="*/ 343268 w 343268"/>
              <a:gd name="connsiteY7" fmla="*/ 12969 h 138981"/>
              <a:gd name="connsiteX8" fmla="*/ 178168 w 343268"/>
              <a:gd name="connsiteY8" fmla="*/ 54244 h 138981"/>
              <a:gd name="connsiteX9" fmla="*/ 98793 w 343268"/>
              <a:gd name="connsiteY9" fmla="*/ 105044 h 138981"/>
              <a:gd name="connsiteX10" fmla="*/ 9893 w 343268"/>
              <a:gd name="connsiteY10" fmla="*/ 57419 h 138981"/>
              <a:gd name="connsiteX11" fmla="*/ 98793 w 343268"/>
              <a:gd name="connsiteY11" fmla="*/ 92344 h 138981"/>
              <a:gd name="connsiteX12" fmla="*/ 368 w 343268"/>
              <a:gd name="connsiteY12" fmla="*/ 269 h 13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268" h="138981">
                <a:moveTo>
                  <a:pt x="368" y="269"/>
                </a:moveTo>
                <a:cubicBezTo>
                  <a:pt x="7776" y="6090"/>
                  <a:pt x="143243" y="127269"/>
                  <a:pt x="143243" y="127269"/>
                </a:cubicBezTo>
                <a:cubicBezTo>
                  <a:pt x="169172" y="148965"/>
                  <a:pt x="159118" y="134677"/>
                  <a:pt x="155943" y="130444"/>
                </a:cubicBezTo>
                <a:cubicBezTo>
                  <a:pt x="152768" y="126211"/>
                  <a:pt x="133718" y="108748"/>
                  <a:pt x="124193" y="101869"/>
                </a:cubicBezTo>
                <a:cubicBezTo>
                  <a:pt x="114668" y="94990"/>
                  <a:pt x="79743" y="105044"/>
                  <a:pt x="98793" y="89169"/>
                </a:cubicBezTo>
                <a:cubicBezTo>
                  <a:pt x="117843" y="73294"/>
                  <a:pt x="225264" y="10323"/>
                  <a:pt x="238493" y="6619"/>
                </a:cubicBezTo>
                <a:cubicBezTo>
                  <a:pt x="251722" y="2915"/>
                  <a:pt x="160706" y="65886"/>
                  <a:pt x="178168" y="66944"/>
                </a:cubicBezTo>
                <a:cubicBezTo>
                  <a:pt x="195630" y="68002"/>
                  <a:pt x="343268" y="15086"/>
                  <a:pt x="343268" y="12969"/>
                </a:cubicBezTo>
                <a:cubicBezTo>
                  <a:pt x="343268" y="10852"/>
                  <a:pt x="218914" y="38898"/>
                  <a:pt x="178168" y="54244"/>
                </a:cubicBezTo>
                <a:cubicBezTo>
                  <a:pt x="137422" y="69590"/>
                  <a:pt x="126839" y="104515"/>
                  <a:pt x="98793" y="105044"/>
                </a:cubicBezTo>
                <a:cubicBezTo>
                  <a:pt x="70747" y="105573"/>
                  <a:pt x="9893" y="59536"/>
                  <a:pt x="9893" y="57419"/>
                </a:cubicBezTo>
                <a:cubicBezTo>
                  <a:pt x="9893" y="55302"/>
                  <a:pt x="97735" y="99752"/>
                  <a:pt x="98793" y="92344"/>
                </a:cubicBezTo>
                <a:cubicBezTo>
                  <a:pt x="99851" y="84936"/>
                  <a:pt x="-7040" y="-5552"/>
                  <a:pt x="368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F312B1B0-E369-8F52-FD9B-CFA500173692}"/>
              </a:ext>
            </a:extLst>
          </p:cNvPr>
          <p:cNvSpPr/>
          <p:nvPr/>
        </p:nvSpPr>
        <p:spPr>
          <a:xfrm>
            <a:off x="7702350" y="7149989"/>
            <a:ext cx="342670" cy="111297"/>
          </a:xfrm>
          <a:custGeom>
            <a:avLst/>
            <a:gdLst>
              <a:gd name="connsiteX0" fmla="*/ 222450 w 342670"/>
              <a:gd name="connsiteY0" fmla="*/ 111 h 111297"/>
              <a:gd name="connsiteX1" fmla="*/ 330400 w 342670"/>
              <a:gd name="connsiteY1" fmla="*/ 60436 h 111297"/>
              <a:gd name="connsiteX2" fmla="*/ 339925 w 342670"/>
              <a:gd name="connsiteY2" fmla="*/ 111236 h 111297"/>
              <a:gd name="connsiteX3" fmla="*/ 339925 w 342670"/>
              <a:gd name="connsiteY3" fmla="*/ 69961 h 111297"/>
              <a:gd name="connsiteX4" fmla="*/ 308175 w 342670"/>
              <a:gd name="connsiteY4" fmla="*/ 31861 h 111297"/>
              <a:gd name="connsiteX5" fmla="*/ 285950 w 342670"/>
              <a:gd name="connsiteY5" fmla="*/ 35036 h 111297"/>
              <a:gd name="connsiteX6" fmla="*/ 12900 w 342670"/>
              <a:gd name="connsiteY6" fmla="*/ 50911 h 111297"/>
              <a:gd name="connsiteX7" fmla="*/ 73225 w 342670"/>
              <a:gd name="connsiteY7" fmla="*/ 35036 h 111297"/>
              <a:gd name="connsiteX8" fmla="*/ 327225 w 342670"/>
              <a:gd name="connsiteY8" fmla="*/ 44561 h 111297"/>
              <a:gd name="connsiteX9" fmla="*/ 222450 w 342670"/>
              <a:gd name="connsiteY9" fmla="*/ 111 h 11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670" h="111297">
                <a:moveTo>
                  <a:pt x="222450" y="111"/>
                </a:moveTo>
                <a:cubicBezTo>
                  <a:pt x="222979" y="2757"/>
                  <a:pt x="310821" y="41915"/>
                  <a:pt x="330400" y="60436"/>
                </a:cubicBezTo>
                <a:cubicBezTo>
                  <a:pt x="349979" y="78957"/>
                  <a:pt x="338338" y="109649"/>
                  <a:pt x="339925" y="111236"/>
                </a:cubicBezTo>
                <a:cubicBezTo>
                  <a:pt x="341512" y="112823"/>
                  <a:pt x="345217" y="83190"/>
                  <a:pt x="339925" y="69961"/>
                </a:cubicBezTo>
                <a:cubicBezTo>
                  <a:pt x="334633" y="56732"/>
                  <a:pt x="317171" y="37682"/>
                  <a:pt x="308175" y="31861"/>
                </a:cubicBezTo>
                <a:cubicBezTo>
                  <a:pt x="299179" y="26040"/>
                  <a:pt x="285950" y="35036"/>
                  <a:pt x="285950" y="35036"/>
                </a:cubicBezTo>
                <a:lnTo>
                  <a:pt x="12900" y="50911"/>
                </a:lnTo>
                <a:cubicBezTo>
                  <a:pt x="-22554" y="50911"/>
                  <a:pt x="20838" y="36094"/>
                  <a:pt x="73225" y="35036"/>
                </a:cubicBezTo>
                <a:cubicBezTo>
                  <a:pt x="125612" y="33978"/>
                  <a:pt x="300238" y="46148"/>
                  <a:pt x="327225" y="44561"/>
                </a:cubicBezTo>
                <a:cubicBezTo>
                  <a:pt x="354212" y="42974"/>
                  <a:pt x="221921" y="-2535"/>
                  <a:pt x="222450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E851419B-71C9-691F-F425-91487D38EDC5}"/>
              </a:ext>
            </a:extLst>
          </p:cNvPr>
          <p:cNvSpPr/>
          <p:nvPr/>
        </p:nvSpPr>
        <p:spPr>
          <a:xfrm>
            <a:off x="7644844" y="7171919"/>
            <a:ext cx="398457" cy="153270"/>
          </a:xfrm>
          <a:custGeom>
            <a:avLst/>
            <a:gdLst>
              <a:gd name="connsiteX0" fmla="*/ 397431 w 398457"/>
              <a:gd name="connsiteY0" fmla="*/ 79781 h 153270"/>
              <a:gd name="connsiteX1" fmla="*/ 333931 w 398457"/>
              <a:gd name="connsiteY1" fmla="*/ 25806 h 153270"/>
              <a:gd name="connsiteX2" fmla="*/ 206931 w 398457"/>
              <a:gd name="connsiteY2" fmla="*/ 32156 h 153270"/>
              <a:gd name="connsiteX3" fmla="*/ 238681 w 398457"/>
              <a:gd name="connsiteY3" fmla="*/ 41681 h 153270"/>
              <a:gd name="connsiteX4" fmla="*/ 111681 w 398457"/>
              <a:gd name="connsiteY4" fmla="*/ 54381 h 153270"/>
              <a:gd name="connsiteX5" fmla="*/ 54531 w 398457"/>
              <a:gd name="connsiteY5" fmla="*/ 95656 h 153270"/>
              <a:gd name="connsiteX6" fmla="*/ 51356 w 398457"/>
              <a:gd name="connsiteY6" fmla="*/ 152806 h 153270"/>
              <a:gd name="connsiteX7" fmla="*/ 45006 w 398457"/>
              <a:gd name="connsiteY7" fmla="*/ 117881 h 153270"/>
              <a:gd name="connsiteX8" fmla="*/ 556 w 398457"/>
              <a:gd name="connsiteY8" fmla="*/ 35331 h 153270"/>
              <a:gd name="connsiteX9" fmla="*/ 29131 w 398457"/>
              <a:gd name="connsiteY9" fmla="*/ 98831 h 153270"/>
              <a:gd name="connsiteX10" fmla="*/ 149781 w 398457"/>
              <a:gd name="connsiteY10" fmla="*/ 41681 h 153270"/>
              <a:gd name="connsiteX11" fmla="*/ 216456 w 398457"/>
              <a:gd name="connsiteY11" fmla="*/ 16281 h 153270"/>
              <a:gd name="connsiteX12" fmla="*/ 314881 w 398457"/>
              <a:gd name="connsiteY12" fmla="*/ 28981 h 153270"/>
              <a:gd name="connsiteX13" fmla="*/ 286306 w 398457"/>
              <a:gd name="connsiteY13" fmla="*/ 406 h 153270"/>
              <a:gd name="connsiteX14" fmla="*/ 397431 w 398457"/>
              <a:gd name="connsiteY14" fmla="*/ 79781 h 15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8457" h="153270">
                <a:moveTo>
                  <a:pt x="397431" y="79781"/>
                </a:moveTo>
                <a:cubicBezTo>
                  <a:pt x="405368" y="84014"/>
                  <a:pt x="365681" y="33743"/>
                  <a:pt x="333931" y="25806"/>
                </a:cubicBezTo>
                <a:cubicBezTo>
                  <a:pt x="302181" y="17869"/>
                  <a:pt x="222806" y="29510"/>
                  <a:pt x="206931" y="32156"/>
                </a:cubicBezTo>
                <a:cubicBezTo>
                  <a:pt x="191056" y="34802"/>
                  <a:pt x="254556" y="37977"/>
                  <a:pt x="238681" y="41681"/>
                </a:cubicBezTo>
                <a:cubicBezTo>
                  <a:pt x="222806" y="45385"/>
                  <a:pt x="142373" y="45385"/>
                  <a:pt x="111681" y="54381"/>
                </a:cubicBezTo>
                <a:cubicBezTo>
                  <a:pt x="80989" y="63377"/>
                  <a:pt x="64585" y="79252"/>
                  <a:pt x="54531" y="95656"/>
                </a:cubicBezTo>
                <a:cubicBezTo>
                  <a:pt x="44477" y="112060"/>
                  <a:pt x="52943" y="149102"/>
                  <a:pt x="51356" y="152806"/>
                </a:cubicBezTo>
                <a:cubicBezTo>
                  <a:pt x="49769" y="156510"/>
                  <a:pt x="53473" y="137460"/>
                  <a:pt x="45006" y="117881"/>
                </a:cubicBezTo>
                <a:cubicBezTo>
                  <a:pt x="36539" y="98302"/>
                  <a:pt x="3202" y="38506"/>
                  <a:pt x="556" y="35331"/>
                </a:cubicBezTo>
                <a:cubicBezTo>
                  <a:pt x="-2090" y="32156"/>
                  <a:pt x="4260" y="97773"/>
                  <a:pt x="29131" y="98831"/>
                </a:cubicBezTo>
                <a:cubicBezTo>
                  <a:pt x="54002" y="99889"/>
                  <a:pt x="118560" y="55439"/>
                  <a:pt x="149781" y="41681"/>
                </a:cubicBezTo>
                <a:cubicBezTo>
                  <a:pt x="181002" y="27923"/>
                  <a:pt x="188939" y="18398"/>
                  <a:pt x="216456" y="16281"/>
                </a:cubicBezTo>
                <a:cubicBezTo>
                  <a:pt x="243973" y="14164"/>
                  <a:pt x="303239" y="31627"/>
                  <a:pt x="314881" y="28981"/>
                </a:cubicBezTo>
                <a:cubicBezTo>
                  <a:pt x="326523" y="26335"/>
                  <a:pt x="273606" y="-3827"/>
                  <a:pt x="286306" y="406"/>
                </a:cubicBezTo>
                <a:cubicBezTo>
                  <a:pt x="299006" y="4639"/>
                  <a:pt x="389494" y="75548"/>
                  <a:pt x="397431" y="79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1AC5C01C-D6C9-4445-75B9-6856E206387D}"/>
              </a:ext>
            </a:extLst>
          </p:cNvPr>
          <p:cNvSpPr/>
          <p:nvPr/>
        </p:nvSpPr>
        <p:spPr>
          <a:xfrm>
            <a:off x="7664141" y="7229263"/>
            <a:ext cx="344354" cy="63751"/>
          </a:xfrm>
          <a:custGeom>
            <a:avLst/>
            <a:gdLst>
              <a:gd name="connsiteX0" fmla="*/ 309 w 344354"/>
              <a:gd name="connsiteY0" fmla="*/ 44662 h 63751"/>
              <a:gd name="connsiteX1" fmla="*/ 241609 w 344354"/>
              <a:gd name="connsiteY1" fmla="*/ 22437 h 63751"/>
              <a:gd name="connsiteX2" fmla="*/ 222559 w 344354"/>
              <a:gd name="connsiteY2" fmla="*/ 28787 h 63751"/>
              <a:gd name="connsiteX3" fmla="*/ 343209 w 344354"/>
              <a:gd name="connsiteY3" fmla="*/ 63712 h 63751"/>
              <a:gd name="connsiteX4" fmla="*/ 279709 w 344354"/>
              <a:gd name="connsiteY4" fmla="*/ 35137 h 63751"/>
              <a:gd name="connsiteX5" fmla="*/ 219384 w 344354"/>
              <a:gd name="connsiteY5" fmla="*/ 9737 h 63751"/>
              <a:gd name="connsiteX6" fmla="*/ 174934 w 344354"/>
              <a:gd name="connsiteY6" fmla="*/ 212 h 63751"/>
              <a:gd name="connsiteX7" fmla="*/ 181284 w 344354"/>
              <a:gd name="connsiteY7" fmla="*/ 3387 h 63751"/>
              <a:gd name="connsiteX8" fmla="*/ 60634 w 344354"/>
              <a:gd name="connsiteY8" fmla="*/ 6562 h 63751"/>
              <a:gd name="connsiteX9" fmla="*/ 187634 w 344354"/>
              <a:gd name="connsiteY9" fmla="*/ 16087 h 63751"/>
              <a:gd name="connsiteX10" fmla="*/ 309 w 344354"/>
              <a:gd name="connsiteY10" fmla="*/ 44662 h 6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354" h="63751">
                <a:moveTo>
                  <a:pt x="309" y="44662"/>
                </a:moveTo>
                <a:cubicBezTo>
                  <a:pt x="9305" y="45720"/>
                  <a:pt x="241609" y="22437"/>
                  <a:pt x="241609" y="22437"/>
                </a:cubicBezTo>
                <a:cubicBezTo>
                  <a:pt x="278651" y="19791"/>
                  <a:pt x="205626" y="21908"/>
                  <a:pt x="222559" y="28787"/>
                </a:cubicBezTo>
                <a:cubicBezTo>
                  <a:pt x="239492" y="35666"/>
                  <a:pt x="333684" y="62654"/>
                  <a:pt x="343209" y="63712"/>
                </a:cubicBezTo>
                <a:cubicBezTo>
                  <a:pt x="352734" y="64770"/>
                  <a:pt x="300347" y="44133"/>
                  <a:pt x="279709" y="35137"/>
                </a:cubicBezTo>
                <a:cubicBezTo>
                  <a:pt x="259072" y="26141"/>
                  <a:pt x="236846" y="15558"/>
                  <a:pt x="219384" y="9737"/>
                </a:cubicBezTo>
                <a:cubicBezTo>
                  <a:pt x="201922" y="3916"/>
                  <a:pt x="181284" y="1270"/>
                  <a:pt x="174934" y="212"/>
                </a:cubicBezTo>
                <a:cubicBezTo>
                  <a:pt x="168584" y="-846"/>
                  <a:pt x="200334" y="2329"/>
                  <a:pt x="181284" y="3387"/>
                </a:cubicBezTo>
                <a:cubicBezTo>
                  <a:pt x="162234" y="4445"/>
                  <a:pt x="59576" y="4445"/>
                  <a:pt x="60634" y="6562"/>
                </a:cubicBezTo>
                <a:cubicBezTo>
                  <a:pt x="61692" y="8679"/>
                  <a:pt x="193984" y="11325"/>
                  <a:pt x="187634" y="16087"/>
                </a:cubicBezTo>
                <a:cubicBezTo>
                  <a:pt x="181284" y="20849"/>
                  <a:pt x="-8687" y="43604"/>
                  <a:pt x="309" y="44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FFD6D1CB-5317-4478-DE91-41FF574DAE58}"/>
              </a:ext>
            </a:extLst>
          </p:cNvPr>
          <p:cNvSpPr/>
          <p:nvPr/>
        </p:nvSpPr>
        <p:spPr>
          <a:xfrm>
            <a:off x="8057088" y="6832531"/>
            <a:ext cx="197924" cy="308374"/>
          </a:xfrm>
          <a:custGeom>
            <a:avLst/>
            <a:gdLst>
              <a:gd name="connsiteX0" fmla="*/ 197912 w 197924"/>
              <a:gd name="connsiteY0" fmla="*/ 69 h 308374"/>
              <a:gd name="connsiteX1" fmla="*/ 124887 w 197924"/>
              <a:gd name="connsiteY1" fmla="*/ 136594 h 308374"/>
              <a:gd name="connsiteX2" fmla="*/ 156637 w 197924"/>
              <a:gd name="connsiteY2" fmla="*/ 184219 h 308374"/>
              <a:gd name="connsiteX3" fmla="*/ 29637 w 197924"/>
              <a:gd name="connsiteY3" fmla="*/ 231844 h 308374"/>
              <a:gd name="connsiteX4" fmla="*/ 1062 w 197924"/>
              <a:gd name="connsiteY4" fmla="*/ 308044 h 308374"/>
              <a:gd name="connsiteX5" fmla="*/ 20112 w 197924"/>
              <a:gd name="connsiteY5" fmla="*/ 254069 h 308374"/>
              <a:gd name="connsiteX6" fmla="*/ 1062 w 197924"/>
              <a:gd name="connsiteY6" fmla="*/ 130244 h 308374"/>
              <a:gd name="connsiteX7" fmla="*/ 13762 w 197924"/>
              <a:gd name="connsiteY7" fmla="*/ 222319 h 308374"/>
              <a:gd name="connsiteX8" fmla="*/ 105837 w 197924"/>
              <a:gd name="connsiteY8" fmla="*/ 190569 h 308374"/>
              <a:gd name="connsiteX9" fmla="*/ 67737 w 197924"/>
              <a:gd name="connsiteY9" fmla="*/ 120719 h 308374"/>
              <a:gd name="connsiteX10" fmla="*/ 112187 w 197924"/>
              <a:gd name="connsiteY10" fmla="*/ 136594 h 308374"/>
              <a:gd name="connsiteX11" fmla="*/ 105837 w 197924"/>
              <a:gd name="connsiteY11" fmla="*/ 88969 h 308374"/>
              <a:gd name="connsiteX12" fmla="*/ 118537 w 197924"/>
              <a:gd name="connsiteY12" fmla="*/ 117544 h 308374"/>
              <a:gd name="connsiteX13" fmla="*/ 197912 w 197924"/>
              <a:gd name="connsiteY13" fmla="*/ 69 h 30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924" h="308374">
                <a:moveTo>
                  <a:pt x="197912" y="69"/>
                </a:moveTo>
                <a:cubicBezTo>
                  <a:pt x="198970" y="3244"/>
                  <a:pt x="131766" y="105902"/>
                  <a:pt x="124887" y="136594"/>
                </a:cubicBezTo>
                <a:cubicBezTo>
                  <a:pt x="118008" y="167286"/>
                  <a:pt x="172512" y="168344"/>
                  <a:pt x="156637" y="184219"/>
                </a:cubicBezTo>
                <a:cubicBezTo>
                  <a:pt x="140762" y="200094"/>
                  <a:pt x="55566" y="211207"/>
                  <a:pt x="29637" y="231844"/>
                </a:cubicBezTo>
                <a:cubicBezTo>
                  <a:pt x="3708" y="252482"/>
                  <a:pt x="2649" y="304340"/>
                  <a:pt x="1062" y="308044"/>
                </a:cubicBezTo>
                <a:cubicBezTo>
                  <a:pt x="-525" y="311748"/>
                  <a:pt x="20112" y="283702"/>
                  <a:pt x="20112" y="254069"/>
                </a:cubicBezTo>
                <a:cubicBezTo>
                  <a:pt x="20112" y="224436"/>
                  <a:pt x="2120" y="135535"/>
                  <a:pt x="1062" y="130244"/>
                </a:cubicBezTo>
                <a:cubicBezTo>
                  <a:pt x="4" y="124953"/>
                  <a:pt x="-3700" y="212265"/>
                  <a:pt x="13762" y="222319"/>
                </a:cubicBezTo>
                <a:cubicBezTo>
                  <a:pt x="31224" y="232373"/>
                  <a:pt x="96841" y="207502"/>
                  <a:pt x="105837" y="190569"/>
                </a:cubicBezTo>
                <a:cubicBezTo>
                  <a:pt x="114833" y="173636"/>
                  <a:pt x="66679" y="129715"/>
                  <a:pt x="67737" y="120719"/>
                </a:cubicBezTo>
                <a:cubicBezTo>
                  <a:pt x="68795" y="111723"/>
                  <a:pt x="105837" y="141886"/>
                  <a:pt x="112187" y="136594"/>
                </a:cubicBezTo>
                <a:cubicBezTo>
                  <a:pt x="118537" y="131302"/>
                  <a:pt x="104779" y="92144"/>
                  <a:pt x="105837" y="88969"/>
                </a:cubicBezTo>
                <a:cubicBezTo>
                  <a:pt x="106895" y="85794"/>
                  <a:pt x="103191" y="131302"/>
                  <a:pt x="118537" y="117544"/>
                </a:cubicBezTo>
                <a:cubicBezTo>
                  <a:pt x="133883" y="103786"/>
                  <a:pt x="196854" y="-3106"/>
                  <a:pt x="197912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AA6E9609-330F-9B71-CD4B-9727E039175D}"/>
              </a:ext>
            </a:extLst>
          </p:cNvPr>
          <p:cNvSpPr/>
          <p:nvPr/>
        </p:nvSpPr>
        <p:spPr>
          <a:xfrm>
            <a:off x="8240723" y="7174450"/>
            <a:ext cx="148035" cy="107064"/>
          </a:xfrm>
          <a:custGeom>
            <a:avLst/>
            <a:gdLst>
              <a:gd name="connsiteX0" fmla="*/ 147627 w 148035"/>
              <a:gd name="connsiteY0" fmla="*/ 1050 h 107064"/>
              <a:gd name="connsiteX1" fmla="*/ 4752 w 148035"/>
              <a:gd name="connsiteY1" fmla="*/ 105825 h 107064"/>
              <a:gd name="connsiteX2" fmla="*/ 46027 w 148035"/>
              <a:gd name="connsiteY2" fmla="*/ 55025 h 107064"/>
              <a:gd name="connsiteX3" fmla="*/ 147627 w 148035"/>
              <a:gd name="connsiteY3" fmla="*/ 1050 h 10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35" h="107064">
                <a:moveTo>
                  <a:pt x="147627" y="1050"/>
                </a:moveTo>
                <a:cubicBezTo>
                  <a:pt x="140748" y="9517"/>
                  <a:pt x="21685" y="96829"/>
                  <a:pt x="4752" y="105825"/>
                </a:cubicBezTo>
                <a:cubicBezTo>
                  <a:pt x="-12181" y="114821"/>
                  <a:pt x="19569" y="72488"/>
                  <a:pt x="46027" y="55025"/>
                </a:cubicBezTo>
                <a:cubicBezTo>
                  <a:pt x="72485" y="37562"/>
                  <a:pt x="154506" y="-7417"/>
                  <a:pt x="147627" y="1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3074E6D3-0734-66F0-FF0C-FA92E42FBEC0}"/>
              </a:ext>
            </a:extLst>
          </p:cNvPr>
          <p:cNvSpPr/>
          <p:nvPr/>
        </p:nvSpPr>
        <p:spPr>
          <a:xfrm>
            <a:off x="6986887" y="5169852"/>
            <a:ext cx="421072" cy="70910"/>
          </a:xfrm>
          <a:custGeom>
            <a:avLst/>
            <a:gdLst>
              <a:gd name="connsiteX0" fmla="*/ 414038 w 421072"/>
              <a:gd name="connsiteY0" fmla="*/ 2223 h 70910"/>
              <a:gd name="connsiteX1" fmla="*/ 10813 w 421072"/>
              <a:gd name="connsiteY1" fmla="*/ 68898 h 70910"/>
              <a:gd name="connsiteX2" fmla="*/ 131463 w 421072"/>
              <a:gd name="connsiteY2" fmla="*/ 49848 h 70910"/>
              <a:gd name="connsiteX3" fmla="*/ 302913 w 421072"/>
              <a:gd name="connsiteY3" fmla="*/ 11748 h 70910"/>
              <a:gd name="connsiteX4" fmla="*/ 271163 w 421072"/>
              <a:gd name="connsiteY4" fmla="*/ 14923 h 70910"/>
              <a:gd name="connsiteX5" fmla="*/ 414038 w 421072"/>
              <a:gd name="connsiteY5" fmla="*/ 2223 h 7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072" h="70910">
                <a:moveTo>
                  <a:pt x="414038" y="2223"/>
                </a:moveTo>
                <a:cubicBezTo>
                  <a:pt x="370646" y="11219"/>
                  <a:pt x="57909" y="60961"/>
                  <a:pt x="10813" y="68898"/>
                </a:cubicBezTo>
                <a:cubicBezTo>
                  <a:pt x="-36283" y="76835"/>
                  <a:pt x="82780" y="59373"/>
                  <a:pt x="131463" y="49848"/>
                </a:cubicBezTo>
                <a:cubicBezTo>
                  <a:pt x="180146" y="40323"/>
                  <a:pt x="279630" y="17569"/>
                  <a:pt x="302913" y="11748"/>
                </a:cubicBezTo>
                <a:cubicBezTo>
                  <a:pt x="326196" y="5927"/>
                  <a:pt x="255817" y="15452"/>
                  <a:pt x="271163" y="14923"/>
                </a:cubicBezTo>
                <a:cubicBezTo>
                  <a:pt x="286509" y="14394"/>
                  <a:pt x="457430" y="-6773"/>
                  <a:pt x="414038" y="2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F75CB888-CD55-1575-DC91-B6879E398FA9}"/>
              </a:ext>
            </a:extLst>
          </p:cNvPr>
          <p:cNvSpPr/>
          <p:nvPr/>
        </p:nvSpPr>
        <p:spPr>
          <a:xfrm>
            <a:off x="6956557" y="5105400"/>
            <a:ext cx="559204" cy="206857"/>
          </a:xfrm>
          <a:custGeom>
            <a:avLst/>
            <a:gdLst>
              <a:gd name="connsiteX0" fmla="*/ 3043 w 559204"/>
              <a:gd name="connsiteY0" fmla="*/ 206375 h 206857"/>
              <a:gd name="connsiteX1" fmla="*/ 533268 w 559204"/>
              <a:gd name="connsiteY1" fmla="*/ 92075 h 206857"/>
              <a:gd name="connsiteX2" fmla="*/ 482468 w 559204"/>
              <a:gd name="connsiteY2" fmla="*/ 101600 h 206857"/>
              <a:gd name="connsiteX3" fmla="*/ 530093 w 559204"/>
              <a:gd name="connsiteY3" fmla="*/ 66675 h 206857"/>
              <a:gd name="connsiteX4" fmla="*/ 444368 w 559204"/>
              <a:gd name="connsiteY4" fmla="*/ 0 h 206857"/>
              <a:gd name="connsiteX5" fmla="*/ 536443 w 559204"/>
              <a:gd name="connsiteY5" fmla="*/ 66675 h 206857"/>
              <a:gd name="connsiteX6" fmla="*/ 460243 w 559204"/>
              <a:gd name="connsiteY6" fmla="*/ 95250 h 206857"/>
              <a:gd name="connsiteX7" fmla="*/ 431668 w 559204"/>
              <a:gd name="connsiteY7" fmla="*/ 120650 h 206857"/>
              <a:gd name="connsiteX8" fmla="*/ 526918 w 559204"/>
              <a:gd name="connsiteY8" fmla="*/ 165100 h 206857"/>
              <a:gd name="connsiteX9" fmla="*/ 441193 w 559204"/>
              <a:gd name="connsiteY9" fmla="*/ 123825 h 206857"/>
              <a:gd name="connsiteX10" fmla="*/ 237993 w 559204"/>
              <a:gd name="connsiteY10" fmla="*/ 127000 h 206857"/>
              <a:gd name="connsiteX11" fmla="*/ 311018 w 559204"/>
              <a:gd name="connsiteY11" fmla="*/ 133350 h 206857"/>
              <a:gd name="connsiteX12" fmla="*/ 3043 w 559204"/>
              <a:gd name="connsiteY12" fmla="*/ 206375 h 20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9204" h="206857">
                <a:moveTo>
                  <a:pt x="3043" y="206375"/>
                </a:moveTo>
                <a:cubicBezTo>
                  <a:pt x="40085" y="199496"/>
                  <a:pt x="453364" y="109537"/>
                  <a:pt x="533268" y="92075"/>
                </a:cubicBezTo>
                <a:cubicBezTo>
                  <a:pt x="613172" y="74613"/>
                  <a:pt x="482997" y="105833"/>
                  <a:pt x="482468" y="101600"/>
                </a:cubicBezTo>
                <a:cubicBezTo>
                  <a:pt x="481939" y="97367"/>
                  <a:pt x="536443" y="83608"/>
                  <a:pt x="530093" y="66675"/>
                </a:cubicBezTo>
                <a:cubicBezTo>
                  <a:pt x="523743" y="49742"/>
                  <a:pt x="443310" y="0"/>
                  <a:pt x="444368" y="0"/>
                </a:cubicBezTo>
                <a:cubicBezTo>
                  <a:pt x="445426" y="0"/>
                  <a:pt x="533797" y="50800"/>
                  <a:pt x="536443" y="66675"/>
                </a:cubicBezTo>
                <a:cubicBezTo>
                  <a:pt x="539089" y="82550"/>
                  <a:pt x="477706" y="86254"/>
                  <a:pt x="460243" y="95250"/>
                </a:cubicBezTo>
                <a:cubicBezTo>
                  <a:pt x="442781" y="104246"/>
                  <a:pt x="420556" y="109008"/>
                  <a:pt x="431668" y="120650"/>
                </a:cubicBezTo>
                <a:cubicBezTo>
                  <a:pt x="442781" y="132292"/>
                  <a:pt x="525331" y="164571"/>
                  <a:pt x="526918" y="165100"/>
                </a:cubicBezTo>
                <a:cubicBezTo>
                  <a:pt x="528505" y="165629"/>
                  <a:pt x="489347" y="130175"/>
                  <a:pt x="441193" y="123825"/>
                </a:cubicBezTo>
                <a:cubicBezTo>
                  <a:pt x="393039" y="117475"/>
                  <a:pt x="259689" y="125413"/>
                  <a:pt x="237993" y="127000"/>
                </a:cubicBezTo>
                <a:cubicBezTo>
                  <a:pt x="216297" y="128587"/>
                  <a:pt x="343297" y="122237"/>
                  <a:pt x="311018" y="133350"/>
                </a:cubicBezTo>
                <a:cubicBezTo>
                  <a:pt x="278739" y="144462"/>
                  <a:pt x="-33999" y="213254"/>
                  <a:pt x="3043" y="206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282D6860-969E-DEA0-05B6-89514923F657}"/>
              </a:ext>
            </a:extLst>
          </p:cNvPr>
          <p:cNvSpPr/>
          <p:nvPr/>
        </p:nvSpPr>
        <p:spPr>
          <a:xfrm>
            <a:off x="8130686" y="6061063"/>
            <a:ext cx="99445" cy="470327"/>
          </a:xfrm>
          <a:custGeom>
            <a:avLst/>
            <a:gdLst>
              <a:gd name="connsiteX0" fmla="*/ 35414 w 99445"/>
              <a:gd name="connsiteY0" fmla="*/ 12 h 470327"/>
              <a:gd name="connsiteX1" fmla="*/ 57639 w 99445"/>
              <a:gd name="connsiteY1" fmla="*/ 79387 h 470327"/>
              <a:gd name="connsiteX2" fmla="*/ 60814 w 99445"/>
              <a:gd name="connsiteY2" fmla="*/ 142887 h 470327"/>
              <a:gd name="connsiteX3" fmla="*/ 16364 w 99445"/>
              <a:gd name="connsiteY3" fmla="*/ 82562 h 470327"/>
              <a:gd name="connsiteX4" fmla="*/ 489 w 99445"/>
              <a:gd name="connsiteY4" fmla="*/ 66687 h 470327"/>
              <a:gd name="connsiteX5" fmla="*/ 32239 w 99445"/>
              <a:gd name="connsiteY5" fmla="*/ 165112 h 470327"/>
              <a:gd name="connsiteX6" fmla="*/ 63989 w 99445"/>
              <a:gd name="connsiteY6" fmla="*/ 288937 h 470327"/>
              <a:gd name="connsiteX7" fmla="*/ 60814 w 99445"/>
              <a:gd name="connsiteY7" fmla="*/ 254012 h 470327"/>
              <a:gd name="connsiteX8" fmla="*/ 98914 w 99445"/>
              <a:gd name="connsiteY8" fmla="*/ 469912 h 470327"/>
              <a:gd name="connsiteX9" fmla="*/ 79864 w 99445"/>
              <a:gd name="connsiteY9" fmla="*/ 304812 h 470327"/>
              <a:gd name="connsiteX10" fmla="*/ 35414 w 99445"/>
              <a:gd name="connsiteY10" fmla="*/ 168287 h 470327"/>
              <a:gd name="connsiteX11" fmla="*/ 54464 w 99445"/>
              <a:gd name="connsiteY11" fmla="*/ 127012 h 470327"/>
              <a:gd name="connsiteX12" fmla="*/ 79864 w 99445"/>
              <a:gd name="connsiteY12" fmla="*/ 34937 h 470327"/>
              <a:gd name="connsiteX13" fmla="*/ 73514 w 99445"/>
              <a:gd name="connsiteY13" fmla="*/ 73037 h 470327"/>
              <a:gd name="connsiteX14" fmla="*/ 35414 w 99445"/>
              <a:gd name="connsiteY14" fmla="*/ 12 h 47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445" h="470327">
                <a:moveTo>
                  <a:pt x="35414" y="12"/>
                </a:moveTo>
                <a:cubicBezTo>
                  <a:pt x="32768" y="1070"/>
                  <a:pt x="53406" y="55575"/>
                  <a:pt x="57639" y="79387"/>
                </a:cubicBezTo>
                <a:cubicBezTo>
                  <a:pt x="61872" y="103199"/>
                  <a:pt x="67693" y="142358"/>
                  <a:pt x="60814" y="142887"/>
                </a:cubicBezTo>
                <a:cubicBezTo>
                  <a:pt x="53935" y="143416"/>
                  <a:pt x="26418" y="95262"/>
                  <a:pt x="16364" y="82562"/>
                </a:cubicBezTo>
                <a:cubicBezTo>
                  <a:pt x="6310" y="69862"/>
                  <a:pt x="-2157" y="52929"/>
                  <a:pt x="489" y="66687"/>
                </a:cubicBezTo>
                <a:cubicBezTo>
                  <a:pt x="3135" y="80445"/>
                  <a:pt x="21656" y="128070"/>
                  <a:pt x="32239" y="165112"/>
                </a:cubicBezTo>
                <a:cubicBezTo>
                  <a:pt x="42822" y="202154"/>
                  <a:pt x="59226" y="274120"/>
                  <a:pt x="63989" y="288937"/>
                </a:cubicBezTo>
                <a:cubicBezTo>
                  <a:pt x="68752" y="303754"/>
                  <a:pt x="54993" y="223849"/>
                  <a:pt x="60814" y="254012"/>
                </a:cubicBezTo>
                <a:cubicBezTo>
                  <a:pt x="66635" y="284175"/>
                  <a:pt x="95739" y="461445"/>
                  <a:pt x="98914" y="469912"/>
                </a:cubicBezTo>
                <a:cubicBezTo>
                  <a:pt x="102089" y="478379"/>
                  <a:pt x="90447" y="355083"/>
                  <a:pt x="79864" y="304812"/>
                </a:cubicBezTo>
                <a:cubicBezTo>
                  <a:pt x="69281" y="254541"/>
                  <a:pt x="39647" y="197920"/>
                  <a:pt x="35414" y="168287"/>
                </a:cubicBezTo>
                <a:cubicBezTo>
                  <a:pt x="31181" y="138654"/>
                  <a:pt x="47056" y="149237"/>
                  <a:pt x="54464" y="127012"/>
                </a:cubicBezTo>
                <a:cubicBezTo>
                  <a:pt x="61872" y="104787"/>
                  <a:pt x="76689" y="43933"/>
                  <a:pt x="79864" y="34937"/>
                </a:cubicBezTo>
                <a:cubicBezTo>
                  <a:pt x="83039" y="25941"/>
                  <a:pt x="85156" y="79916"/>
                  <a:pt x="73514" y="73037"/>
                </a:cubicBezTo>
                <a:cubicBezTo>
                  <a:pt x="61872" y="66158"/>
                  <a:pt x="38060" y="-1046"/>
                  <a:pt x="3541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47F83A74-7490-70FE-9644-E08F64AD3721}"/>
              </a:ext>
            </a:extLst>
          </p:cNvPr>
          <p:cNvSpPr/>
          <p:nvPr/>
        </p:nvSpPr>
        <p:spPr>
          <a:xfrm>
            <a:off x="7932328" y="7343684"/>
            <a:ext cx="88276" cy="359637"/>
          </a:xfrm>
          <a:custGeom>
            <a:avLst/>
            <a:gdLst>
              <a:gd name="connsiteX0" fmla="*/ 61298 w 88276"/>
              <a:gd name="connsiteY0" fmla="*/ 1013 h 359637"/>
              <a:gd name="connsiteX1" fmla="*/ 42862 w 88276"/>
              <a:gd name="connsiteY1" fmla="*/ 89503 h 359637"/>
              <a:gd name="connsiteX2" fmla="*/ 53924 w 88276"/>
              <a:gd name="connsiteY2" fmla="*/ 155871 h 359637"/>
              <a:gd name="connsiteX3" fmla="*/ 46549 w 88276"/>
              <a:gd name="connsiteY3" fmla="*/ 126374 h 359637"/>
              <a:gd name="connsiteX4" fmla="*/ 50237 w 88276"/>
              <a:gd name="connsiteY4" fmla="*/ 262797 h 359637"/>
              <a:gd name="connsiteX5" fmla="*/ 53924 w 88276"/>
              <a:gd name="connsiteY5" fmla="*/ 211177 h 359637"/>
              <a:gd name="connsiteX6" fmla="*/ 83420 w 88276"/>
              <a:gd name="connsiteY6" fmla="*/ 354974 h 359637"/>
              <a:gd name="connsiteX7" fmla="*/ 79733 w 88276"/>
              <a:gd name="connsiteY7" fmla="*/ 310729 h 359637"/>
              <a:gd name="connsiteX8" fmla="*/ 2304 w 88276"/>
              <a:gd name="connsiteY8" fmla="*/ 174306 h 359637"/>
              <a:gd name="connsiteX9" fmla="*/ 20740 w 88276"/>
              <a:gd name="connsiteY9" fmla="*/ 214864 h 359637"/>
              <a:gd name="connsiteX10" fmla="*/ 24427 w 88276"/>
              <a:gd name="connsiteY10" fmla="*/ 166932 h 359637"/>
              <a:gd name="connsiteX11" fmla="*/ 2304 w 88276"/>
              <a:gd name="connsiteY11" fmla="*/ 119000 h 359637"/>
              <a:gd name="connsiteX12" fmla="*/ 13366 w 88276"/>
              <a:gd name="connsiteY12" fmla="*/ 152184 h 359637"/>
              <a:gd name="connsiteX13" fmla="*/ 61298 w 88276"/>
              <a:gd name="connsiteY13" fmla="*/ 1013 h 35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76" h="359637">
                <a:moveTo>
                  <a:pt x="61298" y="1013"/>
                </a:moveTo>
                <a:cubicBezTo>
                  <a:pt x="66214" y="-9434"/>
                  <a:pt x="44091" y="63693"/>
                  <a:pt x="42862" y="89503"/>
                </a:cubicBezTo>
                <a:cubicBezTo>
                  <a:pt x="41633" y="115313"/>
                  <a:pt x="53310" y="149726"/>
                  <a:pt x="53924" y="155871"/>
                </a:cubicBezTo>
                <a:cubicBezTo>
                  <a:pt x="54538" y="162016"/>
                  <a:pt x="47163" y="108553"/>
                  <a:pt x="46549" y="126374"/>
                </a:cubicBezTo>
                <a:cubicBezTo>
                  <a:pt x="45935" y="144195"/>
                  <a:pt x="49008" y="248663"/>
                  <a:pt x="50237" y="262797"/>
                </a:cubicBezTo>
                <a:cubicBezTo>
                  <a:pt x="51466" y="276931"/>
                  <a:pt x="48394" y="195814"/>
                  <a:pt x="53924" y="211177"/>
                </a:cubicBezTo>
                <a:cubicBezTo>
                  <a:pt x="59454" y="226540"/>
                  <a:pt x="79118" y="338382"/>
                  <a:pt x="83420" y="354974"/>
                </a:cubicBezTo>
                <a:cubicBezTo>
                  <a:pt x="87722" y="371566"/>
                  <a:pt x="93252" y="340840"/>
                  <a:pt x="79733" y="310729"/>
                </a:cubicBezTo>
                <a:cubicBezTo>
                  <a:pt x="66214" y="280618"/>
                  <a:pt x="12136" y="190284"/>
                  <a:pt x="2304" y="174306"/>
                </a:cubicBezTo>
                <a:cubicBezTo>
                  <a:pt x="-7528" y="158329"/>
                  <a:pt x="17053" y="216093"/>
                  <a:pt x="20740" y="214864"/>
                </a:cubicBezTo>
                <a:cubicBezTo>
                  <a:pt x="24427" y="213635"/>
                  <a:pt x="27500" y="182909"/>
                  <a:pt x="24427" y="166932"/>
                </a:cubicBezTo>
                <a:cubicBezTo>
                  <a:pt x="21354" y="150955"/>
                  <a:pt x="4147" y="121458"/>
                  <a:pt x="2304" y="119000"/>
                </a:cubicBezTo>
                <a:cubicBezTo>
                  <a:pt x="460" y="116542"/>
                  <a:pt x="3534" y="168162"/>
                  <a:pt x="13366" y="152184"/>
                </a:cubicBezTo>
                <a:cubicBezTo>
                  <a:pt x="23198" y="136207"/>
                  <a:pt x="56382" y="11460"/>
                  <a:pt x="61298" y="1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2DD9EE09-3CB6-B98F-FDFC-1E8FBF10141D}"/>
              </a:ext>
            </a:extLst>
          </p:cNvPr>
          <p:cNvSpPr/>
          <p:nvPr/>
        </p:nvSpPr>
        <p:spPr>
          <a:xfrm>
            <a:off x="7765880" y="7544462"/>
            <a:ext cx="254430" cy="393102"/>
          </a:xfrm>
          <a:custGeom>
            <a:avLst/>
            <a:gdLst>
              <a:gd name="connsiteX0" fmla="*/ 181145 w 254430"/>
              <a:gd name="connsiteY0" fmla="*/ 180313 h 393102"/>
              <a:gd name="connsiteX1" fmla="*/ 219245 w 254430"/>
              <a:gd name="connsiteY1" fmla="*/ 142213 h 393102"/>
              <a:gd name="connsiteX2" fmla="*/ 203370 w 254430"/>
              <a:gd name="connsiteY2" fmla="*/ 78713 h 393102"/>
              <a:gd name="connsiteX3" fmla="*/ 244645 w 254430"/>
              <a:gd name="connsiteY3" fmla="*/ 129513 h 393102"/>
              <a:gd name="connsiteX4" fmla="*/ 174795 w 254430"/>
              <a:gd name="connsiteY4" fmla="*/ 262863 h 393102"/>
              <a:gd name="connsiteX5" fmla="*/ 181145 w 254430"/>
              <a:gd name="connsiteY5" fmla="*/ 250163 h 393102"/>
              <a:gd name="connsiteX6" fmla="*/ 66845 w 254430"/>
              <a:gd name="connsiteY6" fmla="*/ 323188 h 393102"/>
              <a:gd name="connsiteX7" fmla="*/ 104945 w 254430"/>
              <a:gd name="connsiteY7" fmla="*/ 310488 h 393102"/>
              <a:gd name="connsiteX8" fmla="*/ 170 w 254430"/>
              <a:gd name="connsiteY8" fmla="*/ 393038 h 393102"/>
              <a:gd name="connsiteX9" fmla="*/ 82720 w 254430"/>
              <a:gd name="connsiteY9" fmla="*/ 323188 h 393102"/>
              <a:gd name="connsiteX10" fmla="*/ 171620 w 254430"/>
              <a:gd name="connsiteY10" fmla="*/ 266038 h 393102"/>
              <a:gd name="connsiteX11" fmla="*/ 158920 w 254430"/>
              <a:gd name="connsiteY11" fmla="*/ 262863 h 393102"/>
              <a:gd name="connsiteX12" fmla="*/ 254170 w 254430"/>
              <a:gd name="connsiteY12" fmla="*/ 154913 h 393102"/>
              <a:gd name="connsiteX13" fmla="*/ 187495 w 254430"/>
              <a:gd name="connsiteY13" fmla="*/ 2513 h 393102"/>
              <a:gd name="connsiteX14" fmla="*/ 197020 w 254430"/>
              <a:gd name="connsiteY14" fmla="*/ 62838 h 393102"/>
              <a:gd name="connsiteX15" fmla="*/ 206545 w 254430"/>
              <a:gd name="connsiteY15" fmla="*/ 100938 h 393102"/>
              <a:gd name="connsiteX16" fmla="*/ 181145 w 254430"/>
              <a:gd name="connsiteY16" fmla="*/ 180313 h 39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4430" h="393102">
                <a:moveTo>
                  <a:pt x="181145" y="180313"/>
                </a:moveTo>
                <a:cubicBezTo>
                  <a:pt x="183262" y="187192"/>
                  <a:pt x="215541" y="159146"/>
                  <a:pt x="219245" y="142213"/>
                </a:cubicBezTo>
                <a:cubicBezTo>
                  <a:pt x="222949" y="125280"/>
                  <a:pt x="199137" y="80830"/>
                  <a:pt x="203370" y="78713"/>
                </a:cubicBezTo>
                <a:cubicBezTo>
                  <a:pt x="207603" y="76596"/>
                  <a:pt x="249407" y="98822"/>
                  <a:pt x="244645" y="129513"/>
                </a:cubicBezTo>
                <a:cubicBezTo>
                  <a:pt x="239883" y="160204"/>
                  <a:pt x="174795" y="262863"/>
                  <a:pt x="174795" y="262863"/>
                </a:cubicBezTo>
                <a:cubicBezTo>
                  <a:pt x="164212" y="282971"/>
                  <a:pt x="199137" y="240109"/>
                  <a:pt x="181145" y="250163"/>
                </a:cubicBezTo>
                <a:cubicBezTo>
                  <a:pt x="163153" y="260217"/>
                  <a:pt x="79545" y="313134"/>
                  <a:pt x="66845" y="323188"/>
                </a:cubicBezTo>
                <a:cubicBezTo>
                  <a:pt x="54145" y="333242"/>
                  <a:pt x="116057" y="298846"/>
                  <a:pt x="104945" y="310488"/>
                </a:cubicBezTo>
                <a:cubicBezTo>
                  <a:pt x="93832" y="322130"/>
                  <a:pt x="3874" y="390921"/>
                  <a:pt x="170" y="393038"/>
                </a:cubicBezTo>
                <a:cubicBezTo>
                  <a:pt x="-3534" y="395155"/>
                  <a:pt x="54145" y="344355"/>
                  <a:pt x="82720" y="323188"/>
                </a:cubicBezTo>
                <a:cubicBezTo>
                  <a:pt x="111295" y="302021"/>
                  <a:pt x="171620" y="266038"/>
                  <a:pt x="171620" y="266038"/>
                </a:cubicBezTo>
                <a:cubicBezTo>
                  <a:pt x="184320" y="255984"/>
                  <a:pt x="145162" y="281384"/>
                  <a:pt x="158920" y="262863"/>
                </a:cubicBezTo>
                <a:cubicBezTo>
                  <a:pt x="172678" y="244342"/>
                  <a:pt x="249408" y="198305"/>
                  <a:pt x="254170" y="154913"/>
                </a:cubicBezTo>
                <a:cubicBezTo>
                  <a:pt x="258933" y="111521"/>
                  <a:pt x="197020" y="17859"/>
                  <a:pt x="187495" y="2513"/>
                </a:cubicBezTo>
                <a:cubicBezTo>
                  <a:pt x="177970" y="-12833"/>
                  <a:pt x="193845" y="46434"/>
                  <a:pt x="197020" y="62838"/>
                </a:cubicBezTo>
                <a:cubicBezTo>
                  <a:pt x="200195" y="79242"/>
                  <a:pt x="203899" y="84005"/>
                  <a:pt x="206545" y="100938"/>
                </a:cubicBezTo>
                <a:cubicBezTo>
                  <a:pt x="209191" y="117871"/>
                  <a:pt x="179028" y="173434"/>
                  <a:pt x="181145" y="180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DC1093C7-671E-22A1-E4E0-76DE831ECCFB}"/>
              </a:ext>
            </a:extLst>
          </p:cNvPr>
          <p:cNvSpPr/>
          <p:nvPr/>
        </p:nvSpPr>
        <p:spPr>
          <a:xfrm>
            <a:off x="7740502" y="7654704"/>
            <a:ext cx="206691" cy="267161"/>
          </a:xfrm>
          <a:custGeom>
            <a:avLst/>
            <a:gdLst>
              <a:gd name="connsiteX0" fmla="*/ 155723 w 206691"/>
              <a:gd name="connsiteY0" fmla="*/ 221 h 267161"/>
              <a:gd name="connsiteX1" fmla="*/ 174773 w 206691"/>
              <a:gd name="connsiteY1" fmla="*/ 73246 h 267161"/>
              <a:gd name="connsiteX2" fmla="*/ 139848 w 206691"/>
              <a:gd name="connsiteY2" fmla="*/ 124046 h 267161"/>
              <a:gd name="connsiteX3" fmla="*/ 171598 w 206691"/>
              <a:gd name="connsiteY3" fmla="*/ 104996 h 267161"/>
              <a:gd name="connsiteX4" fmla="*/ 76348 w 206691"/>
              <a:gd name="connsiteY4" fmla="*/ 190721 h 267161"/>
              <a:gd name="connsiteX5" fmla="*/ 41423 w 206691"/>
              <a:gd name="connsiteY5" fmla="*/ 219296 h 267161"/>
              <a:gd name="connsiteX6" fmla="*/ 95398 w 206691"/>
              <a:gd name="connsiteY6" fmla="*/ 171671 h 267161"/>
              <a:gd name="connsiteX7" fmla="*/ 206523 w 206691"/>
              <a:gd name="connsiteY7" fmla="*/ 127221 h 267161"/>
              <a:gd name="connsiteX8" fmla="*/ 117623 w 206691"/>
              <a:gd name="connsiteY8" fmla="*/ 181196 h 267161"/>
              <a:gd name="connsiteX9" fmla="*/ 148 w 206691"/>
              <a:gd name="connsiteY9" fmla="*/ 266921 h 267161"/>
              <a:gd name="connsiteX10" fmla="*/ 143023 w 206691"/>
              <a:gd name="connsiteY10" fmla="*/ 152621 h 267161"/>
              <a:gd name="connsiteX11" fmla="*/ 152548 w 206691"/>
              <a:gd name="connsiteY11" fmla="*/ 124046 h 267161"/>
              <a:gd name="connsiteX12" fmla="*/ 104923 w 206691"/>
              <a:gd name="connsiteY12" fmla="*/ 38321 h 267161"/>
              <a:gd name="connsiteX13" fmla="*/ 203348 w 206691"/>
              <a:gd name="connsiteY13" fmla="*/ 85946 h 267161"/>
              <a:gd name="connsiteX14" fmla="*/ 127148 w 206691"/>
              <a:gd name="connsiteY14" fmla="*/ 98646 h 267161"/>
              <a:gd name="connsiteX15" fmla="*/ 92223 w 206691"/>
              <a:gd name="connsiteY15" fmla="*/ 41496 h 267161"/>
              <a:gd name="connsiteX16" fmla="*/ 133498 w 206691"/>
              <a:gd name="connsiteY16" fmla="*/ 79596 h 267161"/>
              <a:gd name="connsiteX17" fmla="*/ 162073 w 206691"/>
              <a:gd name="connsiteY17" fmla="*/ 51021 h 267161"/>
              <a:gd name="connsiteX18" fmla="*/ 155723 w 206691"/>
              <a:gd name="connsiteY18" fmla="*/ 221 h 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6691" h="267161">
                <a:moveTo>
                  <a:pt x="155723" y="221"/>
                </a:moveTo>
                <a:cubicBezTo>
                  <a:pt x="157840" y="3925"/>
                  <a:pt x="177419" y="52609"/>
                  <a:pt x="174773" y="73246"/>
                </a:cubicBezTo>
                <a:cubicBezTo>
                  <a:pt x="172127" y="93883"/>
                  <a:pt x="140377" y="118754"/>
                  <a:pt x="139848" y="124046"/>
                </a:cubicBezTo>
                <a:cubicBezTo>
                  <a:pt x="139319" y="129338"/>
                  <a:pt x="182181" y="93884"/>
                  <a:pt x="171598" y="104996"/>
                </a:cubicBezTo>
                <a:cubicBezTo>
                  <a:pt x="161015" y="116108"/>
                  <a:pt x="98044" y="171671"/>
                  <a:pt x="76348" y="190721"/>
                </a:cubicBezTo>
                <a:cubicBezTo>
                  <a:pt x="54652" y="209771"/>
                  <a:pt x="38248" y="222471"/>
                  <a:pt x="41423" y="219296"/>
                </a:cubicBezTo>
                <a:cubicBezTo>
                  <a:pt x="44598" y="216121"/>
                  <a:pt x="67881" y="187017"/>
                  <a:pt x="95398" y="171671"/>
                </a:cubicBezTo>
                <a:cubicBezTo>
                  <a:pt x="122915" y="156325"/>
                  <a:pt x="202819" y="125634"/>
                  <a:pt x="206523" y="127221"/>
                </a:cubicBezTo>
                <a:cubicBezTo>
                  <a:pt x="210227" y="128808"/>
                  <a:pt x="152019" y="157913"/>
                  <a:pt x="117623" y="181196"/>
                </a:cubicBezTo>
                <a:cubicBezTo>
                  <a:pt x="83227" y="204479"/>
                  <a:pt x="-4085" y="271683"/>
                  <a:pt x="148" y="266921"/>
                </a:cubicBezTo>
                <a:cubicBezTo>
                  <a:pt x="4381" y="262159"/>
                  <a:pt x="117623" y="176434"/>
                  <a:pt x="143023" y="152621"/>
                </a:cubicBezTo>
                <a:cubicBezTo>
                  <a:pt x="168423" y="128809"/>
                  <a:pt x="158898" y="143096"/>
                  <a:pt x="152548" y="124046"/>
                </a:cubicBezTo>
                <a:cubicBezTo>
                  <a:pt x="146198" y="104996"/>
                  <a:pt x="96456" y="44671"/>
                  <a:pt x="104923" y="38321"/>
                </a:cubicBezTo>
                <a:cubicBezTo>
                  <a:pt x="113390" y="31971"/>
                  <a:pt x="199644" y="75892"/>
                  <a:pt x="203348" y="85946"/>
                </a:cubicBezTo>
                <a:cubicBezTo>
                  <a:pt x="207052" y="96000"/>
                  <a:pt x="145669" y="106054"/>
                  <a:pt x="127148" y="98646"/>
                </a:cubicBezTo>
                <a:cubicBezTo>
                  <a:pt x="108627" y="91238"/>
                  <a:pt x="91165" y="44671"/>
                  <a:pt x="92223" y="41496"/>
                </a:cubicBezTo>
                <a:cubicBezTo>
                  <a:pt x="93281" y="38321"/>
                  <a:pt x="121856" y="78009"/>
                  <a:pt x="133498" y="79596"/>
                </a:cubicBezTo>
                <a:cubicBezTo>
                  <a:pt x="145140" y="81183"/>
                  <a:pt x="158369" y="61604"/>
                  <a:pt x="162073" y="51021"/>
                </a:cubicBezTo>
                <a:cubicBezTo>
                  <a:pt x="165777" y="40438"/>
                  <a:pt x="153606" y="-3483"/>
                  <a:pt x="155723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96899494-BC43-F6ED-8627-55124F6E70D7}"/>
              </a:ext>
            </a:extLst>
          </p:cNvPr>
          <p:cNvSpPr/>
          <p:nvPr/>
        </p:nvSpPr>
        <p:spPr>
          <a:xfrm>
            <a:off x="7759287" y="7654837"/>
            <a:ext cx="171869" cy="108226"/>
          </a:xfrm>
          <a:custGeom>
            <a:avLst/>
            <a:gdLst>
              <a:gd name="connsiteX0" fmla="*/ 171863 w 171869"/>
              <a:gd name="connsiteY0" fmla="*/ 57238 h 108226"/>
              <a:gd name="connsiteX1" fmla="*/ 117888 w 171869"/>
              <a:gd name="connsiteY1" fmla="*/ 6438 h 108226"/>
              <a:gd name="connsiteX2" fmla="*/ 3588 w 171869"/>
              <a:gd name="connsiteY2" fmla="*/ 54063 h 108226"/>
              <a:gd name="connsiteX3" fmla="*/ 32163 w 171869"/>
              <a:gd name="connsiteY3" fmla="*/ 31838 h 108226"/>
              <a:gd name="connsiteX4" fmla="*/ 67088 w 171869"/>
              <a:gd name="connsiteY4" fmla="*/ 57238 h 108226"/>
              <a:gd name="connsiteX5" fmla="*/ 73438 w 171869"/>
              <a:gd name="connsiteY5" fmla="*/ 108038 h 108226"/>
              <a:gd name="connsiteX6" fmla="*/ 82963 w 171869"/>
              <a:gd name="connsiteY6" fmla="*/ 73113 h 108226"/>
              <a:gd name="connsiteX7" fmla="*/ 9938 w 171869"/>
              <a:gd name="connsiteY7" fmla="*/ 38188 h 108226"/>
              <a:gd name="connsiteX8" fmla="*/ 54388 w 171869"/>
              <a:gd name="connsiteY8" fmla="*/ 88 h 108226"/>
              <a:gd name="connsiteX9" fmla="*/ 121063 w 171869"/>
              <a:gd name="connsiteY9" fmla="*/ 28663 h 108226"/>
              <a:gd name="connsiteX10" fmla="*/ 171863 w 171869"/>
              <a:gd name="connsiteY10" fmla="*/ 57238 h 10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869" h="108226">
                <a:moveTo>
                  <a:pt x="171863" y="57238"/>
                </a:moveTo>
                <a:cubicBezTo>
                  <a:pt x="171334" y="53534"/>
                  <a:pt x="145934" y="6967"/>
                  <a:pt x="117888" y="6438"/>
                </a:cubicBezTo>
                <a:cubicBezTo>
                  <a:pt x="89842" y="5909"/>
                  <a:pt x="17875" y="49830"/>
                  <a:pt x="3588" y="54063"/>
                </a:cubicBezTo>
                <a:cubicBezTo>
                  <a:pt x="-10699" y="58296"/>
                  <a:pt x="21580" y="31309"/>
                  <a:pt x="32163" y="31838"/>
                </a:cubicBezTo>
                <a:cubicBezTo>
                  <a:pt x="42746" y="32367"/>
                  <a:pt x="60209" y="44538"/>
                  <a:pt x="67088" y="57238"/>
                </a:cubicBezTo>
                <a:cubicBezTo>
                  <a:pt x="73967" y="69938"/>
                  <a:pt x="70792" y="105392"/>
                  <a:pt x="73438" y="108038"/>
                </a:cubicBezTo>
                <a:cubicBezTo>
                  <a:pt x="76084" y="110684"/>
                  <a:pt x="93546" y="84755"/>
                  <a:pt x="82963" y="73113"/>
                </a:cubicBezTo>
                <a:cubicBezTo>
                  <a:pt x="72380" y="61471"/>
                  <a:pt x="14700" y="50359"/>
                  <a:pt x="9938" y="38188"/>
                </a:cubicBezTo>
                <a:cubicBezTo>
                  <a:pt x="5176" y="26017"/>
                  <a:pt x="35867" y="1675"/>
                  <a:pt x="54388" y="88"/>
                </a:cubicBezTo>
                <a:cubicBezTo>
                  <a:pt x="72909" y="-1499"/>
                  <a:pt x="99367" y="18609"/>
                  <a:pt x="121063" y="28663"/>
                </a:cubicBezTo>
                <a:cubicBezTo>
                  <a:pt x="142759" y="38717"/>
                  <a:pt x="172392" y="60942"/>
                  <a:pt x="171863" y="57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8C73D299-530C-6A3A-89CB-DB77C88A80A5}"/>
              </a:ext>
            </a:extLst>
          </p:cNvPr>
          <p:cNvSpPr/>
          <p:nvPr/>
        </p:nvSpPr>
        <p:spPr>
          <a:xfrm>
            <a:off x="7570405" y="7694909"/>
            <a:ext cx="276666" cy="201476"/>
          </a:xfrm>
          <a:custGeom>
            <a:avLst/>
            <a:gdLst>
              <a:gd name="connsiteX0" fmla="*/ 157545 w 276666"/>
              <a:gd name="connsiteY0" fmla="*/ 201316 h 201476"/>
              <a:gd name="connsiteX1" fmla="*/ 275020 w 276666"/>
              <a:gd name="connsiteY1" fmla="*/ 55266 h 201476"/>
              <a:gd name="connsiteX2" fmla="*/ 217870 w 276666"/>
              <a:gd name="connsiteY2" fmla="*/ 17166 h 201476"/>
              <a:gd name="connsiteX3" fmla="*/ 100395 w 276666"/>
              <a:gd name="connsiteY3" fmla="*/ 45741 h 201476"/>
              <a:gd name="connsiteX4" fmla="*/ 154370 w 276666"/>
              <a:gd name="connsiteY4" fmla="*/ 1291 h 201476"/>
              <a:gd name="connsiteX5" fmla="*/ 1970 w 276666"/>
              <a:gd name="connsiteY5" fmla="*/ 106066 h 201476"/>
              <a:gd name="connsiteX6" fmla="*/ 74995 w 276666"/>
              <a:gd name="connsiteY6" fmla="*/ 52091 h 201476"/>
              <a:gd name="connsiteX7" fmla="*/ 179770 w 276666"/>
              <a:gd name="connsiteY7" fmla="*/ 58441 h 201476"/>
              <a:gd name="connsiteX8" fmla="*/ 135320 w 276666"/>
              <a:gd name="connsiteY8" fmla="*/ 80666 h 201476"/>
              <a:gd name="connsiteX9" fmla="*/ 195645 w 276666"/>
              <a:gd name="connsiteY9" fmla="*/ 58441 h 201476"/>
              <a:gd name="connsiteX10" fmla="*/ 176595 w 276666"/>
              <a:gd name="connsiteY10" fmla="*/ 87016 h 201476"/>
              <a:gd name="connsiteX11" fmla="*/ 157545 w 276666"/>
              <a:gd name="connsiteY11" fmla="*/ 52091 h 201476"/>
              <a:gd name="connsiteX12" fmla="*/ 128970 w 276666"/>
              <a:gd name="connsiteY12" fmla="*/ 45741 h 201476"/>
              <a:gd name="connsiteX13" fmla="*/ 227395 w 276666"/>
              <a:gd name="connsiteY13" fmla="*/ 1291 h 201476"/>
              <a:gd name="connsiteX14" fmla="*/ 243270 w 276666"/>
              <a:gd name="connsiteY14" fmla="*/ 61616 h 201476"/>
              <a:gd name="connsiteX15" fmla="*/ 249620 w 276666"/>
              <a:gd name="connsiteY15" fmla="*/ 33041 h 201476"/>
              <a:gd name="connsiteX16" fmla="*/ 262320 w 276666"/>
              <a:gd name="connsiteY16" fmla="*/ 55266 h 201476"/>
              <a:gd name="connsiteX17" fmla="*/ 192470 w 276666"/>
              <a:gd name="connsiteY17" fmla="*/ 90191 h 201476"/>
              <a:gd name="connsiteX18" fmla="*/ 233745 w 276666"/>
              <a:gd name="connsiteY18" fmla="*/ 83841 h 201476"/>
              <a:gd name="connsiteX19" fmla="*/ 157545 w 276666"/>
              <a:gd name="connsiteY19" fmla="*/ 201316 h 20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6666" h="201476">
                <a:moveTo>
                  <a:pt x="157545" y="201316"/>
                </a:moveTo>
                <a:cubicBezTo>
                  <a:pt x="164424" y="196554"/>
                  <a:pt x="264966" y="85958"/>
                  <a:pt x="275020" y="55266"/>
                </a:cubicBezTo>
                <a:cubicBezTo>
                  <a:pt x="285074" y="24574"/>
                  <a:pt x="246974" y="18753"/>
                  <a:pt x="217870" y="17166"/>
                </a:cubicBezTo>
                <a:cubicBezTo>
                  <a:pt x="188766" y="15579"/>
                  <a:pt x="110978" y="48387"/>
                  <a:pt x="100395" y="45741"/>
                </a:cubicBezTo>
                <a:cubicBezTo>
                  <a:pt x="89812" y="43095"/>
                  <a:pt x="170774" y="-8763"/>
                  <a:pt x="154370" y="1291"/>
                </a:cubicBezTo>
                <a:cubicBezTo>
                  <a:pt x="137966" y="11345"/>
                  <a:pt x="15199" y="97599"/>
                  <a:pt x="1970" y="106066"/>
                </a:cubicBezTo>
                <a:cubicBezTo>
                  <a:pt x="-11259" y="114533"/>
                  <a:pt x="45362" y="60028"/>
                  <a:pt x="74995" y="52091"/>
                </a:cubicBezTo>
                <a:cubicBezTo>
                  <a:pt x="104628" y="44154"/>
                  <a:pt x="169716" y="53678"/>
                  <a:pt x="179770" y="58441"/>
                </a:cubicBezTo>
                <a:cubicBezTo>
                  <a:pt x="189824" y="63203"/>
                  <a:pt x="132674" y="80666"/>
                  <a:pt x="135320" y="80666"/>
                </a:cubicBezTo>
                <a:cubicBezTo>
                  <a:pt x="137966" y="80666"/>
                  <a:pt x="188766" y="57383"/>
                  <a:pt x="195645" y="58441"/>
                </a:cubicBezTo>
                <a:cubicBezTo>
                  <a:pt x="202524" y="59499"/>
                  <a:pt x="182945" y="88074"/>
                  <a:pt x="176595" y="87016"/>
                </a:cubicBezTo>
                <a:cubicBezTo>
                  <a:pt x="170245" y="85958"/>
                  <a:pt x="165483" y="58970"/>
                  <a:pt x="157545" y="52091"/>
                </a:cubicBezTo>
                <a:cubicBezTo>
                  <a:pt x="149607" y="45212"/>
                  <a:pt x="117328" y="54208"/>
                  <a:pt x="128970" y="45741"/>
                </a:cubicBezTo>
                <a:cubicBezTo>
                  <a:pt x="140612" y="37274"/>
                  <a:pt x="208345" y="-1355"/>
                  <a:pt x="227395" y="1291"/>
                </a:cubicBezTo>
                <a:cubicBezTo>
                  <a:pt x="246445" y="3937"/>
                  <a:pt x="239566" y="56324"/>
                  <a:pt x="243270" y="61616"/>
                </a:cubicBezTo>
                <a:cubicBezTo>
                  <a:pt x="246974" y="66908"/>
                  <a:pt x="246445" y="34099"/>
                  <a:pt x="249620" y="33041"/>
                </a:cubicBezTo>
                <a:cubicBezTo>
                  <a:pt x="252795" y="31983"/>
                  <a:pt x="271845" y="45741"/>
                  <a:pt x="262320" y="55266"/>
                </a:cubicBezTo>
                <a:cubicBezTo>
                  <a:pt x="252795" y="64791"/>
                  <a:pt x="197232" y="85429"/>
                  <a:pt x="192470" y="90191"/>
                </a:cubicBezTo>
                <a:cubicBezTo>
                  <a:pt x="187708" y="94953"/>
                  <a:pt x="238507" y="64262"/>
                  <a:pt x="233745" y="83841"/>
                </a:cubicBezTo>
                <a:cubicBezTo>
                  <a:pt x="228983" y="103420"/>
                  <a:pt x="150666" y="206078"/>
                  <a:pt x="157545" y="20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A63342C5-70C5-F50B-DF3B-08EF69C991C9}"/>
              </a:ext>
            </a:extLst>
          </p:cNvPr>
          <p:cNvSpPr/>
          <p:nvPr/>
        </p:nvSpPr>
        <p:spPr>
          <a:xfrm>
            <a:off x="7426325" y="7762799"/>
            <a:ext cx="363126" cy="136745"/>
          </a:xfrm>
          <a:custGeom>
            <a:avLst/>
            <a:gdLst>
              <a:gd name="connsiteX0" fmla="*/ 361950 w 363126"/>
              <a:gd name="connsiteY0" fmla="*/ 76 h 136745"/>
              <a:gd name="connsiteX1" fmla="*/ 263525 w 363126"/>
              <a:gd name="connsiteY1" fmla="*/ 82626 h 136745"/>
              <a:gd name="connsiteX2" fmla="*/ 168275 w 363126"/>
              <a:gd name="connsiteY2" fmla="*/ 111201 h 136745"/>
              <a:gd name="connsiteX3" fmla="*/ 234950 w 363126"/>
              <a:gd name="connsiteY3" fmla="*/ 63576 h 136745"/>
              <a:gd name="connsiteX4" fmla="*/ 0 w 363126"/>
              <a:gd name="connsiteY4" fmla="*/ 98501 h 136745"/>
              <a:gd name="connsiteX5" fmla="*/ 149225 w 363126"/>
              <a:gd name="connsiteY5" fmla="*/ 76276 h 136745"/>
              <a:gd name="connsiteX6" fmla="*/ 161925 w 363126"/>
              <a:gd name="connsiteY6" fmla="*/ 79451 h 136745"/>
              <a:gd name="connsiteX7" fmla="*/ 95250 w 363126"/>
              <a:gd name="connsiteY7" fmla="*/ 136601 h 136745"/>
              <a:gd name="connsiteX8" fmla="*/ 196850 w 363126"/>
              <a:gd name="connsiteY8" fmla="*/ 60401 h 136745"/>
              <a:gd name="connsiteX9" fmla="*/ 301625 w 363126"/>
              <a:gd name="connsiteY9" fmla="*/ 6426 h 136745"/>
              <a:gd name="connsiteX10" fmla="*/ 177800 w 363126"/>
              <a:gd name="connsiteY10" fmla="*/ 35001 h 136745"/>
              <a:gd name="connsiteX11" fmla="*/ 269875 w 363126"/>
              <a:gd name="connsiteY11" fmla="*/ 9601 h 136745"/>
              <a:gd name="connsiteX12" fmla="*/ 203200 w 363126"/>
              <a:gd name="connsiteY12" fmla="*/ 63576 h 136745"/>
              <a:gd name="connsiteX13" fmla="*/ 193675 w 363126"/>
              <a:gd name="connsiteY13" fmla="*/ 82626 h 136745"/>
              <a:gd name="connsiteX14" fmla="*/ 260350 w 363126"/>
              <a:gd name="connsiteY14" fmla="*/ 54051 h 136745"/>
              <a:gd name="connsiteX15" fmla="*/ 193675 w 363126"/>
              <a:gd name="connsiteY15" fmla="*/ 98501 h 136745"/>
              <a:gd name="connsiteX16" fmla="*/ 361950 w 363126"/>
              <a:gd name="connsiteY16" fmla="*/ 76 h 13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3126" h="136745">
                <a:moveTo>
                  <a:pt x="361950" y="76"/>
                </a:moveTo>
                <a:cubicBezTo>
                  <a:pt x="373592" y="-2570"/>
                  <a:pt x="295804" y="64105"/>
                  <a:pt x="263525" y="82626"/>
                </a:cubicBezTo>
                <a:cubicBezTo>
                  <a:pt x="231246" y="101147"/>
                  <a:pt x="173037" y="114376"/>
                  <a:pt x="168275" y="111201"/>
                </a:cubicBezTo>
                <a:cubicBezTo>
                  <a:pt x="163513" y="108026"/>
                  <a:pt x="262996" y="65693"/>
                  <a:pt x="234950" y="63576"/>
                </a:cubicBezTo>
                <a:cubicBezTo>
                  <a:pt x="206904" y="61459"/>
                  <a:pt x="0" y="98501"/>
                  <a:pt x="0" y="98501"/>
                </a:cubicBezTo>
                <a:lnTo>
                  <a:pt x="149225" y="76276"/>
                </a:lnTo>
                <a:cubicBezTo>
                  <a:pt x="176213" y="73101"/>
                  <a:pt x="170921" y="69397"/>
                  <a:pt x="161925" y="79451"/>
                </a:cubicBezTo>
                <a:cubicBezTo>
                  <a:pt x="152929" y="89505"/>
                  <a:pt x="89429" y="139776"/>
                  <a:pt x="95250" y="136601"/>
                </a:cubicBezTo>
                <a:cubicBezTo>
                  <a:pt x="101071" y="133426"/>
                  <a:pt x="162454" y="82097"/>
                  <a:pt x="196850" y="60401"/>
                </a:cubicBezTo>
                <a:cubicBezTo>
                  <a:pt x="231246" y="38705"/>
                  <a:pt x="304800" y="10659"/>
                  <a:pt x="301625" y="6426"/>
                </a:cubicBezTo>
                <a:cubicBezTo>
                  <a:pt x="298450" y="2193"/>
                  <a:pt x="183092" y="34472"/>
                  <a:pt x="177800" y="35001"/>
                </a:cubicBezTo>
                <a:cubicBezTo>
                  <a:pt x="172508" y="35530"/>
                  <a:pt x="265642" y="4839"/>
                  <a:pt x="269875" y="9601"/>
                </a:cubicBezTo>
                <a:cubicBezTo>
                  <a:pt x="274108" y="14363"/>
                  <a:pt x="215900" y="51405"/>
                  <a:pt x="203200" y="63576"/>
                </a:cubicBezTo>
                <a:cubicBezTo>
                  <a:pt x="190500" y="75747"/>
                  <a:pt x="184150" y="84214"/>
                  <a:pt x="193675" y="82626"/>
                </a:cubicBezTo>
                <a:cubicBezTo>
                  <a:pt x="203200" y="81039"/>
                  <a:pt x="260350" y="51405"/>
                  <a:pt x="260350" y="54051"/>
                </a:cubicBezTo>
                <a:cubicBezTo>
                  <a:pt x="260350" y="56697"/>
                  <a:pt x="173567" y="110672"/>
                  <a:pt x="193675" y="98501"/>
                </a:cubicBezTo>
                <a:cubicBezTo>
                  <a:pt x="213783" y="86330"/>
                  <a:pt x="350308" y="2722"/>
                  <a:pt x="361950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6CE1DE62-245C-3E30-6276-774E0FB7AB0B}"/>
              </a:ext>
            </a:extLst>
          </p:cNvPr>
          <p:cNvSpPr/>
          <p:nvPr/>
        </p:nvSpPr>
        <p:spPr>
          <a:xfrm>
            <a:off x="7275533" y="7752872"/>
            <a:ext cx="430466" cy="134307"/>
          </a:xfrm>
          <a:custGeom>
            <a:avLst/>
            <a:gdLst>
              <a:gd name="connsiteX0" fmla="*/ 430192 w 430466"/>
              <a:gd name="connsiteY0" fmla="*/ 6828 h 134307"/>
              <a:gd name="connsiteX1" fmla="*/ 255567 w 430466"/>
              <a:gd name="connsiteY1" fmla="*/ 67153 h 134307"/>
              <a:gd name="connsiteX2" fmla="*/ 185717 w 430466"/>
              <a:gd name="connsiteY2" fmla="*/ 44928 h 134307"/>
              <a:gd name="connsiteX3" fmla="*/ 252392 w 430466"/>
              <a:gd name="connsiteY3" fmla="*/ 63978 h 134307"/>
              <a:gd name="connsiteX4" fmla="*/ 204767 w 430466"/>
              <a:gd name="connsiteY4" fmla="*/ 83028 h 134307"/>
              <a:gd name="connsiteX5" fmla="*/ 1567 w 430466"/>
              <a:gd name="connsiteY5" fmla="*/ 133828 h 134307"/>
              <a:gd name="connsiteX6" fmla="*/ 115867 w 430466"/>
              <a:gd name="connsiteY6" fmla="*/ 105253 h 134307"/>
              <a:gd name="connsiteX7" fmla="*/ 211117 w 430466"/>
              <a:gd name="connsiteY7" fmla="*/ 51278 h 134307"/>
              <a:gd name="connsiteX8" fmla="*/ 176192 w 430466"/>
              <a:gd name="connsiteY8" fmla="*/ 79853 h 134307"/>
              <a:gd name="connsiteX9" fmla="*/ 360342 w 430466"/>
              <a:gd name="connsiteY9" fmla="*/ 478 h 134307"/>
              <a:gd name="connsiteX10" fmla="*/ 296842 w 430466"/>
              <a:gd name="connsiteY10" fmla="*/ 44928 h 134307"/>
              <a:gd name="connsiteX11" fmla="*/ 430192 w 430466"/>
              <a:gd name="connsiteY11" fmla="*/ 6828 h 134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466" h="134307">
                <a:moveTo>
                  <a:pt x="430192" y="6828"/>
                </a:moveTo>
                <a:cubicBezTo>
                  <a:pt x="423313" y="10532"/>
                  <a:pt x="296313" y="60803"/>
                  <a:pt x="255567" y="67153"/>
                </a:cubicBezTo>
                <a:cubicBezTo>
                  <a:pt x="214821" y="73503"/>
                  <a:pt x="186246" y="45457"/>
                  <a:pt x="185717" y="44928"/>
                </a:cubicBezTo>
                <a:cubicBezTo>
                  <a:pt x="185188" y="44399"/>
                  <a:pt x="249217" y="57628"/>
                  <a:pt x="252392" y="63978"/>
                </a:cubicBezTo>
                <a:cubicBezTo>
                  <a:pt x="255567" y="70328"/>
                  <a:pt x="246571" y="71386"/>
                  <a:pt x="204767" y="83028"/>
                </a:cubicBezTo>
                <a:cubicBezTo>
                  <a:pt x="162963" y="94670"/>
                  <a:pt x="1567" y="133828"/>
                  <a:pt x="1567" y="133828"/>
                </a:cubicBezTo>
                <a:cubicBezTo>
                  <a:pt x="-13250" y="137532"/>
                  <a:pt x="80942" y="119011"/>
                  <a:pt x="115867" y="105253"/>
                </a:cubicBezTo>
                <a:cubicBezTo>
                  <a:pt x="150792" y="91495"/>
                  <a:pt x="201063" y="55511"/>
                  <a:pt x="211117" y="51278"/>
                </a:cubicBezTo>
                <a:cubicBezTo>
                  <a:pt x="221171" y="47045"/>
                  <a:pt x="151321" y="88320"/>
                  <a:pt x="176192" y="79853"/>
                </a:cubicBezTo>
                <a:cubicBezTo>
                  <a:pt x="201063" y="71386"/>
                  <a:pt x="340234" y="6299"/>
                  <a:pt x="360342" y="478"/>
                </a:cubicBezTo>
                <a:cubicBezTo>
                  <a:pt x="380450" y="-5343"/>
                  <a:pt x="280967" y="43870"/>
                  <a:pt x="296842" y="44928"/>
                </a:cubicBezTo>
                <a:cubicBezTo>
                  <a:pt x="312717" y="45986"/>
                  <a:pt x="437071" y="3124"/>
                  <a:pt x="430192" y="6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79D2E469-73E7-844E-4F20-B66550BF5810}"/>
              </a:ext>
            </a:extLst>
          </p:cNvPr>
          <p:cNvSpPr/>
          <p:nvPr/>
        </p:nvSpPr>
        <p:spPr>
          <a:xfrm>
            <a:off x="7208900" y="7826186"/>
            <a:ext cx="277753" cy="237911"/>
          </a:xfrm>
          <a:custGeom>
            <a:avLst/>
            <a:gdLst>
              <a:gd name="connsiteX0" fmla="*/ 182500 w 277753"/>
              <a:gd name="connsiteY0" fmla="*/ 189 h 237911"/>
              <a:gd name="connsiteX1" fmla="*/ 14225 w 277753"/>
              <a:gd name="connsiteY1" fmla="*/ 79564 h 237911"/>
              <a:gd name="connsiteX2" fmla="*/ 36450 w 277753"/>
              <a:gd name="connsiteY2" fmla="*/ 117664 h 237911"/>
              <a:gd name="connsiteX3" fmla="*/ 1525 w 277753"/>
              <a:gd name="connsiteY3" fmla="*/ 79564 h 237911"/>
              <a:gd name="connsiteX4" fmla="*/ 96775 w 277753"/>
              <a:gd name="connsiteY4" fmla="*/ 235139 h 237911"/>
              <a:gd name="connsiteX5" fmla="*/ 80900 w 277753"/>
              <a:gd name="connsiteY5" fmla="*/ 174814 h 237911"/>
              <a:gd name="connsiteX6" fmla="*/ 84075 w 277753"/>
              <a:gd name="connsiteY6" fmla="*/ 117664 h 237911"/>
              <a:gd name="connsiteX7" fmla="*/ 80900 w 277753"/>
              <a:gd name="connsiteY7" fmla="*/ 184339 h 237911"/>
              <a:gd name="connsiteX8" fmla="*/ 36450 w 277753"/>
              <a:gd name="connsiteY8" fmla="*/ 117664 h 237911"/>
              <a:gd name="connsiteX9" fmla="*/ 49150 w 277753"/>
              <a:gd name="connsiteY9" fmla="*/ 89089 h 237911"/>
              <a:gd name="connsiteX10" fmla="*/ 274575 w 277753"/>
              <a:gd name="connsiteY10" fmla="*/ 54164 h 237911"/>
              <a:gd name="connsiteX11" fmla="*/ 172975 w 277753"/>
              <a:gd name="connsiteY11" fmla="*/ 54164 h 237911"/>
              <a:gd name="connsiteX12" fmla="*/ 52325 w 277753"/>
              <a:gd name="connsiteY12" fmla="*/ 57339 h 237911"/>
              <a:gd name="connsiteX13" fmla="*/ 182500 w 277753"/>
              <a:gd name="connsiteY13" fmla="*/ 189 h 23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753" h="237911">
                <a:moveTo>
                  <a:pt x="182500" y="189"/>
                </a:moveTo>
                <a:cubicBezTo>
                  <a:pt x="176150" y="3893"/>
                  <a:pt x="38567" y="59985"/>
                  <a:pt x="14225" y="79564"/>
                </a:cubicBezTo>
                <a:cubicBezTo>
                  <a:pt x="-10117" y="99143"/>
                  <a:pt x="38567" y="117664"/>
                  <a:pt x="36450" y="117664"/>
                </a:cubicBezTo>
                <a:cubicBezTo>
                  <a:pt x="34333" y="117664"/>
                  <a:pt x="-8529" y="59985"/>
                  <a:pt x="1525" y="79564"/>
                </a:cubicBezTo>
                <a:cubicBezTo>
                  <a:pt x="11579" y="99143"/>
                  <a:pt x="83546" y="219264"/>
                  <a:pt x="96775" y="235139"/>
                </a:cubicBezTo>
                <a:cubicBezTo>
                  <a:pt x="110004" y="251014"/>
                  <a:pt x="83017" y="194393"/>
                  <a:pt x="80900" y="174814"/>
                </a:cubicBezTo>
                <a:cubicBezTo>
                  <a:pt x="78783" y="155235"/>
                  <a:pt x="84075" y="116077"/>
                  <a:pt x="84075" y="117664"/>
                </a:cubicBezTo>
                <a:cubicBezTo>
                  <a:pt x="84075" y="119251"/>
                  <a:pt x="88837" y="184339"/>
                  <a:pt x="80900" y="184339"/>
                </a:cubicBezTo>
                <a:cubicBezTo>
                  <a:pt x="72963" y="184339"/>
                  <a:pt x="41742" y="133539"/>
                  <a:pt x="36450" y="117664"/>
                </a:cubicBezTo>
                <a:cubicBezTo>
                  <a:pt x="31158" y="101789"/>
                  <a:pt x="9462" y="99672"/>
                  <a:pt x="49150" y="89089"/>
                </a:cubicBezTo>
                <a:cubicBezTo>
                  <a:pt x="88837" y="78506"/>
                  <a:pt x="253938" y="59985"/>
                  <a:pt x="274575" y="54164"/>
                </a:cubicBezTo>
                <a:cubicBezTo>
                  <a:pt x="295212" y="48343"/>
                  <a:pt x="210017" y="53635"/>
                  <a:pt x="172975" y="54164"/>
                </a:cubicBezTo>
                <a:cubicBezTo>
                  <a:pt x="135933" y="54693"/>
                  <a:pt x="50208" y="66335"/>
                  <a:pt x="52325" y="57339"/>
                </a:cubicBezTo>
                <a:cubicBezTo>
                  <a:pt x="54442" y="48343"/>
                  <a:pt x="188850" y="-3515"/>
                  <a:pt x="182500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86C3046B-8C29-6BD4-13A6-5C9CF5FE6486}"/>
              </a:ext>
            </a:extLst>
          </p:cNvPr>
          <p:cNvSpPr/>
          <p:nvPr/>
        </p:nvSpPr>
        <p:spPr>
          <a:xfrm>
            <a:off x="7442197" y="7775541"/>
            <a:ext cx="349384" cy="156039"/>
          </a:xfrm>
          <a:custGeom>
            <a:avLst/>
            <a:gdLst>
              <a:gd name="connsiteX0" fmla="*/ 349253 w 349384"/>
              <a:gd name="connsiteY0" fmla="*/ 34 h 156039"/>
              <a:gd name="connsiteX1" fmla="*/ 219078 w 349384"/>
              <a:gd name="connsiteY1" fmla="*/ 79409 h 156039"/>
              <a:gd name="connsiteX2" fmla="*/ 88903 w 349384"/>
              <a:gd name="connsiteY2" fmla="*/ 120684 h 156039"/>
              <a:gd name="connsiteX3" fmla="*/ 3 w 349384"/>
              <a:gd name="connsiteY3" fmla="*/ 73059 h 156039"/>
              <a:gd name="connsiteX4" fmla="*/ 85728 w 349384"/>
              <a:gd name="connsiteY4" fmla="*/ 98459 h 156039"/>
              <a:gd name="connsiteX5" fmla="*/ 146053 w 349384"/>
              <a:gd name="connsiteY5" fmla="*/ 50834 h 156039"/>
              <a:gd name="connsiteX6" fmla="*/ 130178 w 349384"/>
              <a:gd name="connsiteY6" fmla="*/ 92109 h 156039"/>
              <a:gd name="connsiteX7" fmla="*/ 209553 w 349384"/>
              <a:gd name="connsiteY7" fmla="*/ 54009 h 156039"/>
              <a:gd name="connsiteX8" fmla="*/ 266703 w 349384"/>
              <a:gd name="connsiteY8" fmla="*/ 69884 h 156039"/>
              <a:gd name="connsiteX9" fmla="*/ 323853 w 349384"/>
              <a:gd name="connsiteY9" fmla="*/ 155609 h 156039"/>
              <a:gd name="connsiteX10" fmla="*/ 292103 w 349384"/>
              <a:gd name="connsiteY10" fmla="*/ 101634 h 156039"/>
              <a:gd name="connsiteX11" fmla="*/ 244478 w 349384"/>
              <a:gd name="connsiteY11" fmla="*/ 69884 h 156039"/>
              <a:gd name="connsiteX12" fmla="*/ 349253 w 349384"/>
              <a:gd name="connsiteY12" fmla="*/ 34 h 15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384" h="156039">
                <a:moveTo>
                  <a:pt x="349253" y="34"/>
                </a:moveTo>
                <a:cubicBezTo>
                  <a:pt x="345020" y="1621"/>
                  <a:pt x="262470" y="59301"/>
                  <a:pt x="219078" y="79409"/>
                </a:cubicBezTo>
                <a:cubicBezTo>
                  <a:pt x="175686" y="99517"/>
                  <a:pt x="125415" y="121742"/>
                  <a:pt x="88903" y="120684"/>
                </a:cubicBezTo>
                <a:cubicBezTo>
                  <a:pt x="52391" y="119626"/>
                  <a:pt x="532" y="76763"/>
                  <a:pt x="3" y="73059"/>
                </a:cubicBezTo>
                <a:cubicBezTo>
                  <a:pt x="-526" y="69355"/>
                  <a:pt x="61386" y="102163"/>
                  <a:pt x="85728" y="98459"/>
                </a:cubicBezTo>
                <a:cubicBezTo>
                  <a:pt x="110070" y="94755"/>
                  <a:pt x="138645" y="51892"/>
                  <a:pt x="146053" y="50834"/>
                </a:cubicBezTo>
                <a:cubicBezTo>
                  <a:pt x="153461" y="49776"/>
                  <a:pt x="119595" y="91580"/>
                  <a:pt x="130178" y="92109"/>
                </a:cubicBezTo>
                <a:cubicBezTo>
                  <a:pt x="140761" y="92638"/>
                  <a:pt x="186799" y="57713"/>
                  <a:pt x="209553" y="54009"/>
                </a:cubicBezTo>
                <a:cubicBezTo>
                  <a:pt x="232307" y="50305"/>
                  <a:pt x="247653" y="52951"/>
                  <a:pt x="266703" y="69884"/>
                </a:cubicBezTo>
                <a:cubicBezTo>
                  <a:pt x="285753" y="86817"/>
                  <a:pt x="319620" y="150317"/>
                  <a:pt x="323853" y="155609"/>
                </a:cubicBezTo>
                <a:cubicBezTo>
                  <a:pt x="328086" y="160901"/>
                  <a:pt x="305332" y="115922"/>
                  <a:pt x="292103" y="101634"/>
                </a:cubicBezTo>
                <a:cubicBezTo>
                  <a:pt x="278874" y="87347"/>
                  <a:pt x="234953" y="87876"/>
                  <a:pt x="244478" y="69884"/>
                </a:cubicBezTo>
                <a:cubicBezTo>
                  <a:pt x="254003" y="51892"/>
                  <a:pt x="353486" y="-1553"/>
                  <a:pt x="349253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FBD9B492-A208-81F1-11A7-5FE93C95C7D4}"/>
              </a:ext>
            </a:extLst>
          </p:cNvPr>
          <p:cNvSpPr/>
          <p:nvPr/>
        </p:nvSpPr>
        <p:spPr>
          <a:xfrm>
            <a:off x="7711583" y="7750113"/>
            <a:ext cx="197711" cy="133843"/>
          </a:xfrm>
          <a:custGeom>
            <a:avLst/>
            <a:gdLst>
              <a:gd name="connsiteX0" fmla="*/ 492 w 197711"/>
              <a:gd name="connsiteY0" fmla="*/ 6412 h 133843"/>
              <a:gd name="connsiteX1" fmla="*/ 44942 w 197711"/>
              <a:gd name="connsiteY1" fmla="*/ 73087 h 133843"/>
              <a:gd name="connsiteX2" fmla="*/ 16367 w 197711"/>
              <a:gd name="connsiteY2" fmla="*/ 133412 h 133843"/>
              <a:gd name="connsiteX3" fmla="*/ 54467 w 197711"/>
              <a:gd name="connsiteY3" fmla="*/ 98487 h 133843"/>
              <a:gd name="connsiteX4" fmla="*/ 114792 w 197711"/>
              <a:gd name="connsiteY4" fmla="*/ 66737 h 133843"/>
              <a:gd name="connsiteX5" fmla="*/ 197342 w 197711"/>
              <a:gd name="connsiteY5" fmla="*/ 62 h 133843"/>
              <a:gd name="connsiteX6" fmla="*/ 79867 w 197711"/>
              <a:gd name="connsiteY6" fmla="*/ 79437 h 133843"/>
              <a:gd name="connsiteX7" fmla="*/ 492 w 197711"/>
              <a:gd name="connsiteY7" fmla="*/ 6412 h 13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711" h="133843">
                <a:moveTo>
                  <a:pt x="492" y="6412"/>
                </a:moveTo>
                <a:cubicBezTo>
                  <a:pt x="-5329" y="5354"/>
                  <a:pt x="42296" y="51920"/>
                  <a:pt x="44942" y="73087"/>
                </a:cubicBezTo>
                <a:cubicBezTo>
                  <a:pt x="47588" y="94254"/>
                  <a:pt x="14780" y="129179"/>
                  <a:pt x="16367" y="133412"/>
                </a:cubicBezTo>
                <a:cubicBezTo>
                  <a:pt x="17954" y="137645"/>
                  <a:pt x="38063" y="109599"/>
                  <a:pt x="54467" y="98487"/>
                </a:cubicBezTo>
                <a:cubicBezTo>
                  <a:pt x="70871" y="87375"/>
                  <a:pt x="90980" y="83141"/>
                  <a:pt x="114792" y="66737"/>
                </a:cubicBezTo>
                <a:cubicBezTo>
                  <a:pt x="138604" y="50333"/>
                  <a:pt x="203163" y="-2055"/>
                  <a:pt x="197342" y="62"/>
                </a:cubicBezTo>
                <a:cubicBezTo>
                  <a:pt x="191521" y="2179"/>
                  <a:pt x="109500" y="74145"/>
                  <a:pt x="79867" y="79437"/>
                </a:cubicBezTo>
                <a:cubicBezTo>
                  <a:pt x="50234" y="84729"/>
                  <a:pt x="6313" y="7470"/>
                  <a:pt x="492" y="6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467906BE-21AD-1B94-87E5-A45FA74B31AC}"/>
              </a:ext>
            </a:extLst>
          </p:cNvPr>
          <p:cNvSpPr/>
          <p:nvPr/>
        </p:nvSpPr>
        <p:spPr>
          <a:xfrm>
            <a:off x="7747467" y="7880286"/>
            <a:ext cx="126614" cy="327431"/>
          </a:xfrm>
          <a:custGeom>
            <a:avLst/>
            <a:gdLst>
              <a:gd name="connsiteX0" fmla="*/ 126533 w 126614"/>
              <a:gd name="connsiteY0" fmla="*/ 64 h 327431"/>
              <a:gd name="connsiteX1" fmla="*/ 28108 w 126614"/>
              <a:gd name="connsiteY1" fmla="*/ 73089 h 327431"/>
              <a:gd name="connsiteX2" fmla="*/ 63033 w 126614"/>
              <a:gd name="connsiteY2" fmla="*/ 149289 h 327431"/>
              <a:gd name="connsiteX3" fmla="*/ 28108 w 126614"/>
              <a:gd name="connsiteY3" fmla="*/ 117539 h 327431"/>
              <a:gd name="connsiteX4" fmla="*/ 75733 w 126614"/>
              <a:gd name="connsiteY4" fmla="*/ 219139 h 327431"/>
              <a:gd name="connsiteX5" fmla="*/ 40808 w 126614"/>
              <a:gd name="connsiteY5" fmla="*/ 317564 h 327431"/>
              <a:gd name="connsiteX6" fmla="*/ 63033 w 126614"/>
              <a:gd name="connsiteY6" fmla="*/ 273114 h 327431"/>
              <a:gd name="connsiteX7" fmla="*/ 40808 w 126614"/>
              <a:gd name="connsiteY7" fmla="*/ 327089 h 327431"/>
              <a:gd name="connsiteX8" fmla="*/ 78908 w 126614"/>
              <a:gd name="connsiteY8" fmla="*/ 241364 h 327431"/>
              <a:gd name="connsiteX9" fmla="*/ 18583 w 126614"/>
              <a:gd name="connsiteY9" fmla="*/ 127064 h 327431"/>
              <a:gd name="connsiteX10" fmla="*/ 9058 w 126614"/>
              <a:gd name="connsiteY10" fmla="*/ 85789 h 327431"/>
              <a:gd name="connsiteX11" fmla="*/ 126533 w 126614"/>
              <a:gd name="connsiteY11" fmla="*/ 64 h 32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614" h="327431">
                <a:moveTo>
                  <a:pt x="126533" y="64"/>
                </a:moveTo>
                <a:cubicBezTo>
                  <a:pt x="129708" y="-2053"/>
                  <a:pt x="38691" y="48218"/>
                  <a:pt x="28108" y="73089"/>
                </a:cubicBezTo>
                <a:cubicBezTo>
                  <a:pt x="17525" y="97960"/>
                  <a:pt x="63033" y="141881"/>
                  <a:pt x="63033" y="149289"/>
                </a:cubicBezTo>
                <a:cubicBezTo>
                  <a:pt x="63033" y="156697"/>
                  <a:pt x="25991" y="105897"/>
                  <a:pt x="28108" y="117539"/>
                </a:cubicBezTo>
                <a:cubicBezTo>
                  <a:pt x="30225" y="129181"/>
                  <a:pt x="73616" y="185802"/>
                  <a:pt x="75733" y="219139"/>
                </a:cubicBezTo>
                <a:cubicBezTo>
                  <a:pt x="77850" y="252476"/>
                  <a:pt x="42925" y="308568"/>
                  <a:pt x="40808" y="317564"/>
                </a:cubicBezTo>
                <a:cubicBezTo>
                  <a:pt x="38691" y="326560"/>
                  <a:pt x="63033" y="271527"/>
                  <a:pt x="63033" y="273114"/>
                </a:cubicBezTo>
                <a:cubicBezTo>
                  <a:pt x="63033" y="274701"/>
                  <a:pt x="38162" y="332381"/>
                  <a:pt x="40808" y="327089"/>
                </a:cubicBezTo>
                <a:cubicBezTo>
                  <a:pt x="43454" y="321797"/>
                  <a:pt x="82612" y="274702"/>
                  <a:pt x="78908" y="241364"/>
                </a:cubicBezTo>
                <a:cubicBezTo>
                  <a:pt x="75204" y="208026"/>
                  <a:pt x="30225" y="152993"/>
                  <a:pt x="18583" y="127064"/>
                </a:cubicBezTo>
                <a:cubicBezTo>
                  <a:pt x="6941" y="101135"/>
                  <a:pt x="-11050" y="111718"/>
                  <a:pt x="9058" y="85789"/>
                </a:cubicBezTo>
                <a:cubicBezTo>
                  <a:pt x="29166" y="59860"/>
                  <a:pt x="123358" y="2181"/>
                  <a:pt x="126533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39E6E948-1EA0-A818-4B71-EC533F1D904F}"/>
              </a:ext>
            </a:extLst>
          </p:cNvPr>
          <p:cNvSpPr/>
          <p:nvPr/>
        </p:nvSpPr>
        <p:spPr>
          <a:xfrm>
            <a:off x="6794104" y="5765459"/>
            <a:ext cx="416334" cy="147035"/>
          </a:xfrm>
          <a:custGeom>
            <a:avLst/>
            <a:gdLst>
              <a:gd name="connsiteX0" fmla="*/ 416321 w 416334"/>
              <a:gd name="connsiteY0" fmla="*/ 341 h 147035"/>
              <a:gd name="connsiteX1" fmla="*/ 127396 w 416334"/>
              <a:gd name="connsiteY1" fmla="*/ 76541 h 147035"/>
              <a:gd name="connsiteX2" fmla="*/ 263921 w 416334"/>
              <a:gd name="connsiteY2" fmla="*/ 76541 h 147035"/>
              <a:gd name="connsiteX3" fmla="*/ 3571 w 416334"/>
              <a:gd name="connsiteY3" fmla="*/ 92416 h 147035"/>
              <a:gd name="connsiteX4" fmla="*/ 130571 w 416334"/>
              <a:gd name="connsiteY4" fmla="*/ 89241 h 147035"/>
              <a:gd name="connsiteX5" fmla="*/ 381396 w 416334"/>
              <a:gd name="connsiteY5" fmla="*/ 133691 h 147035"/>
              <a:gd name="connsiteX6" fmla="*/ 184546 w 416334"/>
              <a:gd name="connsiteY6" fmla="*/ 114641 h 147035"/>
              <a:gd name="connsiteX7" fmla="*/ 60721 w 416334"/>
              <a:gd name="connsiteY7" fmla="*/ 146391 h 147035"/>
              <a:gd name="connsiteX8" fmla="*/ 248046 w 416334"/>
              <a:gd name="connsiteY8" fmla="*/ 79716 h 147035"/>
              <a:gd name="connsiteX9" fmla="*/ 168671 w 416334"/>
              <a:gd name="connsiteY9" fmla="*/ 76541 h 147035"/>
              <a:gd name="connsiteX10" fmla="*/ 244871 w 416334"/>
              <a:gd name="connsiteY10" fmla="*/ 32091 h 147035"/>
              <a:gd name="connsiteX11" fmla="*/ 140096 w 416334"/>
              <a:gd name="connsiteY11" fmla="*/ 47966 h 147035"/>
              <a:gd name="connsiteX12" fmla="*/ 416321 w 416334"/>
              <a:gd name="connsiteY12" fmla="*/ 341 h 14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6334" h="147035">
                <a:moveTo>
                  <a:pt x="416321" y="341"/>
                </a:moveTo>
                <a:cubicBezTo>
                  <a:pt x="414204" y="5103"/>
                  <a:pt x="152796" y="63841"/>
                  <a:pt x="127396" y="76541"/>
                </a:cubicBezTo>
                <a:cubicBezTo>
                  <a:pt x="101996" y="89241"/>
                  <a:pt x="284558" y="73895"/>
                  <a:pt x="263921" y="76541"/>
                </a:cubicBezTo>
                <a:cubicBezTo>
                  <a:pt x="243284" y="79187"/>
                  <a:pt x="25796" y="90299"/>
                  <a:pt x="3571" y="92416"/>
                </a:cubicBezTo>
                <a:cubicBezTo>
                  <a:pt x="-18654" y="94533"/>
                  <a:pt x="67600" y="82362"/>
                  <a:pt x="130571" y="89241"/>
                </a:cubicBezTo>
                <a:cubicBezTo>
                  <a:pt x="193542" y="96120"/>
                  <a:pt x="372400" y="129458"/>
                  <a:pt x="381396" y="133691"/>
                </a:cubicBezTo>
                <a:cubicBezTo>
                  <a:pt x="390392" y="137924"/>
                  <a:pt x="237992" y="112524"/>
                  <a:pt x="184546" y="114641"/>
                </a:cubicBezTo>
                <a:cubicBezTo>
                  <a:pt x="131100" y="116758"/>
                  <a:pt x="50138" y="152212"/>
                  <a:pt x="60721" y="146391"/>
                </a:cubicBezTo>
                <a:cubicBezTo>
                  <a:pt x="71304" y="140570"/>
                  <a:pt x="230054" y="91358"/>
                  <a:pt x="248046" y="79716"/>
                </a:cubicBezTo>
                <a:cubicBezTo>
                  <a:pt x="266038" y="68074"/>
                  <a:pt x="169200" y="84479"/>
                  <a:pt x="168671" y="76541"/>
                </a:cubicBezTo>
                <a:cubicBezTo>
                  <a:pt x="168142" y="68604"/>
                  <a:pt x="249633" y="36853"/>
                  <a:pt x="244871" y="32091"/>
                </a:cubicBezTo>
                <a:cubicBezTo>
                  <a:pt x="240109" y="27329"/>
                  <a:pt x="115225" y="53787"/>
                  <a:pt x="140096" y="47966"/>
                </a:cubicBezTo>
                <a:cubicBezTo>
                  <a:pt x="164967" y="42145"/>
                  <a:pt x="418438" y="-4421"/>
                  <a:pt x="416321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4F393BE2-14B4-6E27-FF10-FD57C0C6602E}"/>
              </a:ext>
            </a:extLst>
          </p:cNvPr>
          <p:cNvSpPr/>
          <p:nvPr/>
        </p:nvSpPr>
        <p:spPr>
          <a:xfrm>
            <a:off x="7639711" y="7867620"/>
            <a:ext cx="152489" cy="145371"/>
          </a:xfrm>
          <a:custGeom>
            <a:avLst/>
            <a:gdLst>
              <a:gd name="connsiteX0" fmla="*/ 142214 w 152489"/>
              <a:gd name="connsiteY0" fmla="*/ 30 h 145371"/>
              <a:gd name="connsiteX1" fmla="*/ 2514 w 152489"/>
              <a:gd name="connsiteY1" fmla="*/ 82580 h 145371"/>
              <a:gd name="connsiteX2" fmla="*/ 59664 w 152489"/>
              <a:gd name="connsiteY2" fmla="*/ 69880 h 145371"/>
              <a:gd name="connsiteX3" fmla="*/ 151739 w 152489"/>
              <a:gd name="connsiteY3" fmla="*/ 69880 h 145371"/>
              <a:gd name="connsiteX4" fmla="*/ 104114 w 152489"/>
              <a:gd name="connsiteY4" fmla="*/ 82580 h 145371"/>
              <a:gd name="connsiteX5" fmla="*/ 119989 w 152489"/>
              <a:gd name="connsiteY5" fmla="*/ 142905 h 145371"/>
              <a:gd name="connsiteX6" fmla="*/ 116814 w 152489"/>
              <a:gd name="connsiteY6" fmla="*/ 133380 h 145371"/>
              <a:gd name="connsiteX7" fmla="*/ 21564 w 152489"/>
              <a:gd name="connsiteY7" fmla="*/ 130205 h 145371"/>
              <a:gd name="connsiteX8" fmla="*/ 94589 w 152489"/>
              <a:gd name="connsiteY8" fmla="*/ 101630 h 145371"/>
              <a:gd name="connsiteX9" fmla="*/ 85064 w 152489"/>
              <a:gd name="connsiteY9" fmla="*/ 73055 h 145371"/>
              <a:gd name="connsiteX10" fmla="*/ 2514 w 152489"/>
              <a:gd name="connsiteY10" fmla="*/ 73055 h 145371"/>
              <a:gd name="connsiteX11" fmla="*/ 142214 w 152489"/>
              <a:gd name="connsiteY11" fmla="*/ 30 h 14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89" h="145371">
                <a:moveTo>
                  <a:pt x="142214" y="30"/>
                </a:moveTo>
                <a:cubicBezTo>
                  <a:pt x="142214" y="1617"/>
                  <a:pt x="16272" y="70938"/>
                  <a:pt x="2514" y="82580"/>
                </a:cubicBezTo>
                <a:cubicBezTo>
                  <a:pt x="-11244" y="94222"/>
                  <a:pt x="34793" y="71997"/>
                  <a:pt x="59664" y="69880"/>
                </a:cubicBezTo>
                <a:cubicBezTo>
                  <a:pt x="84535" y="67763"/>
                  <a:pt x="144331" y="67763"/>
                  <a:pt x="151739" y="69880"/>
                </a:cubicBezTo>
                <a:cubicBezTo>
                  <a:pt x="159147" y="71997"/>
                  <a:pt x="109406" y="70409"/>
                  <a:pt x="104114" y="82580"/>
                </a:cubicBezTo>
                <a:cubicBezTo>
                  <a:pt x="98822" y="94751"/>
                  <a:pt x="119989" y="142905"/>
                  <a:pt x="119989" y="142905"/>
                </a:cubicBezTo>
                <a:cubicBezTo>
                  <a:pt x="122106" y="151372"/>
                  <a:pt x="133218" y="135497"/>
                  <a:pt x="116814" y="133380"/>
                </a:cubicBezTo>
                <a:cubicBezTo>
                  <a:pt x="100410" y="131263"/>
                  <a:pt x="25268" y="135497"/>
                  <a:pt x="21564" y="130205"/>
                </a:cubicBezTo>
                <a:cubicBezTo>
                  <a:pt x="17860" y="124913"/>
                  <a:pt x="84006" y="111155"/>
                  <a:pt x="94589" y="101630"/>
                </a:cubicBezTo>
                <a:cubicBezTo>
                  <a:pt x="105172" y="92105"/>
                  <a:pt x="100410" y="77818"/>
                  <a:pt x="85064" y="73055"/>
                </a:cubicBezTo>
                <a:cubicBezTo>
                  <a:pt x="69718" y="68292"/>
                  <a:pt x="-11774" y="86284"/>
                  <a:pt x="2514" y="73055"/>
                </a:cubicBezTo>
                <a:cubicBezTo>
                  <a:pt x="16801" y="59826"/>
                  <a:pt x="142214" y="-1557"/>
                  <a:pt x="14221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1099A8A8-6995-CC58-E221-E328928F1FC3}"/>
              </a:ext>
            </a:extLst>
          </p:cNvPr>
          <p:cNvSpPr/>
          <p:nvPr/>
        </p:nvSpPr>
        <p:spPr>
          <a:xfrm>
            <a:off x="7302433" y="7956386"/>
            <a:ext cx="227264" cy="189444"/>
          </a:xfrm>
          <a:custGeom>
            <a:avLst/>
            <a:gdLst>
              <a:gd name="connsiteX0" fmla="*/ 6417 w 227264"/>
              <a:gd name="connsiteY0" fmla="*/ 66839 h 189444"/>
              <a:gd name="connsiteX1" fmla="*/ 222317 w 227264"/>
              <a:gd name="connsiteY1" fmla="*/ 187489 h 189444"/>
              <a:gd name="connsiteX2" fmla="*/ 155642 w 227264"/>
              <a:gd name="connsiteY2" fmla="*/ 139864 h 189444"/>
              <a:gd name="connsiteX3" fmla="*/ 130242 w 227264"/>
              <a:gd name="connsiteY3" fmla="*/ 117639 h 189444"/>
              <a:gd name="connsiteX4" fmla="*/ 133417 w 227264"/>
              <a:gd name="connsiteY4" fmla="*/ 164 h 189444"/>
              <a:gd name="connsiteX5" fmla="*/ 133417 w 227264"/>
              <a:gd name="connsiteY5" fmla="*/ 92239 h 189444"/>
              <a:gd name="connsiteX6" fmla="*/ 88967 w 227264"/>
              <a:gd name="connsiteY6" fmla="*/ 104939 h 189444"/>
              <a:gd name="connsiteX7" fmla="*/ 82617 w 227264"/>
              <a:gd name="connsiteY7" fmla="*/ 164 h 189444"/>
              <a:gd name="connsiteX8" fmla="*/ 57217 w 227264"/>
              <a:gd name="connsiteY8" fmla="*/ 89064 h 189444"/>
              <a:gd name="connsiteX9" fmla="*/ 6417 w 227264"/>
              <a:gd name="connsiteY9" fmla="*/ 66839 h 18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264" h="189444">
                <a:moveTo>
                  <a:pt x="6417" y="66839"/>
                </a:moveTo>
                <a:cubicBezTo>
                  <a:pt x="33934" y="83243"/>
                  <a:pt x="197446" y="175318"/>
                  <a:pt x="222317" y="187489"/>
                </a:cubicBezTo>
                <a:cubicBezTo>
                  <a:pt x="247188" y="199660"/>
                  <a:pt x="170988" y="151506"/>
                  <a:pt x="155642" y="139864"/>
                </a:cubicBezTo>
                <a:cubicBezTo>
                  <a:pt x="140296" y="128222"/>
                  <a:pt x="133946" y="140922"/>
                  <a:pt x="130242" y="117639"/>
                </a:cubicBezTo>
                <a:cubicBezTo>
                  <a:pt x="126538" y="94356"/>
                  <a:pt x="132888" y="4397"/>
                  <a:pt x="133417" y="164"/>
                </a:cubicBezTo>
                <a:cubicBezTo>
                  <a:pt x="133946" y="-4069"/>
                  <a:pt x="140825" y="74777"/>
                  <a:pt x="133417" y="92239"/>
                </a:cubicBezTo>
                <a:cubicBezTo>
                  <a:pt x="126009" y="109701"/>
                  <a:pt x="97434" y="120285"/>
                  <a:pt x="88967" y="104939"/>
                </a:cubicBezTo>
                <a:cubicBezTo>
                  <a:pt x="80500" y="89593"/>
                  <a:pt x="87909" y="2810"/>
                  <a:pt x="82617" y="164"/>
                </a:cubicBezTo>
                <a:cubicBezTo>
                  <a:pt x="77325" y="-2482"/>
                  <a:pt x="66213" y="77422"/>
                  <a:pt x="57217" y="89064"/>
                </a:cubicBezTo>
                <a:cubicBezTo>
                  <a:pt x="48221" y="100706"/>
                  <a:pt x="-21100" y="50435"/>
                  <a:pt x="6417" y="668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27981EFD-F33F-5005-8F85-9D0D7E42EEDC}"/>
              </a:ext>
            </a:extLst>
          </p:cNvPr>
          <p:cNvSpPr/>
          <p:nvPr/>
        </p:nvSpPr>
        <p:spPr>
          <a:xfrm>
            <a:off x="7694549" y="7984401"/>
            <a:ext cx="117000" cy="352420"/>
          </a:xfrm>
          <a:custGeom>
            <a:avLst/>
            <a:gdLst>
              <a:gd name="connsiteX0" fmla="*/ 33401 w 117000"/>
              <a:gd name="connsiteY0" fmla="*/ 724 h 352420"/>
              <a:gd name="connsiteX1" fmla="*/ 68326 w 117000"/>
              <a:gd name="connsiteY1" fmla="*/ 121374 h 352420"/>
              <a:gd name="connsiteX2" fmla="*/ 58801 w 117000"/>
              <a:gd name="connsiteY2" fmla="*/ 200749 h 352420"/>
              <a:gd name="connsiteX3" fmla="*/ 81026 w 117000"/>
              <a:gd name="connsiteY3" fmla="*/ 153124 h 352420"/>
              <a:gd name="connsiteX4" fmla="*/ 42926 w 117000"/>
              <a:gd name="connsiteY4" fmla="*/ 248374 h 352420"/>
              <a:gd name="connsiteX5" fmla="*/ 65151 w 117000"/>
              <a:gd name="connsiteY5" fmla="*/ 229324 h 352420"/>
              <a:gd name="connsiteX6" fmla="*/ 1651 w 117000"/>
              <a:gd name="connsiteY6" fmla="*/ 349974 h 352420"/>
              <a:gd name="connsiteX7" fmla="*/ 27051 w 117000"/>
              <a:gd name="connsiteY7" fmla="*/ 302349 h 352420"/>
              <a:gd name="connsiteX8" fmla="*/ 115951 w 117000"/>
              <a:gd name="connsiteY8" fmla="*/ 207099 h 352420"/>
              <a:gd name="connsiteX9" fmla="*/ 77851 w 117000"/>
              <a:gd name="connsiteY9" fmla="*/ 242024 h 352420"/>
              <a:gd name="connsiteX10" fmla="*/ 109601 w 117000"/>
              <a:gd name="connsiteY10" fmla="*/ 115024 h 352420"/>
              <a:gd name="connsiteX11" fmla="*/ 84201 w 117000"/>
              <a:gd name="connsiteY11" fmla="*/ 181699 h 352420"/>
              <a:gd name="connsiteX12" fmla="*/ 33401 w 117000"/>
              <a:gd name="connsiteY12" fmla="*/ 724 h 35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000" h="352420">
                <a:moveTo>
                  <a:pt x="33401" y="724"/>
                </a:moveTo>
                <a:cubicBezTo>
                  <a:pt x="30755" y="-9330"/>
                  <a:pt x="64093" y="88036"/>
                  <a:pt x="68326" y="121374"/>
                </a:cubicBezTo>
                <a:cubicBezTo>
                  <a:pt x="72559" y="154712"/>
                  <a:pt x="56684" y="195457"/>
                  <a:pt x="58801" y="200749"/>
                </a:cubicBezTo>
                <a:cubicBezTo>
                  <a:pt x="60918" y="206041"/>
                  <a:pt x="83672" y="145187"/>
                  <a:pt x="81026" y="153124"/>
                </a:cubicBezTo>
                <a:cubicBezTo>
                  <a:pt x="78380" y="161061"/>
                  <a:pt x="45572" y="235674"/>
                  <a:pt x="42926" y="248374"/>
                </a:cubicBezTo>
                <a:cubicBezTo>
                  <a:pt x="40280" y="261074"/>
                  <a:pt x="72030" y="212391"/>
                  <a:pt x="65151" y="229324"/>
                </a:cubicBezTo>
                <a:cubicBezTo>
                  <a:pt x="58272" y="246257"/>
                  <a:pt x="8001" y="337803"/>
                  <a:pt x="1651" y="349974"/>
                </a:cubicBezTo>
                <a:cubicBezTo>
                  <a:pt x="-4699" y="362145"/>
                  <a:pt x="8001" y="326161"/>
                  <a:pt x="27051" y="302349"/>
                </a:cubicBezTo>
                <a:cubicBezTo>
                  <a:pt x="46101" y="278537"/>
                  <a:pt x="107484" y="217153"/>
                  <a:pt x="115951" y="207099"/>
                </a:cubicBezTo>
                <a:cubicBezTo>
                  <a:pt x="124418" y="197045"/>
                  <a:pt x="78909" y="257370"/>
                  <a:pt x="77851" y="242024"/>
                </a:cubicBezTo>
                <a:cubicBezTo>
                  <a:pt x="76793" y="226678"/>
                  <a:pt x="108543" y="125078"/>
                  <a:pt x="109601" y="115024"/>
                </a:cubicBezTo>
                <a:cubicBezTo>
                  <a:pt x="110659" y="104970"/>
                  <a:pt x="91080" y="195457"/>
                  <a:pt x="84201" y="181699"/>
                </a:cubicBezTo>
                <a:cubicBezTo>
                  <a:pt x="77322" y="167941"/>
                  <a:pt x="36047" y="10778"/>
                  <a:pt x="33401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681804DF-6361-3EC6-719D-995518757CFC}"/>
              </a:ext>
            </a:extLst>
          </p:cNvPr>
          <p:cNvSpPr/>
          <p:nvPr/>
        </p:nvSpPr>
        <p:spPr>
          <a:xfrm>
            <a:off x="7536538" y="8009865"/>
            <a:ext cx="205016" cy="277468"/>
          </a:xfrm>
          <a:custGeom>
            <a:avLst/>
            <a:gdLst>
              <a:gd name="connsiteX0" fmla="*/ 156487 w 205016"/>
              <a:gd name="connsiteY0" fmla="*/ 660 h 277468"/>
              <a:gd name="connsiteX1" fmla="*/ 156487 w 205016"/>
              <a:gd name="connsiteY1" fmla="*/ 124485 h 277468"/>
              <a:gd name="connsiteX2" fmla="*/ 108862 w 205016"/>
              <a:gd name="connsiteY2" fmla="*/ 197510 h 277468"/>
              <a:gd name="connsiteX3" fmla="*/ 134262 w 205016"/>
              <a:gd name="connsiteY3" fmla="*/ 181635 h 277468"/>
              <a:gd name="connsiteX4" fmla="*/ 912 w 205016"/>
              <a:gd name="connsiteY4" fmla="*/ 276885 h 277468"/>
              <a:gd name="connsiteX5" fmla="*/ 80287 w 205016"/>
              <a:gd name="connsiteY5" fmla="*/ 222910 h 277468"/>
              <a:gd name="connsiteX6" fmla="*/ 172362 w 205016"/>
              <a:gd name="connsiteY6" fmla="*/ 248310 h 277468"/>
              <a:gd name="connsiteX7" fmla="*/ 137437 w 205016"/>
              <a:gd name="connsiteY7" fmla="*/ 210210 h 277468"/>
              <a:gd name="connsiteX8" fmla="*/ 156487 w 205016"/>
              <a:gd name="connsiteY8" fmla="*/ 162585 h 277468"/>
              <a:gd name="connsiteX9" fmla="*/ 204112 w 205016"/>
              <a:gd name="connsiteY9" fmla="*/ 124485 h 277468"/>
              <a:gd name="connsiteX10" fmla="*/ 188237 w 205016"/>
              <a:gd name="connsiteY10" fmla="*/ 51460 h 277468"/>
              <a:gd name="connsiteX11" fmla="*/ 194587 w 205016"/>
              <a:gd name="connsiteY11" fmla="*/ 108610 h 277468"/>
              <a:gd name="connsiteX12" fmla="*/ 159662 w 205016"/>
              <a:gd name="connsiteY12" fmla="*/ 134010 h 277468"/>
              <a:gd name="connsiteX13" fmla="*/ 137437 w 205016"/>
              <a:gd name="connsiteY13" fmla="*/ 95910 h 277468"/>
              <a:gd name="connsiteX14" fmla="*/ 105687 w 205016"/>
              <a:gd name="connsiteY14" fmla="*/ 60985 h 277468"/>
              <a:gd name="connsiteX15" fmla="*/ 146962 w 205016"/>
              <a:gd name="connsiteY15" fmla="*/ 73685 h 277468"/>
              <a:gd name="connsiteX16" fmla="*/ 156487 w 205016"/>
              <a:gd name="connsiteY16" fmla="*/ 660 h 27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5016" h="277468">
                <a:moveTo>
                  <a:pt x="156487" y="660"/>
                </a:moveTo>
                <a:cubicBezTo>
                  <a:pt x="158074" y="9127"/>
                  <a:pt x="164424" y="91677"/>
                  <a:pt x="156487" y="124485"/>
                </a:cubicBezTo>
                <a:cubicBezTo>
                  <a:pt x="148550" y="157293"/>
                  <a:pt x="112566" y="187985"/>
                  <a:pt x="108862" y="197510"/>
                </a:cubicBezTo>
                <a:cubicBezTo>
                  <a:pt x="105158" y="207035"/>
                  <a:pt x="152254" y="168406"/>
                  <a:pt x="134262" y="181635"/>
                </a:cubicBezTo>
                <a:cubicBezTo>
                  <a:pt x="116270" y="194864"/>
                  <a:pt x="9908" y="270006"/>
                  <a:pt x="912" y="276885"/>
                </a:cubicBezTo>
                <a:cubicBezTo>
                  <a:pt x="-8084" y="283764"/>
                  <a:pt x="51712" y="227672"/>
                  <a:pt x="80287" y="222910"/>
                </a:cubicBezTo>
                <a:cubicBezTo>
                  <a:pt x="108862" y="218148"/>
                  <a:pt x="162837" y="250427"/>
                  <a:pt x="172362" y="248310"/>
                </a:cubicBezTo>
                <a:cubicBezTo>
                  <a:pt x="181887" y="246193"/>
                  <a:pt x="140083" y="224497"/>
                  <a:pt x="137437" y="210210"/>
                </a:cubicBezTo>
                <a:cubicBezTo>
                  <a:pt x="134791" y="195923"/>
                  <a:pt x="145374" y="176873"/>
                  <a:pt x="156487" y="162585"/>
                </a:cubicBezTo>
                <a:cubicBezTo>
                  <a:pt x="167600" y="148298"/>
                  <a:pt x="198820" y="143006"/>
                  <a:pt x="204112" y="124485"/>
                </a:cubicBezTo>
                <a:cubicBezTo>
                  <a:pt x="209404" y="105964"/>
                  <a:pt x="189825" y="54106"/>
                  <a:pt x="188237" y="51460"/>
                </a:cubicBezTo>
                <a:cubicBezTo>
                  <a:pt x="186650" y="48814"/>
                  <a:pt x="199349" y="94852"/>
                  <a:pt x="194587" y="108610"/>
                </a:cubicBezTo>
                <a:cubicBezTo>
                  <a:pt x="189825" y="122368"/>
                  <a:pt x="169187" y="136127"/>
                  <a:pt x="159662" y="134010"/>
                </a:cubicBezTo>
                <a:cubicBezTo>
                  <a:pt x="150137" y="131893"/>
                  <a:pt x="146433" y="108081"/>
                  <a:pt x="137437" y="95910"/>
                </a:cubicBezTo>
                <a:cubicBezTo>
                  <a:pt x="128441" y="83739"/>
                  <a:pt x="104100" y="64689"/>
                  <a:pt x="105687" y="60985"/>
                </a:cubicBezTo>
                <a:cubicBezTo>
                  <a:pt x="107274" y="57281"/>
                  <a:pt x="138495" y="79506"/>
                  <a:pt x="146962" y="73685"/>
                </a:cubicBezTo>
                <a:cubicBezTo>
                  <a:pt x="155429" y="67864"/>
                  <a:pt x="154900" y="-7807"/>
                  <a:pt x="156487" y="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E3BAD8A9-E1E9-E04E-7C1B-E4E92C1FAF98}"/>
              </a:ext>
            </a:extLst>
          </p:cNvPr>
          <p:cNvSpPr/>
          <p:nvPr/>
        </p:nvSpPr>
        <p:spPr>
          <a:xfrm>
            <a:off x="7353291" y="7966004"/>
            <a:ext cx="273313" cy="241562"/>
          </a:xfrm>
          <a:custGeom>
            <a:avLst/>
            <a:gdLst>
              <a:gd name="connsiteX0" fmla="*/ 273059 w 273313"/>
              <a:gd name="connsiteY0" fmla="*/ 71 h 241562"/>
              <a:gd name="connsiteX1" fmla="*/ 247659 w 273313"/>
              <a:gd name="connsiteY1" fmla="*/ 127071 h 241562"/>
              <a:gd name="connsiteX2" fmla="*/ 266709 w 273313"/>
              <a:gd name="connsiteY2" fmla="*/ 168346 h 241562"/>
              <a:gd name="connsiteX3" fmla="*/ 231784 w 273313"/>
              <a:gd name="connsiteY3" fmla="*/ 123896 h 241562"/>
              <a:gd name="connsiteX4" fmla="*/ 244484 w 273313"/>
              <a:gd name="connsiteY4" fmla="*/ 171521 h 241562"/>
              <a:gd name="connsiteX5" fmla="*/ 231784 w 273313"/>
              <a:gd name="connsiteY5" fmla="*/ 215971 h 241562"/>
              <a:gd name="connsiteX6" fmla="*/ 241309 w 273313"/>
              <a:gd name="connsiteY6" fmla="*/ 241371 h 241562"/>
              <a:gd name="connsiteX7" fmla="*/ 234959 w 273313"/>
              <a:gd name="connsiteY7" fmla="*/ 203271 h 241562"/>
              <a:gd name="connsiteX8" fmla="*/ 9 w 273313"/>
              <a:gd name="connsiteY8" fmla="*/ 149296 h 241562"/>
              <a:gd name="connsiteX9" fmla="*/ 225434 w 273313"/>
              <a:gd name="connsiteY9" fmla="*/ 193746 h 241562"/>
              <a:gd name="connsiteX10" fmla="*/ 228609 w 273313"/>
              <a:gd name="connsiteY10" fmla="*/ 139771 h 241562"/>
              <a:gd name="connsiteX11" fmla="*/ 206384 w 273313"/>
              <a:gd name="connsiteY11" fmla="*/ 66746 h 241562"/>
              <a:gd name="connsiteX12" fmla="*/ 228609 w 273313"/>
              <a:gd name="connsiteY12" fmla="*/ 108021 h 241562"/>
              <a:gd name="connsiteX13" fmla="*/ 273059 w 273313"/>
              <a:gd name="connsiteY13" fmla="*/ 71 h 24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313" h="241562">
                <a:moveTo>
                  <a:pt x="273059" y="71"/>
                </a:moveTo>
                <a:cubicBezTo>
                  <a:pt x="276234" y="3246"/>
                  <a:pt x="248717" y="99025"/>
                  <a:pt x="247659" y="127071"/>
                </a:cubicBezTo>
                <a:cubicBezTo>
                  <a:pt x="246601" y="155117"/>
                  <a:pt x="269355" y="168875"/>
                  <a:pt x="266709" y="168346"/>
                </a:cubicBezTo>
                <a:cubicBezTo>
                  <a:pt x="264063" y="167817"/>
                  <a:pt x="235488" y="123367"/>
                  <a:pt x="231784" y="123896"/>
                </a:cubicBezTo>
                <a:cubicBezTo>
                  <a:pt x="228080" y="124425"/>
                  <a:pt x="244484" y="156175"/>
                  <a:pt x="244484" y="171521"/>
                </a:cubicBezTo>
                <a:cubicBezTo>
                  <a:pt x="244484" y="186867"/>
                  <a:pt x="232313" y="204329"/>
                  <a:pt x="231784" y="215971"/>
                </a:cubicBezTo>
                <a:cubicBezTo>
                  <a:pt x="231255" y="227613"/>
                  <a:pt x="240780" y="243488"/>
                  <a:pt x="241309" y="241371"/>
                </a:cubicBezTo>
                <a:cubicBezTo>
                  <a:pt x="241838" y="239254"/>
                  <a:pt x="275176" y="218617"/>
                  <a:pt x="234959" y="203271"/>
                </a:cubicBezTo>
                <a:cubicBezTo>
                  <a:pt x="194742" y="187925"/>
                  <a:pt x="1596" y="150883"/>
                  <a:pt x="9" y="149296"/>
                </a:cubicBezTo>
                <a:cubicBezTo>
                  <a:pt x="-1578" y="147709"/>
                  <a:pt x="187334" y="195334"/>
                  <a:pt x="225434" y="193746"/>
                </a:cubicBezTo>
                <a:cubicBezTo>
                  <a:pt x="263534" y="192158"/>
                  <a:pt x="231784" y="160938"/>
                  <a:pt x="228609" y="139771"/>
                </a:cubicBezTo>
                <a:cubicBezTo>
                  <a:pt x="225434" y="118604"/>
                  <a:pt x="206384" y="72038"/>
                  <a:pt x="206384" y="66746"/>
                </a:cubicBezTo>
                <a:cubicBezTo>
                  <a:pt x="206384" y="61454"/>
                  <a:pt x="219084" y="114900"/>
                  <a:pt x="228609" y="108021"/>
                </a:cubicBezTo>
                <a:cubicBezTo>
                  <a:pt x="238134" y="101142"/>
                  <a:pt x="269884" y="-3104"/>
                  <a:pt x="273059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B6C64D0F-DD5B-2E84-3904-72369A9B4C24}"/>
              </a:ext>
            </a:extLst>
          </p:cNvPr>
          <p:cNvSpPr/>
          <p:nvPr/>
        </p:nvSpPr>
        <p:spPr>
          <a:xfrm>
            <a:off x="7511807" y="7952100"/>
            <a:ext cx="98854" cy="191826"/>
          </a:xfrm>
          <a:custGeom>
            <a:avLst/>
            <a:gdLst>
              <a:gd name="connsiteX0" fmla="*/ 35168 w 98854"/>
              <a:gd name="connsiteY0" fmla="*/ 1275 h 191826"/>
              <a:gd name="connsiteX1" fmla="*/ 92318 w 98854"/>
              <a:gd name="connsiteY1" fmla="*/ 144150 h 191826"/>
              <a:gd name="connsiteX2" fmla="*/ 70093 w 98854"/>
              <a:gd name="connsiteY2" fmla="*/ 121925 h 191826"/>
              <a:gd name="connsiteX3" fmla="*/ 12943 w 98854"/>
              <a:gd name="connsiteY3" fmla="*/ 191775 h 191826"/>
              <a:gd name="connsiteX4" fmla="*/ 38343 w 98854"/>
              <a:gd name="connsiteY4" fmla="*/ 109225 h 191826"/>
              <a:gd name="connsiteX5" fmla="*/ 243 w 98854"/>
              <a:gd name="connsiteY5" fmla="*/ 169550 h 191826"/>
              <a:gd name="connsiteX6" fmla="*/ 60568 w 98854"/>
              <a:gd name="connsiteY6" fmla="*/ 115575 h 191826"/>
              <a:gd name="connsiteX7" fmla="*/ 98668 w 98854"/>
              <a:gd name="connsiteY7" fmla="*/ 39375 h 191826"/>
              <a:gd name="connsiteX8" fmla="*/ 73268 w 98854"/>
              <a:gd name="connsiteY8" fmla="*/ 71125 h 191826"/>
              <a:gd name="connsiteX9" fmla="*/ 35168 w 98854"/>
              <a:gd name="connsiteY9" fmla="*/ 1275 h 19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854" h="191826">
                <a:moveTo>
                  <a:pt x="35168" y="1275"/>
                </a:moveTo>
                <a:cubicBezTo>
                  <a:pt x="38343" y="13446"/>
                  <a:pt x="86497" y="124042"/>
                  <a:pt x="92318" y="144150"/>
                </a:cubicBezTo>
                <a:cubicBezTo>
                  <a:pt x="98139" y="164258"/>
                  <a:pt x="83322" y="113988"/>
                  <a:pt x="70093" y="121925"/>
                </a:cubicBezTo>
                <a:cubicBezTo>
                  <a:pt x="56864" y="129862"/>
                  <a:pt x="18235" y="193892"/>
                  <a:pt x="12943" y="191775"/>
                </a:cubicBezTo>
                <a:cubicBezTo>
                  <a:pt x="7651" y="189658"/>
                  <a:pt x="40460" y="112929"/>
                  <a:pt x="38343" y="109225"/>
                </a:cubicBezTo>
                <a:cubicBezTo>
                  <a:pt x="36226" y="105521"/>
                  <a:pt x="-3461" y="168492"/>
                  <a:pt x="243" y="169550"/>
                </a:cubicBezTo>
                <a:cubicBezTo>
                  <a:pt x="3947" y="170608"/>
                  <a:pt x="44164" y="137271"/>
                  <a:pt x="60568" y="115575"/>
                </a:cubicBezTo>
                <a:cubicBezTo>
                  <a:pt x="76972" y="93879"/>
                  <a:pt x="96551" y="46783"/>
                  <a:pt x="98668" y="39375"/>
                </a:cubicBezTo>
                <a:cubicBezTo>
                  <a:pt x="100785" y="31967"/>
                  <a:pt x="84381" y="74300"/>
                  <a:pt x="73268" y="71125"/>
                </a:cubicBezTo>
                <a:cubicBezTo>
                  <a:pt x="62155" y="67950"/>
                  <a:pt x="31993" y="-10896"/>
                  <a:pt x="35168" y="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A84AE692-7089-1916-527A-2A9C74D3D573}"/>
              </a:ext>
            </a:extLst>
          </p:cNvPr>
          <p:cNvSpPr/>
          <p:nvPr/>
        </p:nvSpPr>
        <p:spPr>
          <a:xfrm>
            <a:off x="7496175" y="7943040"/>
            <a:ext cx="66267" cy="174260"/>
          </a:xfrm>
          <a:custGeom>
            <a:avLst/>
            <a:gdLst>
              <a:gd name="connsiteX0" fmla="*/ 12700 w 66267"/>
              <a:gd name="connsiteY0" fmla="*/ 810 h 174260"/>
              <a:gd name="connsiteX1" fmla="*/ 53975 w 66267"/>
              <a:gd name="connsiteY1" fmla="*/ 70660 h 174260"/>
              <a:gd name="connsiteX2" fmla="*/ 25400 w 66267"/>
              <a:gd name="connsiteY2" fmla="*/ 143685 h 174260"/>
              <a:gd name="connsiteX3" fmla="*/ 15875 w 66267"/>
              <a:gd name="connsiteY3" fmla="*/ 172260 h 174260"/>
              <a:gd name="connsiteX4" fmla="*/ 0 w 66267"/>
              <a:gd name="connsiteY4" fmla="*/ 92885 h 174260"/>
              <a:gd name="connsiteX5" fmla="*/ 15875 w 66267"/>
              <a:gd name="connsiteY5" fmla="*/ 156385 h 174260"/>
              <a:gd name="connsiteX6" fmla="*/ 63500 w 66267"/>
              <a:gd name="connsiteY6" fmla="*/ 96060 h 174260"/>
              <a:gd name="connsiteX7" fmla="*/ 57150 w 66267"/>
              <a:gd name="connsiteY7" fmla="*/ 35735 h 174260"/>
              <a:gd name="connsiteX8" fmla="*/ 12700 w 66267"/>
              <a:gd name="connsiteY8" fmla="*/ 810 h 17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67" h="174260">
                <a:moveTo>
                  <a:pt x="12700" y="810"/>
                </a:moveTo>
                <a:cubicBezTo>
                  <a:pt x="12171" y="6631"/>
                  <a:pt x="51858" y="46847"/>
                  <a:pt x="53975" y="70660"/>
                </a:cubicBezTo>
                <a:cubicBezTo>
                  <a:pt x="56092" y="94473"/>
                  <a:pt x="31750" y="126752"/>
                  <a:pt x="25400" y="143685"/>
                </a:cubicBezTo>
                <a:cubicBezTo>
                  <a:pt x="19050" y="160618"/>
                  <a:pt x="20108" y="180727"/>
                  <a:pt x="15875" y="172260"/>
                </a:cubicBezTo>
                <a:cubicBezTo>
                  <a:pt x="11642" y="163793"/>
                  <a:pt x="0" y="95531"/>
                  <a:pt x="0" y="92885"/>
                </a:cubicBezTo>
                <a:cubicBezTo>
                  <a:pt x="0" y="90239"/>
                  <a:pt x="5292" y="155856"/>
                  <a:pt x="15875" y="156385"/>
                </a:cubicBezTo>
                <a:cubicBezTo>
                  <a:pt x="26458" y="156914"/>
                  <a:pt x="56621" y="116168"/>
                  <a:pt x="63500" y="96060"/>
                </a:cubicBezTo>
                <a:cubicBezTo>
                  <a:pt x="70379" y="75952"/>
                  <a:pt x="62971" y="49493"/>
                  <a:pt x="57150" y="35735"/>
                </a:cubicBezTo>
                <a:cubicBezTo>
                  <a:pt x="51329" y="21977"/>
                  <a:pt x="13229" y="-5011"/>
                  <a:pt x="12700" y="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EA2E6A1E-433A-F13D-7634-975D8D1660C3}"/>
              </a:ext>
            </a:extLst>
          </p:cNvPr>
          <p:cNvSpPr/>
          <p:nvPr/>
        </p:nvSpPr>
        <p:spPr>
          <a:xfrm>
            <a:off x="7470571" y="7959659"/>
            <a:ext cx="41678" cy="146150"/>
          </a:xfrm>
          <a:custGeom>
            <a:avLst/>
            <a:gdLst>
              <a:gd name="connsiteX0" fmla="*/ 204 w 41678"/>
              <a:gd name="connsiteY0" fmla="*/ 66 h 146150"/>
              <a:gd name="connsiteX1" fmla="*/ 25604 w 41678"/>
              <a:gd name="connsiteY1" fmla="*/ 69916 h 146150"/>
              <a:gd name="connsiteX2" fmla="*/ 25604 w 41678"/>
              <a:gd name="connsiteY2" fmla="*/ 146116 h 146150"/>
              <a:gd name="connsiteX3" fmla="*/ 25604 w 41678"/>
              <a:gd name="connsiteY3" fmla="*/ 79441 h 146150"/>
              <a:gd name="connsiteX4" fmla="*/ 41479 w 41678"/>
              <a:gd name="connsiteY4" fmla="*/ 57216 h 146150"/>
              <a:gd name="connsiteX5" fmla="*/ 204 w 41678"/>
              <a:gd name="connsiteY5" fmla="*/ 66 h 1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78" h="146150">
                <a:moveTo>
                  <a:pt x="204" y="66"/>
                </a:moveTo>
                <a:cubicBezTo>
                  <a:pt x="-2442" y="2183"/>
                  <a:pt x="21371" y="45574"/>
                  <a:pt x="25604" y="69916"/>
                </a:cubicBezTo>
                <a:cubicBezTo>
                  <a:pt x="29837" y="94258"/>
                  <a:pt x="25604" y="146116"/>
                  <a:pt x="25604" y="146116"/>
                </a:cubicBezTo>
                <a:cubicBezTo>
                  <a:pt x="25604" y="147703"/>
                  <a:pt x="22958" y="94258"/>
                  <a:pt x="25604" y="79441"/>
                </a:cubicBezTo>
                <a:cubicBezTo>
                  <a:pt x="28250" y="64624"/>
                  <a:pt x="43596" y="67270"/>
                  <a:pt x="41479" y="57216"/>
                </a:cubicBezTo>
                <a:cubicBezTo>
                  <a:pt x="39362" y="47162"/>
                  <a:pt x="2850" y="-2051"/>
                  <a:pt x="204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9A8C2ACF-FE46-0F68-E3FE-C53EE573A977}"/>
              </a:ext>
            </a:extLst>
          </p:cNvPr>
          <p:cNvSpPr/>
          <p:nvPr/>
        </p:nvSpPr>
        <p:spPr>
          <a:xfrm>
            <a:off x="7244258" y="7890902"/>
            <a:ext cx="538559" cy="78807"/>
          </a:xfrm>
          <a:custGeom>
            <a:avLst/>
            <a:gdLst>
              <a:gd name="connsiteX0" fmla="*/ 4267 w 538559"/>
              <a:gd name="connsiteY0" fmla="*/ 49773 h 78807"/>
              <a:gd name="connsiteX1" fmla="*/ 429717 w 538559"/>
              <a:gd name="connsiteY1" fmla="*/ 62473 h 78807"/>
              <a:gd name="connsiteX2" fmla="*/ 175717 w 538559"/>
              <a:gd name="connsiteY2" fmla="*/ 68823 h 78807"/>
              <a:gd name="connsiteX3" fmla="*/ 524967 w 538559"/>
              <a:gd name="connsiteY3" fmla="*/ 78348 h 78807"/>
              <a:gd name="connsiteX4" fmla="*/ 448767 w 538559"/>
              <a:gd name="connsiteY4" fmla="*/ 52948 h 78807"/>
              <a:gd name="connsiteX5" fmla="*/ 274142 w 538559"/>
              <a:gd name="connsiteY5" fmla="*/ 37073 h 78807"/>
              <a:gd name="connsiteX6" fmla="*/ 229692 w 538559"/>
              <a:gd name="connsiteY6" fmla="*/ 2148 h 78807"/>
              <a:gd name="connsiteX7" fmla="*/ 140792 w 538559"/>
              <a:gd name="connsiteY7" fmla="*/ 5323 h 78807"/>
              <a:gd name="connsiteX8" fmla="*/ 248742 w 538559"/>
              <a:gd name="connsiteY8" fmla="*/ 18023 h 78807"/>
              <a:gd name="connsiteX9" fmla="*/ 213817 w 538559"/>
              <a:gd name="connsiteY9" fmla="*/ 40248 h 78807"/>
              <a:gd name="connsiteX10" fmla="*/ 4267 w 538559"/>
              <a:gd name="connsiteY10" fmla="*/ 49773 h 7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59" h="78807">
                <a:moveTo>
                  <a:pt x="4267" y="49773"/>
                </a:moveTo>
                <a:cubicBezTo>
                  <a:pt x="40250" y="53477"/>
                  <a:pt x="401142" y="59298"/>
                  <a:pt x="429717" y="62473"/>
                </a:cubicBezTo>
                <a:cubicBezTo>
                  <a:pt x="458292" y="65648"/>
                  <a:pt x="159842" y="66177"/>
                  <a:pt x="175717" y="68823"/>
                </a:cubicBezTo>
                <a:cubicBezTo>
                  <a:pt x="191592" y="71469"/>
                  <a:pt x="479459" y="80994"/>
                  <a:pt x="524967" y="78348"/>
                </a:cubicBezTo>
                <a:cubicBezTo>
                  <a:pt x="570475" y="75702"/>
                  <a:pt x="490571" y="59827"/>
                  <a:pt x="448767" y="52948"/>
                </a:cubicBezTo>
                <a:cubicBezTo>
                  <a:pt x="406963" y="46069"/>
                  <a:pt x="310655" y="45540"/>
                  <a:pt x="274142" y="37073"/>
                </a:cubicBezTo>
                <a:cubicBezTo>
                  <a:pt x="237630" y="28606"/>
                  <a:pt x="251917" y="7440"/>
                  <a:pt x="229692" y="2148"/>
                </a:cubicBezTo>
                <a:cubicBezTo>
                  <a:pt x="207467" y="-3144"/>
                  <a:pt x="137617" y="2677"/>
                  <a:pt x="140792" y="5323"/>
                </a:cubicBezTo>
                <a:cubicBezTo>
                  <a:pt x="143967" y="7969"/>
                  <a:pt x="236571" y="12202"/>
                  <a:pt x="248742" y="18023"/>
                </a:cubicBezTo>
                <a:cubicBezTo>
                  <a:pt x="260913" y="23844"/>
                  <a:pt x="257209" y="36015"/>
                  <a:pt x="213817" y="40248"/>
                </a:cubicBezTo>
                <a:cubicBezTo>
                  <a:pt x="170425" y="44481"/>
                  <a:pt x="-31716" y="46069"/>
                  <a:pt x="4267" y="49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8E6F377E-25CD-A6BB-87D6-4A8485D505D2}"/>
              </a:ext>
            </a:extLst>
          </p:cNvPr>
          <p:cNvSpPr/>
          <p:nvPr/>
        </p:nvSpPr>
        <p:spPr>
          <a:xfrm>
            <a:off x="7232542" y="7863744"/>
            <a:ext cx="492253" cy="73781"/>
          </a:xfrm>
          <a:custGeom>
            <a:avLst/>
            <a:gdLst>
              <a:gd name="connsiteX0" fmla="*/ 108 w 492253"/>
              <a:gd name="connsiteY0" fmla="*/ 35656 h 73781"/>
              <a:gd name="connsiteX1" fmla="*/ 235058 w 492253"/>
              <a:gd name="connsiteY1" fmla="*/ 29306 h 73781"/>
              <a:gd name="connsiteX2" fmla="*/ 304908 w 492253"/>
              <a:gd name="connsiteY2" fmla="*/ 42006 h 73781"/>
              <a:gd name="connsiteX3" fmla="*/ 289033 w 492253"/>
              <a:gd name="connsiteY3" fmla="*/ 22956 h 73781"/>
              <a:gd name="connsiteX4" fmla="*/ 368408 w 492253"/>
              <a:gd name="connsiteY4" fmla="*/ 61056 h 73781"/>
              <a:gd name="connsiteX5" fmla="*/ 431908 w 492253"/>
              <a:gd name="connsiteY5" fmla="*/ 731 h 73781"/>
              <a:gd name="connsiteX6" fmla="*/ 492233 w 492253"/>
              <a:gd name="connsiteY6" fmla="*/ 29306 h 73781"/>
              <a:gd name="connsiteX7" fmla="*/ 425558 w 492253"/>
              <a:gd name="connsiteY7" fmla="*/ 54706 h 73781"/>
              <a:gd name="connsiteX8" fmla="*/ 193783 w 492253"/>
              <a:gd name="connsiteY8" fmla="*/ 67406 h 73781"/>
              <a:gd name="connsiteX9" fmla="*/ 266808 w 492253"/>
              <a:gd name="connsiteY9" fmla="*/ 73756 h 73781"/>
              <a:gd name="connsiteX10" fmla="*/ 108 w 492253"/>
              <a:gd name="connsiteY10" fmla="*/ 35656 h 7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253" h="73781">
                <a:moveTo>
                  <a:pt x="108" y="35656"/>
                </a:moveTo>
                <a:cubicBezTo>
                  <a:pt x="-5184" y="28248"/>
                  <a:pt x="184258" y="28248"/>
                  <a:pt x="235058" y="29306"/>
                </a:cubicBezTo>
                <a:cubicBezTo>
                  <a:pt x="285858" y="30364"/>
                  <a:pt x="304908" y="42006"/>
                  <a:pt x="304908" y="42006"/>
                </a:cubicBezTo>
                <a:cubicBezTo>
                  <a:pt x="313904" y="40948"/>
                  <a:pt x="278450" y="19781"/>
                  <a:pt x="289033" y="22956"/>
                </a:cubicBezTo>
                <a:cubicBezTo>
                  <a:pt x="299616" y="26131"/>
                  <a:pt x="344596" y="64760"/>
                  <a:pt x="368408" y="61056"/>
                </a:cubicBezTo>
                <a:cubicBezTo>
                  <a:pt x="392221" y="57352"/>
                  <a:pt x="411271" y="6023"/>
                  <a:pt x="431908" y="731"/>
                </a:cubicBezTo>
                <a:cubicBezTo>
                  <a:pt x="452545" y="-4561"/>
                  <a:pt x="493291" y="20310"/>
                  <a:pt x="492233" y="29306"/>
                </a:cubicBezTo>
                <a:cubicBezTo>
                  <a:pt x="491175" y="38302"/>
                  <a:pt x="475300" y="48356"/>
                  <a:pt x="425558" y="54706"/>
                </a:cubicBezTo>
                <a:cubicBezTo>
                  <a:pt x="375816" y="61056"/>
                  <a:pt x="220241" y="64231"/>
                  <a:pt x="193783" y="67406"/>
                </a:cubicBezTo>
                <a:cubicBezTo>
                  <a:pt x="167325" y="70581"/>
                  <a:pt x="295912" y="72698"/>
                  <a:pt x="266808" y="73756"/>
                </a:cubicBezTo>
                <a:cubicBezTo>
                  <a:pt x="237704" y="74814"/>
                  <a:pt x="5400" y="43064"/>
                  <a:pt x="108" y="35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E2D120B2-2B97-CB7D-DCE4-C958E73E60DF}"/>
              </a:ext>
            </a:extLst>
          </p:cNvPr>
          <p:cNvSpPr/>
          <p:nvPr/>
        </p:nvSpPr>
        <p:spPr>
          <a:xfrm>
            <a:off x="3886142" y="5403551"/>
            <a:ext cx="122194" cy="959179"/>
          </a:xfrm>
          <a:custGeom>
            <a:avLst/>
            <a:gdLst>
              <a:gd name="connsiteX0" fmla="*/ 44508 w 122194"/>
              <a:gd name="connsiteY0" fmla="*/ 299 h 959179"/>
              <a:gd name="connsiteX1" fmla="*/ 58 w 122194"/>
              <a:gd name="connsiteY1" fmla="*/ 444799 h 959179"/>
              <a:gd name="connsiteX2" fmla="*/ 34983 w 122194"/>
              <a:gd name="connsiteY2" fmla="*/ 660699 h 959179"/>
              <a:gd name="connsiteX3" fmla="*/ 31808 w 122194"/>
              <a:gd name="connsiteY3" fmla="*/ 606724 h 959179"/>
              <a:gd name="connsiteX4" fmla="*/ 114358 w 122194"/>
              <a:gd name="connsiteY4" fmla="*/ 940099 h 959179"/>
              <a:gd name="connsiteX5" fmla="*/ 108008 w 122194"/>
              <a:gd name="connsiteY5" fmla="*/ 882949 h 959179"/>
              <a:gd name="connsiteX6" fmla="*/ 19108 w 122194"/>
              <a:gd name="connsiteY6" fmla="*/ 587674 h 959179"/>
              <a:gd name="connsiteX7" fmla="*/ 31808 w 122194"/>
              <a:gd name="connsiteY7" fmla="*/ 378124 h 959179"/>
              <a:gd name="connsiteX8" fmla="*/ 25458 w 122194"/>
              <a:gd name="connsiteY8" fmla="*/ 419399 h 959179"/>
              <a:gd name="connsiteX9" fmla="*/ 19108 w 122194"/>
              <a:gd name="connsiteY9" fmla="*/ 343199 h 959179"/>
              <a:gd name="connsiteX10" fmla="*/ 12758 w 122194"/>
              <a:gd name="connsiteY10" fmla="*/ 374949 h 959179"/>
              <a:gd name="connsiteX11" fmla="*/ 44508 w 122194"/>
              <a:gd name="connsiteY11" fmla="*/ 299 h 95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194" h="959179">
                <a:moveTo>
                  <a:pt x="44508" y="299"/>
                </a:moveTo>
                <a:cubicBezTo>
                  <a:pt x="42391" y="11941"/>
                  <a:pt x="1645" y="334732"/>
                  <a:pt x="58" y="444799"/>
                </a:cubicBezTo>
                <a:cubicBezTo>
                  <a:pt x="-1530" y="554866"/>
                  <a:pt x="29691" y="633712"/>
                  <a:pt x="34983" y="660699"/>
                </a:cubicBezTo>
                <a:cubicBezTo>
                  <a:pt x="40275" y="687687"/>
                  <a:pt x="18579" y="560157"/>
                  <a:pt x="31808" y="606724"/>
                </a:cubicBezTo>
                <a:cubicBezTo>
                  <a:pt x="45037" y="653291"/>
                  <a:pt x="101658" y="894062"/>
                  <a:pt x="114358" y="940099"/>
                </a:cubicBezTo>
                <a:cubicBezTo>
                  <a:pt x="127058" y="986136"/>
                  <a:pt x="123883" y="941686"/>
                  <a:pt x="108008" y="882949"/>
                </a:cubicBezTo>
                <a:cubicBezTo>
                  <a:pt x="92133" y="824212"/>
                  <a:pt x="31808" y="671811"/>
                  <a:pt x="19108" y="587674"/>
                </a:cubicBezTo>
                <a:cubicBezTo>
                  <a:pt x="6408" y="503537"/>
                  <a:pt x="30750" y="406170"/>
                  <a:pt x="31808" y="378124"/>
                </a:cubicBezTo>
                <a:cubicBezTo>
                  <a:pt x="32866" y="350078"/>
                  <a:pt x="27575" y="425220"/>
                  <a:pt x="25458" y="419399"/>
                </a:cubicBezTo>
                <a:cubicBezTo>
                  <a:pt x="23341" y="413578"/>
                  <a:pt x="21225" y="350607"/>
                  <a:pt x="19108" y="343199"/>
                </a:cubicBezTo>
                <a:cubicBezTo>
                  <a:pt x="16991" y="335791"/>
                  <a:pt x="10112" y="429453"/>
                  <a:pt x="12758" y="374949"/>
                </a:cubicBezTo>
                <a:cubicBezTo>
                  <a:pt x="15404" y="320445"/>
                  <a:pt x="46625" y="-11343"/>
                  <a:pt x="44508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A3A184A5-26DA-A9EF-33C2-24EC11DABF45}"/>
              </a:ext>
            </a:extLst>
          </p:cNvPr>
          <p:cNvSpPr/>
          <p:nvPr/>
        </p:nvSpPr>
        <p:spPr>
          <a:xfrm>
            <a:off x="4016061" y="6294245"/>
            <a:ext cx="445537" cy="704565"/>
          </a:xfrm>
          <a:custGeom>
            <a:avLst/>
            <a:gdLst>
              <a:gd name="connsiteX0" fmla="*/ 314 w 445537"/>
              <a:gd name="connsiteY0" fmla="*/ 1780 h 704565"/>
              <a:gd name="connsiteX1" fmla="*/ 105089 w 445537"/>
              <a:gd name="connsiteY1" fmla="*/ 268480 h 704565"/>
              <a:gd name="connsiteX2" fmla="*/ 235264 w 445537"/>
              <a:gd name="connsiteY2" fmla="*/ 465330 h 704565"/>
              <a:gd name="connsiteX3" fmla="*/ 222564 w 445537"/>
              <a:gd name="connsiteY3" fmla="*/ 427230 h 704565"/>
              <a:gd name="connsiteX4" fmla="*/ 336864 w 445537"/>
              <a:gd name="connsiteY4" fmla="*/ 582805 h 704565"/>
              <a:gd name="connsiteX5" fmla="*/ 403539 w 445537"/>
              <a:gd name="connsiteY5" fmla="*/ 655830 h 704565"/>
              <a:gd name="connsiteX6" fmla="*/ 397189 w 445537"/>
              <a:gd name="connsiteY6" fmla="*/ 608205 h 704565"/>
              <a:gd name="connsiteX7" fmla="*/ 444814 w 445537"/>
              <a:gd name="connsiteY7" fmla="*/ 703455 h 704565"/>
              <a:gd name="connsiteX8" fmla="*/ 416239 w 445537"/>
              <a:gd name="connsiteY8" fmla="*/ 649480 h 704565"/>
              <a:gd name="connsiteX9" fmla="*/ 295589 w 445537"/>
              <a:gd name="connsiteY9" fmla="*/ 493905 h 704565"/>
              <a:gd name="connsiteX10" fmla="*/ 159064 w 445537"/>
              <a:gd name="connsiteY10" fmla="*/ 344680 h 704565"/>
              <a:gd name="connsiteX11" fmla="*/ 136839 w 445537"/>
              <a:gd name="connsiteY11" fmla="*/ 71630 h 704565"/>
              <a:gd name="connsiteX12" fmla="*/ 140014 w 445537"/>
              <a:gd name="connsiteY12" fmla="*/ 246255 h 704565"/>
              <a:gd name="connsiteX13" fmla="*/ 114614 w 445537"/>
              <a:gd name="connsiteY13" fmla="*/ 154180 h 704565"/>
              <a:gd name="connsiteX14" fmla="*/ 98739 w 445537"/>
              <a:gd name="connsiteY14" fmla="*/ 128780 h 704565"/>
              <a:gd name="connsiteX15" fmla="*/ 155889 w 445537"/>
              <a:gd name="connsiteY15" fmla="*/ 319280 h 704565"/>
              <a:gd name="connsiteX16" fmla="*/ 111439 w 445537"/>
              <a:gd name="connsiteY16" fmla="*/ 284355 h 704565"/>
              <a:gd name="connsiteX17" fmla="*/ 76514 w 445537"/>
              <a:gd name="connsiteY17" fmla="*/ 179580 h 704565"/>
              <a:gd name="connsiteX18" fmla="*/ 92389 w 445537"/>
              <a:gd name="connsiteY18" fmla="*/ 100205 h 704565"/>
              <a:gd name="connsiteX19" fmla="*/ 73339 w 445537"/>
              <a:gd name="connsiteY19" fmla="*/ 147830 h 704565"/>
              <a:gd name="connsiteX20" fmla="*/ 314 w 445537"/>
              <a:gd name="connsiteY20" fmla="*/ 1780 h 7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5537" h="704565">
                <a:moveTo>
                  <a:pt x="314" y="1780"/>
                </a:moveTo>
                <a:cubicBezTo>
                  <a:pt x="5606" y="21888"/>
                  <a:pt x="65931" y="191222"/>
                  <a:pt x="105089" y="268480"/>
                </a:cubicBezTo>
                <a:cubicBezTo>
                  <a:pt x="144247" y="345738"/>
                  <a:pt x="215685" y="438872"/>
                  <a:pt x="235264" y="465330"/>
                </a:cubicBezTo>
                <a:cubicBezTo>
                  <a:pt x="254843" y="491788"/>
                  <a:pt x="205631" y="407651"/>
                  <a:pt x="222564" y="427230"/>
                </a:cubicBezTo>
                <a:cubicBezTo>
                  <a:pt x="239497" y="446809"/>
                  <a:pt x="306702" y="544705"/>
                  <a:pt x="336864" y="582805"/>
                </a:cubicBezTo>
                <a:cubicBezTo>
                  <a:pt x="367026" y="620905"/>
                  <a:pt x="393485" y="651597"/>
                  <a:pt x="403539" y="655830"/>
                </a:cubicBezTo>
                <a:cubicBezTo>
                  <a:pt x="413593" y="660063"/>
                  <a:pt x="390310" y="600267"/>
                  <a:pt x="397189" y="608205"/>
                </a:cubicBezTo>
                <a:cubicBezTo>
                  <a:pt x="404068" y="616143"/>
                  <a:pt x="441639" y="696576"/>
                  <a:pt x="444814" y="703455"/>
                </a:cubicBezTo>
                <a:cubicBezTo>
                  <a:pt x="447989" y="710334"/>
                  <a:pt x="441110" y="684405"/>
                  <a:pt x="416239" y="649480"/>
                </a:cubicBezTo>
                <a:cubicBezTo>
                  <a:pt x="391368" y="614555"/>
                  <a:pt x="338451" y="544705"/>
                  <a:pt x="295589" y="493905"/>
                </a:cubicBezTo>
                <a:cubicBezTo>
                  <a:pt x="252727" y="443105"/>
                  <a:pt x="185522" y="415059"/>
                  <a:pt x="159064" y="344680"/>
                </a:cubicBezTo>
                <a:cubicBezTo>
                  <a:pt x="132606" y="274301"/>
                  <a:pt x="140014" y="88034"/>
                  <a:pt x="136839" y="71630"/>
                </a:cubicBezTo>
                <a:cubicBezTo>
                  <a:pt x="133664" y="55226"/>
                  <a:pt x="143718" y="232497"/>
                  <a:pt x="140014" y="246255"/>
                </a:cubicBezTo>
                <a:cubicBezTo>
                  <a:pt x="136310" y="260013"/>
                  <a:pt x="121493" y="173759"/>
                  <a:pt x="114614" y="154180"/>
                </a:cubicBezTo>
                <a:cubicBezTo>
                  <a:pt x="107735" y="134601"/>
                  <a:pt x="91860" y="101263"/>
                  <a:pt x="98739" y="128780"/>
                </a:cubicBezTo>
                <a:cubicBezTo>
                  <a:pt x="105618" y="156297"/>
                  <a:pt x="153772" y="293351"/>
                  <a:pt x="155889" y="319280"/>
                </a:cubicBezTo>
                <a:cubicBezTo>
                  <a:pt x="158006" y="345209"/>
                  <a:pt x="124668" y="307638"/>
                  <a:pt x="111439" y="284355"/>
                </a:cubicBezTo>
                <a:cubicBezTo>
                  <a:pt x="98210" y="261072"/>
                  <a:pt x="79689" y="210272"/>
                  <a:pt x="76514" y="179580"/>
                </a:cubicBezTo>
                <a:cubicBezTo>
                  <a:pt x="73339" y="148888"/>
                  <a:pt x="92918" y="105497"/>
                  <a:pt x="92389" y="100205"/>
                </a:cubicBezTo>
                <a:cubicBezTo>
                  <a:pt x="91860" y="94913"/>
                  <a:pt x="88685" y="157355"/>
                  <a:pt x="73339" y="147830"/>
                </a:cubicBezTo>
                <a:cubicBezTo>
                  <a:pt x="57993" y="138305"/>
                  <a:pt x="-4978" y="-18328"/>
                  <a:pt x="314" y="1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FC96BFE2-071A-02E6-6177-BF188BB1DD3E}"/>
              </a:ext>
            </a:extLst>
          </p:cNvPr>
          <p:cNvSpPr/>
          <p:nvPr/>
        </p:nvSpPr>
        <p:spPr>
          <a:xfrm>
            <a:off x="4412802" y="6381669"/>
            <a:ext cx="353588" cy="609681"/>
          </a:xfrm>
          <a:custGeom>
            <a:avLst/>
            <a:gdLst>
              <a:gd name="connsiteX0" fmla="*/ 225873 w 353588"/>
              <a:gd name="connsiteY0" fmla="*/ 146131 h 609681"/>
              <a:gd name="connsiteX1" fmla="*/ 283023 w 353588"/>
              <a:gd name="connsiteY1" fmla="*/ 330281 h 609681"/>
              <a:gd name="connsiteX2" fmla="*/ 241748 w 353588"/>
              <a:gd name="connsiteY2" fmla="*/ 457281 h 609681"/>
              <a:gd name="connsiteX3" fmla="*/ 270323 w 353588"/>
              <a:gd name="connsiteY3" fmla="*/ 447756 h 609681"/>
              <a:gd name="connsiteX4" fmla="*/ 168723 w 353588"/>
              <a:gd name="connsiteY4" fmla="*/ 543006 h 609681"/>
              <a:gd name="connsiteX5" fmla="*/ 95698 w 353588"/>
              <a:gd name="connsiteY5" fmla="*/ 609681 h 609681"/>
              <a:gd name="connsiteX6" fmla="*/ 448 w 353588"/>
              <a:gd name="connsiteY6" fmla="*/ 543006 h 609681"/>
              <a:gd name="connsiteX7" fmla="*/ 136973 w 353588"/>
              <a:gd name="connsiteY7" fmla="*/ 552531 h 609681"/>
              <a:gd name="connsiteX8" fmla="*/ 121098 w 353588"/>
              <a:gd name="connsiteY8" fmla="*/ 463631 h 609681"/>
              <a:gd name="connsiteX9" fmla="*/ 41723 w 353588"/>
              <a:gd name="connsiteY9" fmla="*/ 333456 h 609681"/>
              <a:gd name="connsiteX10" fmla="*/ 136973 w 353588"/>
              <a:gd name="connsiteY10" fmla="*/ 543006 h 609681"/>
              <a:gd name="connsiteX11" fmla="*/ 111573 w 353588"/>
              <a:gd name="connsiteY11" fmla="*/ 593806 h 609681"/>
              <a:gd name="connsiteX12" fmla="*/ 225873 w 353588"/>
              <a:gd name="connsiteY12" fmla="*/ 444581 h 609681"/>
              <a:gd name="connsiteX13" fmla="*/ 302073 w 353588"/>
              <a:gd name="connsiteY13" fmla="*/ 241381 h 609681"/>
              <a:gd name="connsiteX14" fmla="*/ 200473 w 353588"/>
              <a:gd name="connsiteY14" fmla="*/ 495381 h 609681"/>
              <a:gd name="connsiteX15" fmla="*/ 235398 w 353588"/>
              <a:gd name="connsiteY15" fmla="*/ 527131 h 609681"/>
              <a:gd name="connsiteX16" fmla="*/ 352873 w 353588"/>
              <a:gd name="connsiteY16" fmla="*/ 352506 h 609681"/>
              <a:gd name="connsiteX17" fmla="*/ 286198 w 353588"/>
              <a:gd name="connsiteY17" fmla="*/ 409656 h 609681"/>
              <a:gd name="connsiteX18" fmla="*/ 317948 w 353588"/>
              <a:gd name="connsiteY18" fmla="*/ 254081 h 609681"/>
              <a:gd name="connsiteX19" fmla="*/ 333823 w 353588"/>
              <a:gd name="connsiteY19" fmla="*/ 81 h 609681"/>
              <a:gd name="connsiteX20" fmla="*/ 289373 w 353588"/>
              <a:gd name="connsiteY20" fmla="*/ 228681 h 609681"/>
              <a:gd name="connsiteX21" fmla="*/ 298898 w 353588"/>
              <a:gd name="connsiteY21" fmla="*/ 428706 h 609681"/>
              <a:gd name="connsiteX22" fmla="*/ 292548 w 353588"/>
              <a:gd name="connsiteY22" fmla="*/ 269956 h 609681"/>
              <a:gd name="connsiteX23" fmla="*/ 225873 w 353588"/>
              <a:gd name="connsiteY23" fmla="*/ 146131 h 60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53588" h="609681">
                <a:moveTo>
                  <a:pt x="225873" y="146131"/>
                </a:moveTo>
                <a:cubicBezTo>
                  <a:pt x="224286" y="156185"/>
                  <a:pt x="280377" y="278423"/>
                  <a:pt x="283023" y="330281"/>
                </a:cubicBezTo>
                <a:cubicBezTo>
                  <a:pt x="285669" y="382139"/>
                  <a:pt x="243865" y="437702"/>
                  <a:pt x="241748" y="457281"/>
                </a:cubicBezTo>
                <a:cubicBezTo>
                  <a:pt x="239631" y="476860"/>
                  <a:pt x="282494" y="433469"/>
                  <a:pt x="270323" y="447756"/>
                </a:cubicBezTo>
                <a:cubicBezTo>
                  <a:pt x="258152" y="462043"/>
                  <a:pt x="197827" y="516019"/>
                  <a:pt x="168723" y="543006"/>
                </a:cubicBezTo>
                <a:cubicBezTo>
                  <a:pt x="139619" y="569994"/>
                  <a:pt x="123744" y="609681"/>
                  <a:pt x="95698" y="609681"/>
                </a:cubicBezTo>
                <a:cubicBezTo>
                  <a:pt x="67652" y="609681"/>
                  <a:pt x="-6431" y="552531"/>
                  <a:pt x="448" y="543006"/>
                </a:cubicBezTo>
                <a:cubicBezTo>
                  <a:pt x="7327" y="533481"/>
                  <a:pt x="116865" y="565760"/>
                  <a:pt x="136973" y="552531"/>
                </a:cubicBezTo>
                <a:cubicBezTo>
                  <a:pt x="157081" y="539302"/>
                  <a:pt x="136973" y="500144"/>
                  <a:pt x="121098" y="463631"/>
                </a:cubicBezTo>
                <a:cubicBezTo>
                  <a:pt x="105223" y="427119"/>
                  <a:pt x="39077" y="320227"/>
                  <a:pt x="41723" y="333456"/>
                </a:cubicBezTo>
                <a:cubicBezTo>
                  <a:pt x="44369" y="346685"/>
                  <a:pt x="125331" y="499614"/>
                  <a:pt x="136973" y="543006"/>
                </a:cubicBezTo>
                <a:cubicBezTo>
                  <a:pt x="148615" y="586398"/>
                  <a:pt x="96756" y="610210"/>
                  <a:pt x="111573" y="593806"/>
                </a:cubicBezTo>
                <a:cubicBezTo>
                  <a:pt x="126390" y="577402"/>
                  <a:pt x="194123" y="503318"/>
                  <a:pt x="225873" y="444581"/>
                </a:cubicBezTo>
                <a:cubicBezTo>
                  <a:pt x="257623" y="385844"/>
                  <a:pt x="306306" y="232914"/>
                  <a:pt x="302073" y="241381"/>
                </a:cubicBezTo>
                <a:cubicBezTo>
                  <a:pt x="297840" y="249848"/>
                  <a:pt x="211585" y="447756"/>
                  <a:pt x="200473" y="495381"/>
                </a:cubicBezTo>
                <a:cubicBezTo>
                  <a:pt x="189361" y="543006"/>
                  <a:pt x="209998" y="550944"/>
                  <a:pt x="235398" y="527131"/>
                </a:cubicBezTo>
                <a:cubicBezTo>
                  <a:pt x="260798" y="503319"/>
                  <a:pt x="344406" y="372085"/>
                  <a:pt x="352873" y="352506"/>
                </a:cubicBezTo>
                <a:cubicBezTo>
                  <a:pt x="361340" y="332927"/>
                  <a:pt x="292019" y="426060"/>
                  <a:pt x="286198" y="409656"/>
                </a:cubicBezTo>
                <a:cubicBezTo>
                  <a:pt x="280377" y="393252"/>
                  <a:pt x="310011" y="322344"/>
                  <a:pt x="317948" y="254081"/>
                </a:cubicBezTo>
                <a:cubicBezTo>
                  <a:pt x="325886" y="185819"/>
                  <a:pt x="338585" y="4314"/>
                  <a:pt x="333823" y="81"/>
                </a:cubicBezTo>
                <a:cubicBezTo>
                  <a:pt x="329061" y="-4152"/>
                  <a:pt x="295194" y="157244"/>
                  <a:pt x="289373" y="228681"/>
                </a:cubicBezTo>
                <a:cubicBezTo>
                  <a:pt x="283552" y="300119"/>
                  <a:pt x="298369" y="421827"/>
                  <a:pt x="298898" y="428706"/>
                </a:cubicBezTo>
                <a:cubicBezTo>
                  <a:pt x="299427" y="435585"/>
                  <a:pt x="303660" y="313877"/>
                  <a:pt x="292548" y="269956"/>
                </a:cubicBezTo>
                <a:cubicBezTo>
                  <a:pt x="281436" y="226035"/>
                  <a:pt x="227460" y="136077"/>
                  <a:pt x="225873" y="146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CE455FDB-D8A3-5AD7-9C96-5FA803B6D6AD}"/>
              </a:ext>
            </a:extLst>
          </p:cNvPr>
          <p:cNvSpPr/>
          <p:nvPr/>
        </p:nvSpPr>
        <p:spPr>
          <a:xfrm>
            <a:off x="7892765" y="7396258"/>
            <a:ext cx="39568" cy="241146"/>
          </a:xfrm>
          <a:custGeom>
            <a:avLst/>
            <a:gdLst>
              <a:gd name="connsiteX0" fmla="*/ 28860 w 39568"/>
              <a:gd name="connsiteY0" fmla="*/ 1492 h 241146"/>
              <a:gd name="connsiteX1" fmla="*/ 12985 w 39568"/>
              <a:gd name="connsiteY1" fmla="*/ 52292 h 241146"/>
              <a:gd name="connsiteX2" fmla="*/ 25685 w 39568"/>
              <a:gd name="connsiteY2" fmla="*/ 106267 h 241146"/>
              <a:gd name="connsiteX3" fmla="*/ 22510 w 39568"/>
              <a:gd name="connsiteY3" fmla="*/ 93567 h 241146"/>
              <a:gd name="connsiteX4" fmla="*/ 38385 w 39568"/>
              <a:gd name="connsiteY4" fmla="*/ 236442 h 241146"/>
              <a:gd name="connsiteX5" fmla="*/ 35210 w 39568"/>
              <a:gd name="connsiteY5" fmla="*/ 195167 h 241146"/>
              <a:gd name="connsiteX6" fmla="*/ 9810 w 39568"/>
              <a:gd name="connsiteY6" fmla="*/ 80867 h 241146"/>
              <a:gd name="connsiteX7" fmla="*/ 285 w 39568"/>
              <a:gd name="connsiteY7" fmla="*/ 112617 h 241146"/>
              <a:gd name="connsiteX8" fmla="*/ 28860 w 39568"/>
              <a:gd name="connsiteY8" fmla="*/ 1492 h 24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68" h="241146">
                <a:moveTo>
                  <a:pt x="28860" y="1492"/>
                </a:moveTo>
                <a:cubicBezTo>
                  <a:pt x="30977" y="-8562"/>
                  <a:pt x="13514" y="34830"/>
                  <a:pt x="12985" y="52292"/>
                </a:cubicBezTo>
                <a:cubicBezTo>
                  <a:pt x="12456" y="69754"/>
                  <a:pt x="25685" y="106267"/>
                  <a:pt x="25685" y="106267"/>
                </a:cubicBezTo>
                <a:cubicBezTo>
                  <a:pt x="27272" y="113146"/>
                  <a:pt x="20393" y="71871"/>
                  <a:pt x="22510" y="93567"/>
                </a:cubicBezTo>
                <a:cubicBezTo>
                  <a:pt x="24627" y="115263"/>
                  <a:pt x="36268" y="219509"/>
                  <a:pt x="38385" y="236442"/>
                </a:cubicBezTo>
                <a:cubicBezTo>
                  <a:pt x="40502" y="253375"/>
                  <a:pt x="39972" y="221096"/>
                  <a:pt x="35210" y="195167"/>
                </a:cubicBezTo>
                <a:cubicBezTo>
                  <a:pt x="30448" y="169238"/>
                  <a:pt x="15631" y="94625"/>
                  <a:pt x="9810" y="80867"/>
                </a:cubicBezTo>
                <a:cubicBezTo>
                  <a:pt x="3989" y="67109"/>
                  <a:pt x="-1302" y="121613"/>
                  <a:pt x="285" y="112617"/>
                </a:cubicBezTo>
                <a:cubicBezTo>
                  <a:pt x="1872" y="103621"/>
                  <a:pt x="26743" y="11546"/>
                  <a:pt x="28860" y="1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410BF899-566E-89CA-436F-9792C71C414E}"/>
              </a:ext>
            </a:extLst>
          </p:cNvPr>
          <p:cNvSpPr/>
          <p:nvPr/>
        </p:nvSpPr>
        <p:spPr>
          <a:xfrm>
            <a:off x="7830422" y="7406832"/>
            <a:ext cx="102150" cy="246533"/>
          </a:xfrm>
          <a:custGeom>
            <a:avLst/>
            <a:gdLst>
              <a:gd name="connsiteX0" fmla="*/ 30878 w 102150"/>
              <a:gd name="connsiteY0" fmla="*/ 443 h 246533"/>
              <a:gd name="connsiteX1" fmla="*/ 27703 w 102150"/>
              <a:gd name="connsiteY1" fmla="*/ 82993 h 246533"/>
              <a:gd name="connsiteX2" fmla="*/ 53103 w 102150"/>
              <a:gd name="connsiteY2" fmla="*/ 152843 h 246533"/>
              <a:gd name="connsiteX3" fmla="*/ 100728 w 102150"/>
              <a:gd name="connsiteY3" fmla="*/ 244918 h 246533"/>
              <a:gd name="connsiteX4" fmla="*/ 81678 w 102150"/>
              <a:gd name="connsiteY4" fmla="*/ 203643 h 246533"/>
              <a:gd name="connsiteX5" fmla="*/ 2303 w 102150"/>
              <a:gd name="connsiteY5" fmla="*/ 105218 h 246533"/>
              <a:gd name="connsiteX6" fmla="*/ 21353 w 102150"/>
              <a:gd name="connsiteY6" fmla="*/ 121093 h 246533"/>
              <a:gd name="connsiteX7" fmla="*/ 30878 w 102150"/>
              <a:gd name="connsiteY7" fmla="*/ 443 h 24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150" h="246533">
                <a:moveTo>
                  <a:pt x="30878" y="443"/>
                </a:moveTo>
                <a:cubicBezTo>
                  <a:pt x="31936" y="-5907"/>
                  <a:pt x="23999" y="57593"/>
                  <a:pt x="27703" y="82993"/>
                </a:cubicBezTo>
                <a:cubicBezTo>
                  <a:pt x="31407" y="108393"/>
                  <a:pt x="40932" y="125856"/>
                  <a:pt x="53103" y="152843"/>
                </a:cubicBezTo>
                <a:cubicBezTo>
                  <a:pt x="65274" y="179831"/>
                  <a:pt x="95965" y="236451"/>
                  <a:pt x="100728" y="244918"/>
                </a:cubicBezTo>
                <a:cubicBezTo>
                  <a:pt x="105491" y="253385"/>
                  <a:pt x="98082" y="226926"/>
                  <a:pt x="81678" y="203643"/>
                </a:cubicBezTo>
                <a:cubicBezTo>
                  <a:pt x="65274" y="180360"/>
                  <a:pt x="12357" y="118976"/>
                  <a:pt x="2303" y="105218"/>
                </a:cubicBezTo>
                <a:cubicBezTo>
                  <a:pt x="-7751" y="91460"/>
                  <a:pt x="18178" y="134322"/>
                  <a:pt x="21353" y="121093"/>
                </a:cubicBezTo>
                <a:cubicBezTo>
                  <a:pt x="24528" y="107864"/>
                  <a:pt x="29820" y="6793"/>
                  <a:pt x="30878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0A1C31F6-6902-8D0B-4FCF-AB292C27EC5A}"/>
              </a:ext>
            </a:extLst>
          </p:cNvPr>
          <p:cNvSpPr/>
          <p:nvPr/>
        </p:nvSpPr>
        <p:spPr>
          <a:xfrm>
            <a:off x="7663826" y="7388194"/>
            <a:ext cx="200727" cy="241432"/>
          </a:xfrm>
          <a:custGeom>
            <a:avLst/>
            <a:gdLst>
              <a:gd name="connsiteX0" fmla="*/ 184774 w 200727"/>
              <a:gd name="connsiteY0" fmla="*/ 31 h 241432"/>
              <a:gd name="connsiteX1" fmla="*/ 159374 w 200727"/>
              <a:gd name="connsiteY1" fmla="*/ 85756 h 241432"/>
              <a:gd name="connsiteX2" fmla="*/ 197474 w 200727"/>
              <a:gd name="connsiteY2" fmla="*/ 171481 h 241432"/>
              <a:gd name="connsiteX3" fmla="*/ 191124 w 200727"/>
              <a:gd name="connsiteY3" fmla="*/ 190531 h 241432"/>
              <a:gd name="connsiteX4" fmla="*/ 130799 w 200727"/>
              <a:gd name="connsiteY4" fmla="*/ 215931 h 241432"/>
              <a:gd name="connsiteX5" fmla="*/ 153024 w 200727"/>
              <a:gd name="connsiteY5" fmla="*/ 215931 h 241432"/>
              <a:gd name="connsiteX6" fmla="*/ 624 w 200727"/>
              <a:gd name="connsiteY6" fmla="*/ 222281 h 241432"/>
              <a:gd name="connsiteX7" fmla="*/ 102224 w 200727"/>
              <a:gd name="connsiteY7" fmla="*/ 209581 h 241432"/>
              <a:gd name="connsiteX8" fmla="*/ 181599 w 200727"/>
              <a:gd name="connsiteY8" fmla="*/ 206406 h 241432"/>
              <a:gd name="connsiteX9" fmla="*/ 118099 w 200727"/>
              <a:gd name="connsiteY9" fmla="*/ 241331 h 241432"/>
              <a:gd name="connsiteX10" fmla="*/ 175249 w 200727"/>
              <a:gd name="connsiteY10" fmla="*/ 193706 h 241432"/>
              <a:gd name="connsiteX11" fmla="*/ 172074 w 200727"/>
              <a:gd name="connsiteY11" fmla="*/ 161956 h 241432"/>
              <a:gd name="connsiteX12" fmla="*/ 137149 w 200727"/>
              <a:gd name="connsiteY12" fmla="*/ 114331 h 241432"/>
              <a:gd name="connsiteX13" fmla="*/ 146674 w 200727"/>
              <a:gd name="connsiteY13" fmla="*/ 120681 h 241432"/>
              <a:gd name="connsiteX14" fmla="*/ 146674 w 200727"/>
              <a:gd name="connsiteY14" fmla="*/ 95281 h 241432"/>
              <a:gd name="connsiteX15" fmla="*/ 184774 w 200727"/>
              <a:gd name="connsiteY15" fmla="*/ 31 h 24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0727" h="241432">
                <a:moveTo>
                  <a:pt x="184774" y="31"/>
                </a:moveTo>
                <a:cubicBezTo>
                  <a:pt x="186891" y="-1557"/>
                  <a:pt x="157257" y="57181"/>
                  <a:pt x="159374" y="85756"/>
                </a:cubicBezTo>
                <a:cubicBezTo>
                  <a:pt x="161491" y="114331"/>
                  <a:pt x="197474" y="171481"/>
                  <a:pt x="197474" y="171481"/>
                </a:cubicBezTo>
                <a:cubicBezTo>
                  <a:pt x="202766" y="188943"/>
                  <a:pt x="202237" y="183123"/>
                  <a:pt x="191124" y="190531"/>
                </a:cubicBezTo>
                <a:cubicBezTo>
                  <a:pt x="180011" y="197939"/>
                  <a:pt x="137149" y="211698"/>
                  <a:pt x="130799" y="215931"/>
                </a:cubicBezTo>
                <a:cubicBezTo>
                  <a:pt x="124449" y="220164"/>
                  <a:pt x="153024" y="215931"/>
                  <a:pt x="153024" y="215931"/>
                </a:cubicBezTo>
                <a:lnTo>
                  <a:pt x="624" y="222281"/>
                </a:lnTo>
                <a:cubicBezTo>
                  <a:pt x="-7843" y="221223"/>
                  <a:pt x="72062" y="212227"/>
                  <a:pt x="102224" y="209581"/>
                </a:cubicBezTo>
                <a:cubicBezTo>
                  <a:pt x="132386" y="206935"/>
                  <a:pt x="178953" y="201114"/>
                  <a:pt x="181599" y="206406"/>
                </a:cubicBezTo>
                <a:cubicBezTo>
                  <a:pt x="184245" y="211698"/>
                  <a:pt x="119157" y="243448"/>
                  <a:pt x="118099" y="241331"/>
                </a:cubicBezTo>
                <a:cubicBezTo>
                  <a:pt x="117041" y="239214"/>
                  <a:pt x="166253" y="206935"/>
                  <a:pt x="175249" y="193706"/>
                </a:cubicBezTo>
                <a:cubicBezTo>
                  <a:pt x="184245" y="180477"/>
                  <a:pt x="178424" y="175185"/>
                  <a:pt x="172074" y="161956"/>
                </a:cubicBezTo>
                <a:cubicBezTo>
                  <a:pt x="165724" y="148727"/>
                  <a:pt x="137149" y="114331"/>
                  <a:pt x="137149" y="114331"/>
                </a:cubicBezTo>
                <a:cubicBezTo>
                  <a:pt x="132916" y="107452"/>
                  <a:pt x="145087" y="123856"/>
                  <a:pt x="146674" y="120681"/>
                </a:cubicBezTo>
                <a:cubicBezTo>
                  <a:pt x="148261" y="117506"/>
                  <a:pt x="142970" y="111156"/>
                  <a:pt x="146674" y="95281"/>
                </a:cubicBezTo>
                <a:cubicBezTo>
                  <a:pt x="150378" y="79406"/>
                  <a:pt x="182657" y="1619"/>
                  <a:pt x="184774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BA04BA0E-CEBF-5145-DBF7-34E833E05619}"/>
              </a:ext>
            </a:extLst>
          </p:cNvPr>
          <p:cNvSpPr/>
          <p:nvPr/>
        </p:nvSpPr>
        <p:spPr>
          <a:xfrm>
            <a:off x="7737464" y="7416696"/>
            <a:ext cx="92102" cy="172419"/>
          </a:xfrm>
          <a:custGeom>
            <a:avLst/>
            <a:gdLst>
              <a:gd name="connsiteX0" fmla="*/ 92086 w 92102"/>
              <a:gd name="connsiteY0" fmla="*/ 104 h 172419"/>
              <a:gd name="connsiteX1" fmla="*/ 31761 w 92102"/>
              <a:gd name="connsiteY1" fmla="*/ 101704 h 172419"/>
              <a:gd name="connsiteX2" fmla="*/ 19061 w 92102"/>
              <a:gd name="connsiteY2" fmla="*/ 171554 h 172419"/>
              <a:gd name="connsiteX3" fmla="*/ 25411 w 92102"/>
              <a:gd name="connsiteY3" fmla="*/ 136629 h 172419"/>
              <a:gd name="connsiteX4" fmla="*/ 11 w 92102"/>
              <a:gd name="connsiteY4" fmla="*/ 76304 h 172419"/>
              <a:gd name="connsiteX5" fmla="*/ 22236 w 92102"/>
              <a:gd name="connsiteY5" fmla="*/ 111229 h 172419"/>
              <a:gd name="connsiteX6" fmla="*/ 25411 w 92102"/>
              <a:gd name="connsiteY6" fmla="*/ 82654 h 172419"/>
              <a:gd name="connsiteX7" fmla="*/ 92086 w 92102"/>
              <a:gd name="connsiteY7" fmla="*/ 104 h 17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102" h="172419">
                <a:moveTo>
                  <a:pt x="92086" y="104"/>
                </a:moveTo>
                <a:cubicBezTo>
                  <a:pt x="93144" y="3279"/>
                  <a:pt x="43932" y="73129"/>
                  <a:pt x="31761" y="101704"/>
                </a:cubicBezTo>
                <a:cubicBezTo>
                  <a:pt x="19590" y="130279"/>
                  <a:pt x="19061" y="171554"/>
                  <a:pt x="19061" y="171554"/>
                </a:cubicBezTo>
                <a:cubicBezTo>
                  <a:pt x="18003" y="177375"/>
                  <a:pt x="28586" y="152504"/>
                  <a:pt x="25411" y="136629"/>
                </a:cubicBezTo>
                <a:cubicBezTo>
                  <a:pt x="22236" y="120754"/>
                  <a:pt x="540" y="80537"/>
                  <a:pt x="11" y="76304"/>
                </a:cubicBezTo>
                <a:cubicBezTo>
                  <a:pt x="-518" y="72071"/>
                  <a:pt x="18003" y="110171"/>
                  <a:pt x="22236" y="111229"/>
                </a:cubicBezTo>
                <a:cubicBezTo>
                  <a:pt x="26469" y="112287"/>
                  <a:pt x="15357" y="98529"/>
                  <a:pt x="25411" y="82654"/>
                </a:cubicBezTo>
                <a:cubicBezTo>
                  <a:pt x="35465" y="66779"/>
                  <a:pt x="91028" y="-3071"/>
                  <a:pt x="92086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C19E53FF-CEC1-65BE-1AEB-D147CBF784EF}"/>
              </a:ext>
            </a:extLst>
          </p:cNvPr>
          <p:cNvSpPr/>
          <p:nvPr/>
        </p:nvSpPr>
        <p:spPr>
          <a:xfrm>
            <a:off x="7411733" y="7673954"/>
            <a:ext cx="286435" cy="92118"/>
          </a:xfrm>
          <a:custGeom>
            <a:avLst/>
            <a:gdLst>
              <a:gd name="connsiteX0" fmla="*/ 284467 w 286435"/>
              <a:gd name="connsiteY0" fmla="*/ 28596 h 92118"/>
              <a:gd name="connsiteX1" fmla="*/ 1892 w 286435"/>
              <a:gd name="connsiteY1" fmla="*/ 73046 h 92118"/>
              <a:gd name="connsiteX2" fmla="*/ 154292 w 286435"/>
              <a:gd name="connsiteY2" fmla="*/ 53996 h 92118"/>
              <a:gd name="connsiteX3" fmla="*/ 14592 w 286435"/>
              <a:gd name="connsiteY3" fmla="*/ 92096 h 92118"/>
              <a:gd name="connsiteX4" fmla="*/ 116192 w 286435"/>
              <a:gd name="connsiteY4" fmla="*/ 47646 h 92118"/>
              <a:gd name="connsiteX5" fmla="*/ 220967 w 286435"/>
              <a:gd name="connsiteY5" fmla="*/ 21 h 92118"/>
              <a:gd name="connsiteX6" fmla="*/ 132067 w 286435"/>
              <a:gd name="connsiteY6" fmla="*/ 41296 h 92118"/>
              <a:gd name="connsiteX7" fmla="*/ 284467 w 286435"/>
              <a:gd name="connsiteY7" fmla="*/ 28596 h 9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435" h="92118">
                <a:moveTo>
                  <a:pt x="284467" y="28596"/>
                </a:moveTo>
                <a:cubicBezTo>
                  <a:pt x="262771" y="33888"/>
                  <a:pt x="23588" y="68813"/>
                  <a:pt x="1892" y="73046"/>
                </a:cubicBezTo>
                <a:cubicBezTo>
                  <a:pt x="-19804" y="77279"/>
                  <a:pt x="152175" y="50821"/>
                  <a:pt x="154292" y="53996"/>
                </a:cubicBezTo>
                <a:cubicBezTo>
                  <a:pt x="156409" y="57171"/>
                  <a:pt x="20942" y="93154"/>
                  <a:pt x="14592" y="92096"/>
                </a:cubicBezTo>
                <a:cubicBezTo>
                  <a:pt x="8242" y="91038"/>
                  <a:pt x="116192" y="47646"/>
                  <a:pt x="116192" y="47646"/>
                </a:cubicBezTo>
                <a:lnTo>
                  <a:pt x="220967" y="21"/>
                </a:lnTo>
                <a:cubicBezTo>
                  <a:pt x="223613" y="-1037"/>
                  <a:pt x="122542" y="37063"/>
                  <a:pt x="132067" y="41296"/>
                </a:cubicBezTo>
                <a:cubicBezTo>
                  <a:pt x="141592" y="45529"/>
                  <a:pt x="306163" y="23304"/>
                  <a:pt x="284467" y="28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E93FECF7-08F2-7BA5-6BE1-8894DBF65EFD}"/>
              </a:ext>
            </a:extLst>
          </p:cNvPr>
          <p:cNvSpPr/>
          <p:nvPr/>
        </p:nvSpPr>
        <p:spPr>
          <a:xfrm>
            <a:off x="7705828" y="7394534"/>
            <a:ext cx="57198" cy="159276"/>
          </a:xfrm>
          <a:custGeom>
            <a:avLst/>
            <a:gdLst>
              <a:gd name="connsiteX0" fmla="*/ 57047 w 57198"/>
              <a:gd name="connsiteY0" fmla="*/ 41 h 159276"/>
              <a:gd name="connsiteX1" fmla="*/ 18947 w 57198"/>
              <a:gd name="connsiteY1" fmla="*/ 95291 h 159276"/>
              <a:gd name="connsiteX2" fmla="*/ 9422 w 57198"/>
              <a:gd name="connsiteY2" fmla="*/ 158791 h 159276"/>
              <a:gd name="connsiteX3" fmla="*/ 9422 w 57198"/>
              <a:gd name="connsiteY3" fmla="*/ 120691 h 159276"/>
              <a:gd name="connsiteX4" fmla="*/ 3072 w 57198"/>
              <a:gd name="connsiteY4" fmla="*/ 50841 h 159276"/>
              <a:gd name="connsiteX5" fmla="*/ 3072 w 57198"/>
              <a:gd name="connsiteY5" fmla="*/ 82591 h 159276"/>
              <a:gd name="connsiteX6" fmla="*/ 57047 w 57198"/>
              <a:gd name="connsiteY6" fmla="*/ 41 h 15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98" h="159276">
                <a:moveTo>
                  <a:pt x="57047" y="41"/>
                </a:moveTo>
                <a:cubicBezTo>
                  <a:pt x="59693" y="2158"/>
                  <a:pt x="26885" y="68833"/>
                  <a:pt x="18947" y="95291"/>
                </a:cubicBezTo>
                <a:cubicBezTo>
                  <a:pt x="11009" y="121749"/>
                  <a:pt x="11009" y="154558"/>
                  <a:pt x="9422" y="158791"/>
                </a:cubicBezTo>
                <a:cubicBezTo>
                  <a:pt x="7835" y="163024"/>
                  <a:pt x="10480" y="138682"/>
                  <a:pt x="9422" y="120691"/>
                </a:cubicBezTo>
                <a:cubicBezTo>
                  <a:pt x="8364" y="102700"/>
                  <a:pt x="4130" y="57191"/>
                  <a:pt x="3072" y="50841"/>
                </a:cubicBezTo>
                <a:cubicBezTo>
                  <a:pt x="2014" y="44491"/>
                  <a:pt x="-3278" y="87353"/>
                  <a:pt x="3072" y="82591"/>
                </a:cubicBezTo>
                <a:cubicBezTo>
                  <a:pt x="9422" y="77829"/>
                  <a:pt x="54401" y="-2076"/>
                  <a:pt x="57047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1C6895B2-1330-B474-13F1-FC3E9013BC24}"/>
              </a:ext>
            </a:extLst>
          </p:cNvPr>
          <p:cNvSpPr/>
          <p:nvPr/>
        </p:nvSpPr>
        <p:spPr>
          <a:xfrm>
            <a:off x="7583760" y="7280275"/>
            <a:ext cx="331571" cy="98897"/>
          </a:xfrm>
          <a:custGeom>
            <a:avLst/>
            <a:gdLst>
              <a:gd name="connsiteX0" fmla="*/ 1315 w 331571"/>
              <a:gd name="connsiteY0" fmla="*/ 57150 h 98897"/>
              <a:gd name="connsiteX1" fmla="*/ 296590 w 331571"/>
              <a:gd name="connsiteY1" fmla="*/ 19050 h 98897"/>
              <a:gd name="connsiteX2" fmla="*/ 217215 w 331571"/>
              <a:gd name="connsiteY2" fmla="*/ 38100 h 98897"/>
              <a:gd name="connsiteX3" fmla="*/ 236265 w 331571"/>
              <a:gd name="connsiteY3" fmla="*/ 73025 h 98897"/>
              <a:gd name="connsiteX4" fmla="*/ 293415 w 331571"/>
              <a:gd name="connsiteY4" fmla="*/ 95250 h 98897"/>
              <a:gd name="connsiteX5" fmla="*/ 204515 w 331571"/>
              <a:gd name="connsiteY5" fmla="*/ 69850 h 98897"/>
              <a:gd name="connsiteX6" fmla="*/ 141015 w 331571"/>
              <a:gd name="connsiteY6" fmla="*/ 98425 h 98897"/>
              <a:gd name="connsiteX7" fmla="*/ 287065 w 331571"/>
              <a:gd name="connsiteY7" fmla="*/ 41275 h 98897"/>
              <a:gd name="connsiteX8" fmla="*/ 331515 w 331571"/>
              <a:gd name="connsiteY8" fmla="*/ 63500 h 98897"/>
              <a:gd name="connsiteX9" fmla="*/ 280715 w 331571"/>
              <a:gd name="connsiteY9" fmla="*/ 25400 h 98897"/>
              <a:gd name="connsiteX10" fmla="*/ 252140 w 331571"/>
              <a:gd name="connsiteY10" fmla="*/ 0 h 98897"/>
              <a:gd name="connsiteX11" fmla="*/ 191815 w 331571"/>
              <a:gd name="connsiteY11" fmla="*/ 25400 h 98897"/>
              <a:gd name="connsiteX12" fmla="*/ 1315 w 331571"/>
              <a:gd name="connsiteY12" fmla="*/ 57150 h 9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1571" h="98897">
                <a:moveTo>
                  <a:pt x="1315" y="57150"/>
                </a:moveTo>
                <a:cubicBezTo>
                  <a:pt x="18777" y="56092"/>
                  <a:pt x="260607" y="22225"/>
                  <a:pt x="296590" y="19050"/>
                </a:cubicBezTo>
                <a:cubicBezTo>
                  <a:pt x="332573" y="15875"/>
                  <a:pt x="227269" y="29104"/>
                  <a:pt x="217215" y="38100"/>
                </a:cubicBezTo>
                <a:cubicBezTo>
                  <a:pt x="207161" y="47096"/>
                  <a:pt x="223565" y="63500"/>
                  <a:pt x="236265" y="73025"/>
                </a:cubicBezTo>
                <a:cubicBezTo>
                  <a:pt x="248965" y="82550"/>
                  <a:pt x="298707" y="95779"/>
                  <a:pt x="293415" y="95250"/>
                </a:cubicBezTo>
                <a:cubicBezTo>
                  <a:pt x="288123" y="94721"/>
                  <a:pt x="229915" y="69321"/>
                  <a:pt x="204515" y="69850"/>
                </a:cubicBezTo>
                <a:cubicBezTo>
                  <a:pt x="179115" y="70379"/>
                  <a:pt x="127257" y="103187"/>
                  <a:pt x="141015" y="98425"/>
                </a:cubicBezTo>
                <a:cubicBezTo>
                  <a:pt x="154773" y="93663"/>
                  <a:pt x="255315" y="47096"/>
                  <a:pt x="287065" y="41275"/>
                </a:cubicBezTo>
                <a:cubicBezTo>
                  <a:pt x="318815" y="35454"/>
                  <a:pt x="332573" y="66146"/>
                  <a:pt x="331515" y="63500"/>
                </a:cubicBezTo>
                <a:cubicBezTo>
                  <a:pt x="330457" y="60854"/>
                  <a:pt x="293944" y="35983"/>
                  <a:pt x="280715" y="25400"/>
                </a:cubicBezTo>
                <a:cubicBezTo>
                  <a:pt x="267486" y="14817"/>
                  <a:pt x="266957" y="0"/>
                  <a:pt x="252140" y="0"/>
                </a:cubicBezTo>
                <a:cubicBezTo>
                  <a:pt x="237323" y="0"/>
                  <a:pt x="238382" y="14817"/>
                  <a:pt x="191815" y="25400"/>
                </a:cubicBezTo>
                <a:cubicBezTo>
                  <a:pt x="145248" y="35983"/>
                  <a:pt x="-16147" y="58208"/>
                  <a:pt x="1315" y="57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8B0293DE-3115-A07D-1BC7-8B0CC643194F}"/>
              </a:ext>
            </a:extLst>
          </p:cNvPr>
          <p:cNvSpPr/>
          <p:nvPr/>
        </p:nvSpPr>
        <p:spPr>
          <a:xfrm>
            <a:off x="7933636" y="7349999"/>
            <a:ext cx="19739" cy="121294"/>
          </a:xfrm>
          <a:custGeom>
            <a:avLst/>
            <a:gdLst>
              <a:gd name="connsiteX0" fmla="*/ 19739 w 19739"/>
              <a:gd name="connsiteY0" fmla="*/ 126 h 121294"/>
              <a:gd name="connsiteX1" fmla="*/ 689 w 19739"/>
              <a:gd name="connsiteY1" fmla="*/ 92201 h 121294"/>
              <a:gd name="connsiteX2" fmla="*/ 3864 w 19739"/>
              <a:gd name="connsiteY2" fmla="*/ 120776 h 121294"/>
              <a:gd name="connsiteX3" fmla="*/ 689 w 19739"/>
              <a:gd name="connsiteY3" fmla="*/ 73151 h 121294"/>
              <a:gd name="connsiteX4" fmla="*/ 19739 w 19739"/>
              <a:gd name="connsiteY4" fmla="*/ 126 h 12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39" h="121294">
                <a:moveTo>
                  <a:pt x="19739" y="126"/>
                </a:moveTo>
                <a:cubicBezTo>
                  <a:pt x="19739" y="3301"/>
                  <a:pt x="3335" y="72093"/>
                  <a:pt x="689" y="92201"/>
                </a:cubicBezTo>
                <a:cubicBezTo>
                  <a:pt x="-1957" y="112309"/>
                  <a:pt x="3864" y="123951"/>
                  <a:pt x="3864" y="120776"/>
                </a:cubicBezTo>
                <a:cubicBezTo>
                  <a:pt x="3864" y="117601"/>
                  <a:pt x="-1428" y="91672"/>
                  <a:pt x="689" y="73151"/>
                </a:cubicBezTo>
                <a:cubicBezTo>
                  <a:pt x="2806" y="54630"/>
                  <a:pt x="19739" y="-3049"/>
                  <a:pt x="19739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A67D5825-D19F-2834-B5F6-D9058F96FB73}"/>
              </a:ext>
            </a:extLst>
          </p:cNvPr>
          <p:cNvSpPr/>
          <p:nvPr/>
        </p:nvSpPr>
        <p:spPr>
          <a:xfrm>
            <a:off x="7568848" y="7423096"/>
            <a:ext cx="51152" cy="85779"/>
          </a:xfrm>
          <a:custGeom>
            <a:avLst/>
            <a:gdLst>
              <a:gd name="connsiteX0" fmla="*/ 51152 w 51152"/>
              <a:gd name="connsiteY0" fmla="*/ 54 h 85779"/>
              <a:gd name="connsiteX1" fmla="*/ 3527 w 51152"/>
              <a:gd name="connsiteY1" fmla="*/ 54029 h 85779"/>
              <a:gd name="connsiteX2" fmla="*/ 3527 w 51152"/>
              <a:gd name="connsiteY2" fmla="*/ 85779 h 85779"/>
              <a:gd name="connsiteX3" fmla="*/ 3527 w 51152"/>
              <a:gd name="connsiteY3" fmla="*/ 44504 h 85779"/>
              <a:gd name="connsiteX4" fmla="*/ 51152 w 51152"/>
              <a:gd name="connsiteY4" fmla="*/ 54 h 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52" h="85779">
                <a:moveTo>
                  <a:pt x="51152" y="54"/>
                </a:moveTo>
                <a:cubicBezTo>
                  <a:pt x="51152" y="1641"/>
                  <a:pt x="11464" y="39742"/>
                  <a:pt x="3527" y="54029"/>
                </a:cubicBezTo>
                <a:cubicBezTo>
                  <a:pt x="-4410" y="68316"/>
                  <a:pt x="3527" y="85779"/>
                  <a:pt x="3527" y="85779"/>
                </a:cubicBezTo>
                <a:cubicBezTo>
                  <a:pt x="3527" y="84192"/>
                  <a:pt x="-2294" y="57204"/>
                  <a:pt x="3527" y="44504"/>
                </a:cubicBezTo>
                <a:cubicBezTo>
                  <a:pt x="9348" y="31804"/>
                  <a:pt x="51152" y="-1533"/>
                  <a:pt x="51152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ED389F81-E037-1335-1122-D72D3C65AC7D}"/>
              </a:ext>
            </a:extLst>
          </p:cNvPr>
          <p:cNvSpPr/>
          <p:nvPr/>
        </p:nvSpPr>
        <p:spPr>
          <a:xfrm>
            <a:off x="8292564" y="4613154"/>
            <a:ext cx="145745" cy="769826"/>
          </a:xfrm>
          <a:custGeom>
            <a:avLst/>
            <a:gdLst>
              <a:gd name="connsiteX0" fmla="*/ 95786 w 145745"/>
              <a:gd name="connsiteY0" fmla="*/ 121 h 769826"/>
              <a:gd name="connsiteX1" fmla="*/ 124361 w 145745"/>
              <a:gd name="connsiteY1" fmla="*/ 352546 h 769826"/>
              <a:gd name="connsiteX2" fmla="*/ 130711 w 145745"/>
              <a:gd name="connsiteY2" fmla="*/ 327146 h 769826"/>
              <a:gd name="connsiteX3" fmla="*/ 118011 w 145745"/>
              <a:gd name="connsiteY3" fmla="*/ 454146 h 769826"/>
              <a:gd name="connsiteX4" fmla="*/ 127536 w 145745"/>
              <a:gd name="connsiteY4" fmla="*/ 416046 h 769826"/>
              <a:gd name="connsiteX5" fmla="*/ 64036 w 145745"/>
              <a:gd name="connsiteY5" fmla="*/ 581146 h 769826"/>
              <a:gd name="connsiteX6" fmla="*/ 102136 w 145745"/>
              <a:gd name="connsiteY6" fmla="*/ 501771 h 769826"/>
              <a:gd name="connsiteX7" fmla="*/ 3711 w 145745"/>
              <a:gd name="connsiteY7" fmla="*/ 765296 h 769826"/>
              <a:gd name="connsiteX8" fmla="*/ 32286 w 145745"/>
              <a:gd name="connsiteY8" fmla="*/ 650996 h 769826"/>
              <a:gd name="connsiteX9" fmla="*/ 140236 w 145745"/>
              <a:gd name="connsiteY9" fmla="*/ 428746 h 769826"/>
              <a:gd name="connsiteX10" fmla="*/ 130711 w 145745"/>
              <a:gd name="connsiteY10" fmla="*/ 460496 h 769826"/>
              <a:gd name="connsiteX11" fmla="*/ 137061 w 145745"/>
              <a:gd name="connsiteY11" fmla="*/ 298571 h 769826"/>
              <a:gd name="connsiteX12" fmla="*/ 105311 w 145745"/>
              <a:gd name="connsiteY12" fmla="*/ 381121 h 769826"/>
              <a:gd name="connsiteX13" fmla="*/ 108486 w 145745"/>
              <a:gd name="connsiteY13" fmla="*/ 171571 h 769826"/>
              <a:gd name="connsiteX14" fmla="*/ 102136 w 145745"/>
              <a:gd name="connsiteY14" fmla="*/ 311271 h 769826"/>
              <a:gd name="connsiteX15" fmla="*/ 95786 w 145745"/>
              <a:gd name="connsiteY15" fmla="*/ 121 h 76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5745" h="769826">
                <a:moveTo>
                  <a:pt x="95786" y="121"/>
                </a:moveTo>
                <a:cubicBezTo>
                  <a:pt x="99490" y="7000"/>
                  <a:pt x="118540" y="298042"/>
                  <a:pt x="124361" y="352546"/>
                </a:cubicBezTo>
                <a:cubicBezTo>
                  <a:pt x="130182" y="407050"/>
                  <a:pt x="131769" y="310213"/>
                  <a:pt x="130711" y="327146"/>
                </a:cubicBezTo>
                <a:cubicBezTo>
                  <a:pt x="129653" y="344079"/>
                  <a:pt x="118540" y="439329"/>
                  <a:pt x="118011" y="454146"/>
                </a:cubicBezTo>
                <a:cubicBezTo>
                  <a:pt x="117482" y="468963"/>
                  <a:pt x="136532" y="394879"/>
                  <a:pt x="127536" y="416046"/>
                </a:cubicBezTo>
                <a:cubicBezTo>
                  <a:pt x="118540" y="437213"/>
                  <a:pt x="68269" y="566859"/>
                  <a:pt x="64036" y="581146"/>
                </a:cubicBezTo>
                <a:cubicBezTo>
                  <a:pt x="59803" y="595433"/>
                  <a:pt x="112190" y="471079"/>
                  <a:pt x="102136" y="501771"/>
                </a:cubicBezTo>
                <a:cubicBezTo>
                  <a:pt x="92082" y="532463"/>
                  <a:pt x="15353" y="740425"/>
                  <a:pt x="3711" y="765296"/>
                </a:cubicBezTo>
                <a:cubicBezTo>
                  <a:pt x="-7931" y="790167"/>
                  <a:pt x="9532" y="707088"/>
                  <a:pt x="32286" y="650996"/>
                </a:cubicBezTo>
                <a:cubicBezTo>
                  <a:pt x="55040" y="594904"/>
                  <a:pt x="123832" y="460496"/>
                  <a:pt x="140236" y="428746"/>
                </a:cubicBezTo>
                <a:cubicBezTo>
                  <a:pt x="156640" y="396996"/>
                  <a:pt x="131240" y="482192"/>
                  <a:pt x="130711" y="460496"/>
                </a:cubicBezTo>
                <a:cubicBezTo>
                  <a:pt x="130182" y="438800"/>
                  <a:pt x="141294" y="311800"/>
                  <a:pt x="137061" y="298571"/>
                </a:cubicBezTo>
                <a:cubicBezTo>
                  <a:pt x="132828" y="285342"/>
                  <a:pt x="110073" y="402288"/>
                  <a:pt x="105311" y="381121"/>
                </a:cubicBezTo>
                <a:cubicBezTo>
                  <a:pt x="100549" y="359954"/>
                  <a:pt x="109015" y="183213"/>
                  <a:pt x="108486" y="171571"/>
                </a:cubicBezTo>
                <a:cubicBezTo>
                  <a:pt x="107957" y="159929"/>
                  <a:pt x="103723" y="341433"/>
                  <a:pt x="102136" y="311271"/>
                </a:cubicBezTo>
                <a:cubicBezTo>
                  <a:pt x="100549" y="281109"/>
                  <a:pt x="92082" y="-6758"/>
                  <a:pt x="95786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1A0623F4-DE6E-D0E6-0CDA-B8AD2FDBD78A}"/>
              </a:ext>
            </a:extLst>
          </p:cNvPr>
          <p:cNvSpPr/>
          <p:nvPr/>
        </p:nvSpPr>
        <p:spPr>
          <a:xfrm>
            <a:off x="7899845" y="3525671"/>
            <a:ext cx="500380" cy="1414007"/>
          </a:xfrm>
          <a:custGeom>
            <a:avLst/>
            <a:gdLst>
              <a:gd name="connsiteX0" fmla="*/ 3600 w 500380"/>
              <a:gd name="connsiteY0" fmla="*/ 3797 h 1414007"/>
              <a:gd name="connsiteX1" fmla="*/ 271513 w 500380"/>
              <a:gd name="connsiteY1" fmla="*/ 423139 h 1414007"/>
              <a:gd name="connsiteX2" fmla="*/ 405470 w 500380"/>
              <a:gd name="connsiteY2" fmla="*/ 784240 h 1414007"/>
              <a:gd name="connsiteX3" fmla="*/ 405470 w 500380"/>
              <a:gd name="connsiteY3" fmla="*/ 696877 h 1414007"/>
              <a:gd name="connsiteX4" fmla="*/ 434591 w 500380"/>
              <a:gd name="connsiteY4" fmla="*/ 929845 h 1414007"/>
              <a:gd name="connsiteX5" fmla="*/ 434591 w 500380"/>
              <a:gd name="connsiteY5" fmla="*/ 877427 h 1414007"/>
              <a:gd name="connsiteX6" fmla="*/ 475360 w 500380"/>
              <a:gd name="connsiteY6" fmla="*/ 1081274 h 1414007"/>
              <a:gd name="connsiteX7" fmla="*/ 498657 w 500380"/>
              <a:gd name="connsiteY7" fmla="*/ 1413254 h 1414007"/>
              <a:gd name="connsiteX8" fmla="*/ 428766 w 500380"/>
              <a:gd name="connsiteY8" fmla="*/ 982263 h 1414007"/>
              <a:gd name="connsiteX9" fmla="*/ 393821 w 500380"/>
              <a:gd name="connsiteY9" fmla="*/ 626986 h 1414007"/>
              <a:gd name="connsiteX10" fmla="*/ 288986 w 500380"/>
              <a:gd name="connsiteY10" fmla="*/ 399842 h 1414007"/>
              <a:gd name="connsiteX11" fmla="*/ 294810 w 500380"/>
              <a:gd name="connsiteY11" fmla="*/ 458084 h 1414007"/>
              <a:gd name="connsiteX12" fmla="*/ 224919 w 500380"/>
              <a:gd name="connsiteY12" fmla="*/ 411491 h 1414007"/>
              <a:gd name="connsiteX13" fmla="*/ 125908 w 500380"/>
              <a:gd name="connsiteY13" fmla="*/ 225116 h 1414007"/>
              <a:gd name="connsiteX14" fmla="*/ 3600 w 500380"/>
              <a:gd name="connsiteY14" fmla="*/ 3797 h 141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0380" h="1414007">
                <a:moveTo>
                  <a:pt x="3600" y="3797"/>
                </a:moveTo>
                <a:cubicBezTo>
                  <a:pt x="27868" y="36801"/>
                  <a:pt x="204535" y="293065"/>
                  <a:pt x="271513" y="423139"/>
                </a:cubicBezTo>
                <a:cubicBezTo>
                  <a:pt x="338491" y="553213"/>
                  <a:pt x="383144" y="738617"/>
                  <a:pt x="405470" y="784240"/>
                </a:cubicBezTo>
                <a:cubicBezTo>
                  <a:pt x="427796" y="829863"/>
                  <a:pt x="400617" y="672610"/>
                  <a:pt x="405470" y="696877"/>
                </a:cubicBezTo>
                <a:cubicBezTo>
                  <a:pt x="410323" y="721144"/>
                  <a:pt x="429737" y="899753"/>
                  <a:pt x="434591" y="929845"/>
                </a:cubicBezTo>
                <a:cubicBezTo>
                  <a:pt x="439445" y="959937"/>
                  <a:pt x="427796" y="852189"/>
                  <a:pt x="434591" y="877427"/>
                </a:cubicBezTo>
                <a:cubicBezTo>
                  <a:pt x="441386" y="902665"/>
                  <a:pt x="464682" y="991970"/>
                  <a:pt x="475360" y="1081274"/>
                </a:cubicBezTo>
                <a:cubicBezTo>
                  <a:pt x="486038" y="1170579"/>
                  <a:pt x="506423" y="1429756"/>
                  <a:pt x="498657" y="1413254"/>
                </a:cubicBezTo>
                <a:cubicBezTo>
                  <a:pt x="490891" y="1396752"/>
                  <a:pt x="446239" y="1113308"/>
                  <a:pt x="428766" y="982263"/>
                </a:cubicBezTo>
                <a:cubicBezTo>
                  <a:pt x="411293" y="851218"/>
                  <a:pt x="417118" y="724056"/>
                  <a:pt x="393821" y="626986"/>
                </a:cubicBezTo>
                <a:cubicBezTo>
                  <a:pt x="370524" y="529916"/>
                  <a:pt x="305488" y="427992"/>
                  <a:pt x="288986" y="399842"/>
                </a:cubicBezTo>
                <a:cubicBezTo>
                  <a:pt x="272484" y="371692"/>
                  <a:pt x="305488" y="456143"/>
                  <a:pt x="294810" y="458084"/>
                </a:cubicBezTo>
                <a:cubicBezTo>
                  <a:pt x="284132" y="460026"/>
                  <a:pt x="253069" y="450319"/>
                  <a:pt x="224919" y="411491"/>
                </a:cubicBezTo>
                <a:cubicBezTo>
                  <a:pt x="196769" y="372663"/>
                  <a:pt x="167648" y="288212"/>
                  <a:pt x="125908" y="225116"/>
                </a:cubicBezTo>
                <a:cubicBezTo>
                  <a:pt x="84168" y="162021"/>
                  <a:pt x="-20668" y="-29207"/>
                  <a:pt x="3600" y="3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3B242207-3648-3D2D-E288-F1B25C51A4E3}"/>
              </a:ext>
            </a:extLst>
          </p:cNvPr>
          <p:cNvSpPr/>
          <p:nvPr/>
        </p:nvSpPr>
        <p:spPr>
          <a:xfrm>
            <a:off x="7218496" y="8073867"/>
            <a:ext cx="436807" cy="184340"/>
          </a:xfrm>
          <a:custGeom>
            <a:avLst/>
            <a:gdLst>
              <a:gd name="connsiteX0" fmla="*/ 1454 w 436807"/>
              <a:gd name="connsiteY0" fmla="*/ 3333 h 184340"/>
              <a:gd name="connsiteX1" fmla="*/ 287204 w 436807"/>
              <a:gd name="connsiteY1" fmla="*/ 95408 h 184340"/>
              <a:gd name="connsiteX2" fmla="*/ 318954 w 436807"/>
              <a:gd name="connsiteY2" fmla="*/ 146208 h 184340"/>
              <a:gd name="connsiteX3" fmla="*/ 299904 w 436807"/>
              <a:gd name="connsiteY3" fmla="*/ 114458 h 184340"/>
              <a:gd name="connsiteX4" fmla="*/ 322129 w 436807"/>
              <a:gd name="connsiteY4" fmla="*/ 41433 h 184340"/>
              <a:gd name="connsiteX5" fmla="*/ 318954 w 436807"/>
              <a:gd name="connsiteY5" fmla="*/ 136683 h 184340"/>
              <a:gd name="connsiteX6" fmla="*/ 312604 w 436807"/>
              <a:gd name="connsiteY6" fmla="*/ 184308 h 184340"/>
              <a:gd name="connsiteX7" fmla="*/ 366579 w 436807"/>
              <a:gd name="connsiteY7" fmla="*/ 130333 h 184340"/>
              <a:gd name="connsiteX8" fmla="*/ 436429 w 436807"/>
              <a:gd name="connsiteY8" fmla="*/ 98583 h 184340"/>
              <a:gd name="connsiteX9" fmla="*/ 391979 w 436807"/>
              <a:gd name="connsiteY9" fmla="*/ 136683 h 184340"/>
              <a:gd name="connsiteX10" fmla="*/ 338004 w 436807"/>
              <a:gd name="connsiteY10" fmla="*/ 117633 h 184340"/>
              <a:gd name="connsiteX11" fmla="*/ 328479 w 436807"/>
              <a:gd name="connsiteY11" fmla="*/ 152558 h 184340"/>
              <a:gd name="connsiteX12" fmla="*/ 258629 w 436807"/>
              <a:gd name="connsiteY12" fmla="*/ 136683 h 184340"/>
              <a:gd name="connsiteX13" fmla="*/ 290379 w 436807"/>
              <a:gd name="connsiteY13" fmla="*/ 101758 h 184340"/>
              <a:gd name="connsiteX14" fmla="*/ 211004 w 436807"/>
              <a:gd name="connsiteY14" fmla="*/ 79533 h 184340"/>
              <a:gd name="connsiteX15" fmla="*/ 226879 w 436807"/>
              <a:gd name="connsiteY15" fmla="*/ 66833 h 184340"/>
              <a:gd name="connsiteX16" fmla="*/ 112579 w 436807"/>
              <a:gd name="connsiteY16" fmla="*/ 158 h 184340"/>
              <a:gd name="connsiteX17" fmla="*/ 172904 w 436807"/>
              <a:gd name="connsiteY17" fmla="*/ 47783 h 184340"/>
              <a:gd name="connsiteX18" fmla="*/ 1454 w 436807"/>
              <a:gd name="connsiteY18" fmla="*/ 3333 h 18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6807" h="184340">
                <a:moveTo>
                  <a:pt x="1454" y="3333"/>
                </a:moveTo>
                <a:cubicBezTo>
                  <a:pt x="20504" y="11270"/>
                  <a:pt x="234287" y="71596"/>
                  <a:pt x="287204" y="95408"/>
                </a:cubicBezTo>
                <a:cubicBezTo>
                  <a:pt x="340121" y="119220"/>
                  <a:pt x="316837" y="143033"/>
                  <a:pt x="318954" y="146208"/>
                </a:cubicBezTo>
                <a:cubicBezTo>
                  <a:pt x="321071" y="149383"/>
                  <a:pt x="299375" y="131920"/>
                  <a:pt x="299904" y="114458"/>
                </a:cubicBezTo>
                <a:cubicBezTo>
                  <a:pt x="300433" y="96996"/>
                  <a:pt x="318954" y="37729"/>
                  <a:pt x="322129" y="41433"/>
                </a:cubicBezTo>
                <a:cubicBezTo>
                  <a:pt x="325304" y="45137"/>
                  <a:pt x="320542" y="112870"/>
                  <a:pt x="318954" y="136683"/>
                </a:cubicBezTo>
                <a:cubicBezTo>
                  <a:pt x="317366" y="160496"/>
                  <a:pt x="304667" y="185366"/>
                  <a:pt x="312604" y="184308"/>
                </a:cubicBezTo>
                <a:cubicBezTo>
                  <a:pt x="320541" y="183250"/>
                  <a:pt x="345942" y="144620"/>
                  <a:pt x="366579" y="130333"/>
                </a:cubicBezTo>
                <a:cubicBezTo>
                  <a:pt x="387216" y="116046"/>
                  <a:pt x="432196" y="97525"/>
                  <a:pt x="436429" y="98583"/>
                </a:cubicBezTo>
                <a:cubicBezTo>
                  <a:pt x="440662" y="99641"/>
                  <a:pt x="408383" y="133508"/>
                  <a:pt x="391979" y="136683"/>
                </a:cubicBezTo>
                <a:cubicBezTo>
                  <a:pt x="375575" y="139858"/>
                  <a:pt x="348587" y="114987"/>
                  <a:pt x="338004" y="117633"/>
                </a:cubicBezTo>
                <a:cubicBezTo>
                  <a:pt x="327421" y="120279"/>
                  <a:pt x="341708" y="149383"/>
                  <a:pt x="328479" y="152558"/>
                </a:cubicBezTo>
                <a:cubicBezTo>
                  <a:pt x="315250" y="155733"/>
                  <a:pt x="264979" y="145150"/>
                  <a:pt x="258629" y="136683"/>
                </a:cubicBezTo>
                <a:cubicBezTo>
                  <a:pt x="252279" y="128216"/>
                  <a:pt x="298316" y="111283"/>
                  <a:pt x="290379" y="101758"/>
                </a:cubicBezTo>
                <a:cubicBezTo>
                  <a:pt x="282442" y="92233"/>
                  <a:pt x="211004" y="79533"/>
                  <a:pt x="211004" y="79533"/>
                </a:cubicBezTo>
                <a:cubicBezTo>
                  <a:pt x="200421" y="73712"/>
                  <a:pt x="243283" y="80062"/>
                  <a:pt x="226879" y="66833"/>
                </a:cubicBezTo>
                <a:cubicBezTo>
                  <a:pt x="210475" y="53604"/>
                  <a:pt x="121575" y="3333"/>
                  <a:pt x="112579" y="158"/>
                </a:cubicBezTo>
                <a:cubicBezTo>
                  <a:pt x="103583" y="-3017"/>
                  <a:pt x="189308" y="42491"/>
                  <a:pt x="172904" y="47783"/>
                </a:cubicBezTo>
                <a:cubicBezTo>
                  <a:pt x="156500" y="53075"/>
                  <a:pt x="-17596" y="-4604"/>
                  <a:pt x="1454" y="3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97E58A34-E620-B754-63A6-FAAFD514BCD4}"/>
              </a:ext>
            </a:extLst>
          </p:cNvPr>
          <p:cNvSpPr/>
          <p:nvPr/>
        </p:nvSpPr>
        <p:spPr>
          <a:xfrm>
            <a:off x="7111993" y="8081601"/>
            <a:ext cx="430327" cy="183128"/>
          </a:xfrm>
          <a:custGeom>
            <a:avLst/>
            <a:gdLst>
              <a:gd name="connsiteX0" fmla="*/ 7 w 430327"/>
              <a:gd name="connsiteY0" fmla="*/ 20999 h 183128"/>
              <a:gd name="connsiteX1" fmla="*/ 146057 w 430327"/>
              <a:gd name="connsiteY1" fmla="*/ 33699 h 183128"/>
              <a:gd name="connsiteX2" fmla="*/ 342907 w 430327"/>
              <a:gd name="connsiteY2" fmla="*/ 122599 h 183128"/>
              <a:gd name="connsiteX3" fmla="*/ 234957 w 430327"/>
              <a:gd name="connsiteY3" fmla="*/ 100374 h 183128"/>
              <a:gd name="connsiteX4" fmla="*/ 428632 w 430327"/>
              <a:gd name="connsiteY4" fmla="*/ 182924 h 183128"/>
              <a:gd name="connsiteX5" fmla="*/ 323857 w 430327"/>
              <a:gd name="connsiteY5" fmla="*/ 122599 h 183128"/>
              <a:gd name="connsiteX6" fmla="*/ 228607 w 430327"/>
              <a:gd name="connsiteY6" fmla="*/ 84499 h 183128"/>
              <a:gd name="connsiteX7" fmla="*/ 171457 w 430327"/>
              <a:gd name="connsiteY7" fmla="*/ 132124 h 183128"/>
              <a:gd name="connsiteX8" fmla="*/ 206382 w 430327"/>
              <a:gd name="connsiteY8" fmla="*/ 68624 h 183128"/>
              <a:gd name="connsiteX9" fmla="*/ 101607 w 430327"/>
              <a:gd name="connsiteY9" fmla="*/ 1949 h 183128"/>
              <a:gd name="connsiteX10" fmla="*/ 139707 w 430327"/>
              <a:gd name="connsiteY10" fmla="*/ 17824 h 183128"/>
              <a:gd name="connsiteX11" fmla="*/ 7 w 430327"/>
              <a:gd name="connsiteY11" fmla="*/ 20999 h 18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327" h="183128">
                <a:moveTo>
                  <a:pt x="7" y="20999"/>
                </a:moveTo>
                <a:cubicBezTo>
                  <a:pt x="1065" y="23645"/>
                  <a:pt x="88907" y="16766"/>
                  <a:pt x="146057" y="33699"/>
                </a:cubicBezTo>
                <a:cubicBezTo>
                  <a:pt x="203207" y="50632"/>
                  <a:pt x="328091" y="111487"/>
                  <a:pt x="342907" y="122599"/>
                </a:cubicBezTo>
                <a:cubicBezTo>
                  <a:pt x="357723" y="133711"/>
                  <a:pt x="220670" y="90320"/>
                  <a:pt x="234957" y="100374"/>
                </a:cubicBezTo>
                <a:cubicBezTo>
                  <a:pt x="249244" y="110428"/>
                  <a:pt x="413815" y="179220"/>
                  <a:pt x="428632" y="182924"/>
                </a:cubicBezTo>
                <a:cubicBezTo>
                  <a:pt x="443449" y="186628"/>
                  <a:pt x="357195" y="139003"/>
                  <a:pt x="323857" y="122599"/>
                </a:cubicBezTo>
                <a:cubicBezTo>
                  <a:pt x="290519" y="106195"/>
                  <a:pt x="254007" y="82912"/>
                  <a:pt x="228607" y="84499"/>
                </a:cubicBezTo>
                <a:cubicBezTo>
                  <a:pt x="203207" y="86087"/>
                  <a:pt x="175161" y="134770"/>
                  <a:pt x="171457" y="132124"/>
                </a:cubicBezTo>
                <a:cubicBezTo>
                  <a:pt x="167753" y="129478"/>
                  <a:pt x="218024" y="90320"/>
                  <a:pt x="206382" y="68624"/>
                </a:cubicBezTo>
                <a:cubicBezTo>
                  <a:pt x="194740" y="46928"/>
                  <a:pt x="112719" y="10416"/>
                  <a:pt x="101607" y="1949"/>
                </a:cubicBezTo>
                <a:cubicBezTo>
                  <a:pt x="90495" y="-6518"/>
                  <a:pt x="162990" y="15178"/>
                  <a:pt x="139707" y="17824"/>
                </a:cubicBezTo>
                <a:cubicBezTo>
                  <a:pt x="116424" y="20470"/>
                  <a:pt x="-1051" y="18353"/>
                  <a:pt x="7" y="20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B3DF5B00-6EF6-AA49-6196-F1444BD935E3}"/>
              </a:ext>
            </a:extLst>
          </p:cNvPr>
          <p:cNvSpPr/>
          <p:nvPr/>
        </p:nvSpPr>
        <p:spPr>
          <a:xfrm>
            <a:off x="7335839" y="8243008"/>
            <a:ext cx="306219" cy="144289"/>
          </a:xfrm>
          <a:custGeom>
            <a:avLst/>
            <a:gdLst>
              <a:gd name="connsiteX0" fmla="*/ 303211 w 306219"/>
              <a:gd name="connsiteY0" fmla="*/ 5642 h 144289"/>
              <a:gd name="connsiteX1" fmla="*/ 87311 w 306219"/>
              <a:gd name="connsiteY1" fmla="*/ 142167 h 144289"/>
              <a:gd name="connsiteX2" fmla="*/ 125411 w 306219"/>
              <a:gd name="connsiteY2" fmla="*/ 91367 h 144289"/>
              <a:gd name="connsiteX3" fmla="*/ 109536 w 306219"/>
              <a:gd name="connsiteY3" fmla="*/ 126292 h 144289"/>
              <a:gd name="connsiteX4" fmla="*/ 230186 w 306219"/>
              <a:gd name="connsiteY4" fmla="*/ 53267 h 144289"/>
              <a:gd name="connsiteX5" fmla="*/ 198436 w 306219"/>
              <a:gd name="connsiteY5" fmla="*/ 34217 h 144289"/>
              <a:gd name="connsiteX6" fmla="*/ 55561 w 306219"/>
              <a:gd name="connsiteY6" fmla="*/ 75492 h 144289"/>
              <a:gd name="connsiteX7" fmla="*/ 4761 w 306219"/>
              <a:gd name="connsiteY7" fmla="*/ 81842 h 144289"/>
              <a:gd name="connsiteX8" fmla="*/ 163511 w 306219"/>
              <a:gd name="connsiteY8" fmla="*/ 27867 h 144289"/>
              <a:gd name="connsiteX9" fmla="*/ 109536 w 306219"/>
              <a:gd name="connsiteY9" fmla="*/ 18342 h 144289"/>
              <a:gd name="connsiteX10" fmla="*/ 160336 w 306219"/>
              <a:gd name="connsiteY10" fmla="*/ 31042 h 144289"/>
              <a:gd name="connsiteX11" fmla="*/ 211136 w 306219"/>
              <a:gd name="connsiteY11" fmla="*/ 24692 h 144289"/>
              <a:gd name="connsiteX12" fmla="*/ 303211 w 306219"/>
              <a:gd name="connsiteY12" fmla="*/ 5642 h 14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6219" h="144289">
                <a:moveTo>
                  <a:pt x="303211" y="5642"/>
                </a:moveTo>
                <a:cubicBezTo>
                  <a:pt x="282574" y="25221"/>
                  <a:pt x="116944" y="127879"/>
                  <a:pt x="87311" y="142167"/>
                </a:cubicBezTo>
                <a:cubicBezTo>
                  <a:pt x="57678" y="156455"/>
                  <a:pt x="121707" y="94013"/>
                  <a:pt x="125411" y="91367"/>
                </a:cubicBezTo>
                <a:cubicBezTo>
                  <a:pt x="129115" y="88721"/>
                  <a:pt x="92074" y="132642"/>
                  <a:pt x="109536" y="126292"/>
                </a:cubicBezTo>
                <a:cubicBezTo>
                  <a:pt x="126998" y="119942"/>
                  <a:pt x="215369" y="68613"/>
                  <a:pt x="230186" y="53267"/>
                </a:cubicBezTo>
                <a:cubicBezTo>
                  <a:pt x="245003" y="37921"/>
                  <a:pt x="227540" y="30513"/>
                  <a:pt x="198436" y="34217"/>
                </a:cubicBezTo>
                <a:cubicBezTo>
                  <a:pt x="169332" y="37921"/>
                  <a:pt x="87840" y="67555"/>
                  <a:pt x="55561" y="75492"/>
                </a:cubicBezTo>
                <a:cubicBezTo>
                  <a:pt x="23282" y="83429"/>
                  <a:pt x="-13231" y="89780"/>
                  <a:pt x="4761" y="81842"/>
                </a:cubicBezTo>
                <a:cubicBezTo>
                  <a:pt x="22753" y="73905"/>
                  <a:pt x="146048" y="38450"/>
                  <a:pt x="163511" y="27867"/>
                </a:cubicBezTo>
                <a:cubicBezTo>
                  <a:pt x="180973" y="17284"/>
                  <a:pt x="110065" y="17813"/>
                  <a:pt x="109536" y="18342"/>
                </a:cubicBezTo>
                <a:cubicBezTo>
                  <a:pt x="109007" y="18871"/>
                  <a:pt x="143403" y="29984"/>
                  <a:pt x="160336" y="31042"/>
                </a:cubicBezTo>
                <a:cubicBezTo>
                  <a:pt x="177269" y="32100"/>
                  <a:pt x="189969" y="25750"/>
                  <a:pt x="211136" y="24692"/>
                </a:cubicBezTo>
                <a:cubicBezTo>
                  <a:pt x="232303" y="23634"/>
                  <a:pt x="323848" y="-13937"/>
                  <a:pt x="303211" y="5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E1530826-78C4-57D8-7775-7B6A83DEACBD}"/>
              </a:ext>
            </a:extLst>
          </p:cNvPr>
          <p:cNvSpPr/>
          <p:nvPr/>
        </p:nvSpPr>
        <p:spPr>
          <a:xfrm>
            <a:off x="7447357" y="8324787"/>
            <a:ext cx="128213" cy="265543"/>
          </a:xfrm>
          <a:custGeom>
            <a:avLst/>
            <a:gdLst>
              <a:gd name="connsiteX0" fmla="*/ 128193 w 128213"/>
              <a:gd name="connsiteY0" fmla="*/ 63 h 265543"/>
              <a:gd name="connsiteX1" fmla="*/ 17068 w 128213"/>
              <a:gd name="connsiteY1" fmla="*/ 130238 h 265543"/>
              <a:gd name="connsiteX2" fmla="*/ 7543 w 128213"/>
              <a:gd name="connsiteY2" fmla="*/ 263588 h 265543"/>
              <a:gd name="connsiteX3" fmla="*/ 13893 w 128213"/>
              <a:gd name="connsiteY3" fmla="*/ 203263 h 265543"/>
              <a:gd name="connsiteX4" fmla="*/ 7543 w 128213"/>
              <a:gd name="connsiteY4" fmla="*/ 114363 h 265543"/>
              <a:gd name="connsiteX5" fmla="*/ 128193 w 128213"/>
              <a:gd name="connsiteY5" fmla="*/ 63 h 2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213" h="265543">
                <a:moveTo>
                  <a:pt x="128193" y="63"/>
                </a:moveTo>
                <a:cubicBezTo>
                  <a:pt x="129781" y="2709"/>
                  <a:pt x="37176" y="86317"/>
                  <a:pt x="17068" y="130238"/>
                </a:cubicBezTo>
                <a:cubicBezTo>
                  <a:pt x="-3040" y="174159"/>
                  <a:pt x="8072" y="251417"/>
                  <a:pt x="7543" y="263588"/>
                </a:cubicBezTo>
                <a:cubicBezTo>
                  <a:pt x="7014" y="275759"/>
                  <a:pt x="13893" y="228134"/>
                  <a:pt x="13893" y="203263"/>
                </a:cubicBezTo>
                <a:cubicBezTo>
                  <a:pt x="13893" y="178392"/>
                  <a:pt x="-12565" y="150346"/>
                  <a:pt x="7543" y="114363"/>
                </a:cubicBezTo>
                <a:cubicBezTo>
                  <a:pt x="27651" y="78380"/>
                  <a:pt x="126605" y="-2583"/>
                  <a:pt x="128193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942E041D-8337-AC20-B8A6-49A3D4C6E696}"/>
              </a:ext>
            </a:extLst>
          </p:cNvPr>
          <p:cNvSpPr/>
          <p:nvPr/>
        </p:nvSpPr>
        <p:spPr>
          <a:xfrm>
            <a:off x="7104965" y="8578205"/>
            <a:ext cx="341256" cy="433027"/>
          </a:xfrm>
          <a:custGeom>
            <a:avLst/>
            <a:gdLst>
              <a:gd name="connsiteX0" fmla="*/ 334060 w 341256"/>
              <a:gd name="connsiteY0" fmla="*/ 645 h 433027"/>
              <a:gd name="connsiteX1" fmla="*/ 337235 w 341256"/>
              <a:gd name="connsiteY1" fmla="*/ 70495 h 433027"/>
              <a:gd name="connsiteX2" fmla="*/ 286435 w 341256"/>
              <a:gd name="connsiteY2" fmla="*/ 162570 h 433027"/>
              <a:gd name="connsiteX3" fmla="*/ 330885 w 341256"/>
              <a:gd name="connsiteY3" fmla="*/ 130820 h 433027"/>
              <a:gd name="connsiteX4" fmla="*/ 238810 w 341256"/>
              <a:gd name="connsiteY4" fmla="*/ 286395 h 433027"/>
              <a:gd name="connsiteX5" fmla="*/ 273735 w 341256"/>
              <a:gd name="connsiteY5" fmla="*/ 235595 h 433027"/>
              <a:gd name="connsiteX6" fmla="*/ 181660 w 341256"/>
              <a:gd name="connsiteY6" fmla="*/ 308620 h 433027"/>
              <a:gd name="connsiteX7" fmla="*/ 232460 w 341256"/>
              <a:gd name="connsiteY7" fmla="*/ 248295 h 433027"/>
              <a:gd name="connsiteX8" fmla="*/ 685 w 341256"/>
              <a:gd name="connsiteY8" fmla="*/ 432445 h 433027"/>
              <a:gd name="connsiteX9" fmla="*/ 165785 w 341256"/>
              <a:gd name="connsiteY9" fmla="*/ 305445 h 433027"/>
              <a:gd name="connsiteX10" fmla="*/ 295960 w 341256"/>
              <a:gd name="connsiteY10" fmla="*/ 273695 h 433027"/>
              <a:gd name="connsiteX11" fmla="*/ 245160 w 341256"/>
              <a:gd name="connsiteY11" fmla="*/ 273695 h 433027"/>
              <a:gd name="connsiteX12" fmla="*/ 216585 w 341256"/>
              <a:gd name="connsiteY12" fmla="*/ 216545 h 433027"/>
              <a:gd name="connsiteX13" fmla="*/ 308660 w 341256"/>
              <a:gd name="connsiteY13" fmla="*/ 121295 h 433027"/>
              <a:gd name="connsiteX14" fmla="*/ 191185 w 341256"/>
              <a:gd name="connsiteY14" fmla="*/ 264170 h 433027"/>
              <a:gd name="connsiteX15" fmla="*/ 283260 w 341256"/>
              <a:gd name="connsiteY15" fmla="*/ 172095 h 433027"/>
              <a:gd name="connsiteX16" fmla="*/ 235635 w 341256"/>
              <a:gd name="connsiteY16" fmla="*/ 16520 h 433027"/>
              <a:gd name="connsiteX17" fmla="*/ 302310 w 341256"/>
              <a:gd name="connsiteY17" fmla="*/ 111770 h 433027"/>
              <a:gd name="connsiteX18" fmla="*/ 334060 w 341256"/>
              <a:gd name="connsiteY18" fmla="*/ 645 h 43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1256" h="433027">
                <a:moveTo>
                  <a:pt x="334060" y="645"/>
                </a:moveTo>
                <a:cubicBezTo>
                  <a:pt x="339881" y="-6234"/>
                  <a:pt x="345172" y="43508"/>
                  <a:pt x="337235" y="70495"/>
                </a:cubicBezTo>
                <a:cubicBezTo>
                  <a:pt x="329298" y="97482"/>
                  <a:pt x="287493" y="152516"/>
                  <a:pt x="286435" y="162570"/>
                </a:cubicBezTo>
                <a:cubicBezTo>
                  <a:pt x="285377" y="172624"/>
                  <a:pt x="338823" y="110183"/>
                  <a:pt x="330885" y="130820"/>
                </a:cubicBezTo>
                <a:cubicBezTo>
                  <a:pt x="322947" y="151458"/>
                  <a:pt x="248335" y="268933"/>
                  <a:pt x="238810" y="286395"/>
                </a:cubicBezTo>
                <a:cubicBezTo>
                  <a:pt x="229285" y="303858"/>
                  <a:pt x="283260" y="231891"/>
                  <a:pt x="273735" y="235595"/>
                </a:cubicBezTo>
                <a:cubicBezTo>
                  <a:pt x="264210" y="239299"/>
                  <a:pt x="188539" y="306503"/>
                  <a:pt x="181660" y="308620"/>
                </a:cubicBezTo>
                <a:cubicBezTo>
                  <a:pt x="174781" y="310737"/>
                  <a:pt x="262622" y="227658"/>
                  <a:pt x="232460" y="248295"/>
                </a:cubicBezTo>
                <a:cubicBezTo>
                  <a:pt x="202298" y="268932"/>
                  <a:pt x="11797" y="422920"/>
                  <a:pt x="685" y="432445"/>
                </a:cubicBezTo>
                <a:cubicBezTo>
                  <a:pt x="-10428" y="441970"/>
                  <a:pt x="116572" y="331903"/>
                  <a:pt x="165785" y="305445"/>
                </a:cubicBezTo>
                <a:cubicBezTo>
                  <a:pt x="214997" y="278987"/>
                  <a:pt x="282731" y="278987"/>
                  <a:pt x="295960" y="273695"/>
                </a:cubicBezTo>
                <a:cubicBezTo>
                  <a:pt x="309189" y="268403"/>
                  <a:pt x="258389" y="283220"/>
                  <a:pt x="245160" y="273695"/>
                </a:cubicBezTo>
                <a:cubicBezTo>
                  <a:pt x="231931" y="264170"/>
                  <a:pt x="206002" y="241945"/>
                  <a:pt x="216585" y="216545"/>
                </a:cubicBezTo>
                <a:cubicBezTo>
                  <a:pt x="227168" y="191145"/>
                  <a:pt x="312893" y="113358"/>
                  <a:pt x="308660" y="121295"/>
                </a:cubicBezTo>
                <a:cubicBezTo>
                  <a:pt x="304427" y="129232"/>
                  <a:pt x="195418" y="255703"/>
                  <a:pt x="191185" y="264170"/>
                </a:cubicBezTo>
                <a:cubicBezTo>
                  <a:pt x="186952" y="272637"/>
                  <a:pt x="275852" y="213370"/>
                  <a:pt x="283260" y="172095"/>
                </a:cubicBezTo>
                <a:cubicBezTo>
                  <a:pt x="290668" y="130820"/>
                  <a:pt x="232460" y="26574"/>
                  <a:pt x="235635" y="16520"/>
                </a:cubicBezTo>
                <a:cubicBezTo>
                  <a:pt x="238810" y="6466"/>
                  <a:pt x="287493" y="109124"/>
                  <a:pt x="302310" y="111770"/>
                </a:cubicBezTo>
                <a:cubicBezTo>
                  <a:pt x="317127" y="114416"/>
                  <a:pt x="328239" y="7524"/>
                  <a:pt x="334060" y="6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5229390F-0317-0288-0A20-9967072CF84B}"/>
              </a:ext>
            </a:extLst>
          </p:cNvPr>
          <p:cNvSpPr/>
          <p:nvPr/>
        </p:nvSpPr>
        <p:spPr>
          <a:xfrm>
            <a:off x="6622668" y="8696048"/>
            <a:ext cx="627933" cy="235233"/>
          </a:xfrm>
          <a:custGeom>
            <a:avLst/>
            <a:gdLst>
              <a:gd name="connsiteX0" fmla="*/ 19432 w 627933"/>
              <a:gd name="connsiteY0" fmla="*/ 178077 h 235233"/>
              <a:gd name="connsiteX1" fmla="*/ 248032 w 627933"/>
              <a:gd name="connsiteY1" fmla="*/ 127277 h 235233"/>
              <a:gd name="connsiteX2" fmla="*/ 384557 w 627933"/>
              <a:gd name="connsiteY2" fmla="*/ 149502 h 235233"/>
              <a:gd name="connsiteX3" fmla="*/ 371857 w 627933"/>
              <a:gd name="connsiteY3" fmla="*/ 146327 h 235233"/>
              <a:gd name="connsiteX4" fmla="*/ 616332 w 627933"/>
              <a:gd name="connsiteY4" fmla="*/ 143152 h 235233"/>
              <a:gd name="connsiteX5" fmla="*/ 530607 w 627933"/>
              <a:gd name="connsiteY5" fmla="*/ 146327 h 235233"/>
              <a:gd name="connsiteX6" fmla="*/ 609982 w 627933"/>
              <a:gd name="connsiteY6" fmla="*/ 133627 h 235233"/>
              <a:gd name="connsiteX7" fmla="*/ 559182 w 627933"/>
              <a:gd name="connsiteY7" fmla="*/ 187602 h 235233"/>
              <a:gd name="connsiteX8" fmla="*/ 521082 w 627933"/>
              <a:gd name="connsiteY8" fmla="*/ 235227 h 235233"/>
              <a:gd name="connsiteX9" fmla="*/ 559182 w 627933"/>
              <a:gd name="connsiteY9" fmla="*/ 184427 h 235233"/>
              <a:gd name="connsiteX10" fmla="*/ 625857 w 627933"/>
              <a:gd name="connsiteY10" fmla="*/ 136802 h 235233"/>
              <a:gd name="connsiteX11" fmla="*/ 473457 w 627933"/>
              <a:gd name="connsiteY11" fmla="*/ 136802 h 235233"/>
              <a:gd name="connsiteX12" fmla="*/ 308357 w 627933"/>
              <a:gd name="connsiteY12" fmla="*/ 114577 h 235233"/>
              <a:gd name="connsiteX13" fmla="*/ 365507 w 627933"/>
              <a:gd name="connsiteY13" fmla="*/ 277 h 235233"/>
              <a:gd name="connsiteX14" fmla="*/ 324232 w 627933"/>
              <a:gd name="connsiteY14" fmla="*/ 82827 h 235233"/>
              <a:gd name="connsiteX15" fmla="*/ 235332 w 627933"/>
              <a:gd name="connsiteY15" fmla="*/ 95527 h 235233"/>
              <a:gd name="connsiteX16" fmla="*/ 382 w 627933"/>
              <a:gd name="connsiteY16" fmla="*/ 86002 h 235233"/>
              <a:gd name="connsiteX17" fmla="*/ 295657 w 627933"/>
              <a:gd name="connsiteY17" fmla="*/ 117752 h 235233"/>
              <a:gd name="connsiteX18" fmla="*/ 181357 w 627933"/>
              <a:gd name="connsiteY18" fmla="*/ 133627 h 235233"/>
              <a:gd name="connsiteX19" fmla="*/ 19432 w 627933"/>
              <a:gd name="connsiteY19" fmla="*/ 178077 h 23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7933" h="235233">
                <a:moveTo>
                  <a:pt x="19432" y="178077"/>
                </a:moveTo>
                <a:cubicBezTo>
                  <a:pt x="30544" y="177019"/>
                  <a:pt x="187178" y="132039"/>
                  <a:pt x="248032" y="127277"/>
                </a:cubicBezTo>
                <a:cubicBezTo>
                  <a:pt x="308886" y="122515"/>
                  <a:pt x="384557" y="149502"/>
                  <a:pt x="384557" y="149502"/>
                </a:cubicBezTo>
                <a:cubicBezTo>
                  <a:pt x="405195" y="152677"/>
                  <a:pt x="333228" y="147385"/>
                  <a:pt x="371857" y="146327"/>
                </a:cubicBezTo>
                <a:cubicBezTo>
                  <a:pt x="410486" y="145269"/>
                  <a:pt x="589874" y="143152"/>
                  <a:pt x="616332" y="143152"/>
                </a:cubicBezTo>
                <a:cubicBezTo>
                  <a:pt x="642790" y="143152"/>
                  <a:pt x="531665" y="147915"/>
                  <a:pt x="530607" y="146327"/>
                </a:cubicBezTo>
                <a:cubicBezTo>
                  <a:pt x="529549" y="144739"/>
                  <a:pt x="605220" y="126748"/>
                  <a:pt x="609982" y="133627"/>
                </a:cubicBezTo>
                <a:cubicBezTo>
                  <a:pt x="614744" y="140506"/>
                  <a:pt x="573999" y="170669"/>
                  <a:pt x="559182" y="187602"/>
                </a:cubicBezTo>
                <a:cubicBezTo>
                  <a:pt x="544365" y="204535"/>
                  <a:pt x="521082" y="235756"/>
                  <a:pt x="521082" y="235227"/>
                </a:cubicBezTo>
                <a:cubicBezTo>
                  <a:pt x="521082" y="234698"/>
                  <a:pt x="541720" y="200831"/>
                  <a:pt x="559182" y="184427"/>
                </a:cubicBezTo>
                <a:cubicBezTo>
                  <a:pt x="576645" y="168023"/>
                  <a:pt x="640144" y="144739"/>
                  <a:pt x="625857" y="136802"/>
                </a:cubicBezTo>
                <a:cubicBezTo>
                  <a:pt x="611570" y="128865"/>
                  <a:pt x="526374" y="140506"/>
                  <a:pt x="473457" y="136802"/>
                </a:cubicBezTo>
                <a:cubicBezTo>
                  <a:pt x="420540" y="133098"/>
                  <a:pt x="326349" y="137331"/>
                  <a:pt x="308357" y="114577"/>
                </a:cubicBezTo>
                <a:cubicBezTo>
                  <a:pt x="290365" y="91823"/>
                  <a:pt x="365507" y="277"/>
                  <a:pt x="365507" y="277"/>
                </a:cubicBezTo>
                <a:cubicBezTo>
                  <a:pt x="368153" y="-5015"/>
                  <a:pt x="345928" y="66952"/>
                  <a:pt x="324232" y="82827"/>
                </a:cubicBezTo>
                <a:cubicBezTo>
                  <a:pt x="302536" y="98702"/>
                  <a:pt x="289307" y="94998"/>
                  <a:pt x="235332" y="95527"/>
                </a:cubicBezTo>
                <a:cubicBezTo>
                  <a:pt x="181357" y="96056"/>
                  <a:pt x="-9672" y="82298"/>
                  <a:pt x="382" y="86002"/>
                </a:cubicBezTo>
                <a:cubicBezTo>
                  <a:pt x="10436" y="89706"/>
                  <a:pt x="265494" y="109814"/>
                  <a:pt x="295657" y="117752"/>
                </a:cubicBezTo>
                <a:cubicBezTo>
                  <a:pt x="325820" y="125690"/>
                  <a:pt x="234274" y="125160"/>
                  <a:pt x="181357" y="133627"/>
                </a:cubicBezTo>
                <a:cubicBezTo>
                  <a:pt x="128440" y="142094"/>
                  <a:pt x="8320" y="179135"/>
                  <a:pt x="19432" y="178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D350EF29-6C8D-976A-B8AC-113DD1D3307C}"/>
              </a:ext>
            </a:extLst>
          </p:cNvPr>
          <p:cNvSpPr/>
          <p:nvPr/>
        </p:nvSpPr>
        <p:spPr>
          <a:xfrm>
            <a:off x="6037681" y="8407008"/>
            <a:ext cx="1190166" cy="292672"/>
          </a:xfrm>
          <a:custGeom>
            <a:avLst/>
            <a:gdLst>
              <a:gd name="connsiteX0" fmla="*/ 1169 w 1190166"/>
              <a:gd name="connsiteY0" fmla="*/ 392 h 292672"/>
              <a:gd name="connsiteX1" fmla="*/ 569494 w 1190166"/>
              <a:gd name="connsiteY1" fmla="*/ 251217 h 292672"/>
              <a:gd name="connsiteX2" fmla="*/ 464719 w 1190166"/>
              <a:gd name="connsiteY2" fmla="*/ 263917 h 292672"/>
              <a:gd name="connsiteX3" fmla="*/ 829844 w 1190166"/>
              <a:gd name="connsiteY3" fmla="*/ 251217 h 292672"/>
              <a:gd name="connsiteX4" fmla="*/ 613944 w 1190166"/>
              <a:gd name="connsiteY4" fmla="*/ 292492 h 292672"/>
              <a:gd name="connsiteX5" fmla="*/ 1182269 w 1190166"/>
              <a:gd name="connsiteY5" fmla="*/ 232167 h 292672"/>
              <a:gd name="connsiteX6" fmla="*/ 928269 w 1190166"/>
              <a:gd name="connsiteY6" fmla="*/ 273442 h 292672"/>
              <a:gd name="connsiteX7" fmla="*/ 677444 w 1190166"/>
              <a:gd name="connsiteY7" fmla="*/ 263917 h 292672"/>
              <a:gd name="connsiteX8" fmla="*/ 629819 w 1190166"/>
              <a:gd name="connsiteY8" fmla="*/ 263917 h 292672"/>
              <a:gd name="connsiteX9" fmla="*/ 455194 w 1190166"/>
              <a:gd name="connsiteY9" fmla="*/ 263917 h 292672"/>
              <a:gd name="connsiteX10" fmla="*/ 486944 w 1190166"/>
              <a:gd name="connsiteY10" fmla="*/ 238517 h 292672"/>
              <a:gd name="connsiteX11" fmla="*/ 429794 w 1190166"/>
              <a:gd name="connsiteY11" fmla="*/ 213117 h 292672"/>
              <a:gd name="connsiteX12" fmla="*/ 417094 w 1190166"/>
              <a:gd name="connsiteY12" fmla="*/ 235342 h 292672"/>
              <a:gd name="connsiteX13" fmla="*/ 420269 w 1190166"/>
              <a:gd name="connsiteY13" fmla="*/ 194067 h 292672"/>
              <a:gd name="connsiteX14" fmla="*/ 1169 w 1190166"/>
              <a:gd name="connsiteY14" fmla="*/ 392 h 29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0166" h="292672">
                <a:moveTo>
                  <a:pt x="1169" y="392"/>
                </a:moveTo>
                <a:cubicBezTo>
                  <a:pt x="26040" y="9917"/>
                  <a:pt x="492236" y="207296"/>
                  <a:pt x="569494" y="251217"/>
                </a:cubicBezTo>
                <a:cubicBezTo>
                  <a:pt x="646752" y="295138"/>
                  <a:pt x="421327" y="263917"/>
                  <a:pt x="464719" y="263917"/>
                </a:cubicBezTo>
                <a:cubicBezTo>
                  <a:pt x="508111" y="263917"/>
                  <a:pt x="804973" y="246455"/>
                  <a:pt x="829844" y="251217"/>
                </a:cubicBezTo>
                <a:cubicBezTo>
                  <a:pt x="854715" y="255979"/>
                  <a:pt x="555207" y="295667"/>
                  <a:pt x="613944" y="292492"/>
                </a:cubicBezTo>
                <a:cubicBezTo>
                  <a:pt x="672682" y="289317"/>
                  <a:pt x="1129882" y="235342"/>
                  <a:pt x="1182269" y="232167"/>
                </a:cubicBezTo>
                <a:cubicBezTo>
                  <a:pt x="1234656" y="228992"/>
                  <a:pt x="1012407" y="268150"/>
                  <a:pt x="928269" y="273442"/>
                </a:cubicBezTo>
                <a:cubicBezTo>
                  <a:pt x="844132" y="278734"/>
                  <a:pt x="727186" y="265505"/>
                  <a:pt x="677444" y="263917"/>
                </a:cubicBezTo>
                <a:cubicBezTo>
                  <a:pt x="627702" y="262330"/>
                  <a:pt x="629819" y="263917"/>
                  <a:pt x="629819" y="263917"/>
                </a:cubicBezTo>
                <a:cubicBezTo>
                  <a:pt x="592777" y="263917"/>
                  <a:pt x="479006" y="268150"/>
                  <a:pt x="455194" y="263917"/>
                </a:cubicBezTo>
                <a:cubicBezTo>
                  <a:pt x="431382" y="259684"/>
                  <a:pt x="491177" y="246984"/>
                  <a:pt x="486944" y="238517"/>
                </a:cubicBezTo>
                <a:cubicBezTo>
                  <a:pt x="482711" y="230050"/>
                  <a:pt x="441436" y="213646"/>
                  <a:pt x="429794" y="213117"/>
                </a:cubicBezTo>
                <a:cubicBezTo>
                  <a:pt x="418152" y="212588"/>
                  <a:pt x="418681" y="238517"/>
                  <a:pt x="417094" y="235342"/>
                </a:cubicBezTo>
                <a:cubicBezTo>
                  <a:pt x="415507" y="232167"/>
                  <a:pt x="484827" y="230579"/>
                  <a:pt x="420269" y="194067"/>
                </a:cubicBezTo>
                <a:cubicBezTo>
                  <a:pt x="355711" y="157555"/>
                  <a:pt x="-23702" y="-9133"/>
                  <a:pt x="1169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93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>
            <a:alpha val="10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0</Words>
  <Application>Microsoft Macintosh PowerPoint</Application>
  <PresentationFormat>A3 297x420 mm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28</cp:revision>
  <dcterms:created xsi:type="dcterms:W3CDTF">2025-04-18T11:54:34Z</dcterms:created>
  <dcterms:modified xsi:type="dcterms:W3CDTF">2025-04-19T08:42:07Z</dcterms:modified>
</cp:coreProperties>
</file>